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6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6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78" y="360"/>
      </p:cViewPr>
      <p:guideLst>
        <p:guide orient="horz" pos="2160"/>
        <p:guide pos="3840"/>
        <p:guide pos="846"/>
        <p:guide pos="6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7526B-F824-4C4D-A7D6-141FD3973D7A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C837CA-D08D-46B0-B2A1-E46A8007B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883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90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76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13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98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072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837CA-D08D-46B0-B2A1-E46A8007BC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93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FF5D7E-04CD-F153-F822-C645CEECB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12D230D-D041-E982-B1C5-4374210EE7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DE4D5E-4DE1-30C6-393B-1E73C9AC7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AF2A4-E34D-44D2-A6BC-D7AB2C6B7A59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369EF9-C1EF-2413-B98F-1165DF17E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D043C3-8DD8-8F0E-2851-E1C5BEEF6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ECA52-F90D-47F9-99C1-7CF27803FD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86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4BB1C7-533A-E0EE-646B-F3D3EF600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69CF51-8276-099E-33D9-B0574C1C8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F885E7-DED7-2B05-64D5-13DB79009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AF2A4-E34D-44D2-A6BC-D7AB2C6B7A59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62579C-C5AF-8E8D-81BD-A913C21C2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D3CFCF-7C94-EE48-00D5-C257DC107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ECA52-F90D-47F9-99C1-7CF27803FD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9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34DD54-C354-EBD7-4ADD-1F7B055D0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D268BF-4D38-3BF8-6049-EB9408719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30020F-E970-7AF5-DA77-D0BF86826A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AF2A4-E34D-44D2-A6BC-D7AB2C6B7A59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207F39-61A0-C338-68A6-4E57B8FE0B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B07CC2-4D84-456A-AEAA-7118C3EEB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ECA52-F90D-47F9-99C1-7CF27803FD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7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90CC6C-6284-50BD-3344-3A7F42582FD2}"/>
              </a:ext>
            </a:extLst>
          </p:cNvPr>
          <p:cNvGrpSpPr/>
          <p:nvPr/>
        </p:nvGrpSpPr>
        <p:grpSpPr>
          <a:xfrm>
            <a:off x="1179738" y="917135"/>
            <a:ext cx="918750" cy="1166593"/>
            <a:chOff x="401231" y="379718"/>
            <a:chExt cx="3349666" cy="425327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5FD1637-DE3C-28D9-6A56-F76D8431D340}"/>
                </a:ext>
              </a:extLst>
            </p:cNvPr>
            <p:cNvSpPr/>
            <p:nvPr/>
          </p:nvSpPr>
          <p:spPr>
            <a:xfrm>
              <a:off x="401231" y="379718"/>
              <a:ext cx="3349666" cy="4253274"/>
            </a:xfrm>
            <a:custGeom>
              <a:avLst/>
              <a:gdLst>
                <a:gd name="connsiteX0" fmla="*/ 3157809 w 3349666"/>
                <a:gd name="connsiteY0" fmla="*/ 4253275 h 4253274"/>
                <a:gd name="connsiteX1" fmla="*/ 191857 w 3349666"/>
                <a:gd name="connsiteY1" fmla="*/ 4253275 h 4253274"/>
                <a:gd name="connsiteX2" fmla="*/ 0 w 3349666"/>
                <a:gd name="connsiteY2" fmla="*/ 4061417 h 4253274"/>
                <a:gd name="connsiteX3" fmla="*/ 0 w 3349666"/>
                <a:gd name="connsiteY3" fmla="*/ 191857 h 4253274"/>
                <a:gd name="connsiteX4" fmla="*/ 191857 w 3349666"/>
                <a:gd name="connsiteY4" fmla="*/ 0 h 4253274"/>
                <a:gd name="connsiteX5" fmla="*/ 3157809 w 3349666"/>
                <a:gd name="connsiteY5" fmla="*/ 0 h 4253274"/>
                <a:gd name="connsiteX6" fmla="*/ 3349667 w 3349666"/>
                <a:gd name="connsiteY6" fmla="*/ 191857 h 4253274"/>
                <a:gd name="connsiteX7" fmla="*/ 3349667 w 3349666"/>
                <a:gd name="connsiteY7" fmla="*/ 4061412 h 4253274"/>
                <a:gd name="connsiteX8" fmla="*/ 3157809 w 3349666"/>
                <a:gd name="connsiteY8" fmla="*/ 4253275 h 425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666" h="4253274">
                  <a:moveTo>
                    <a:pt x="3157809" y="4253275"/>
                  </a:moveTo>
                  <a:lnTo>
                    <a:pt x="191857" y="4253275"/>
                  </a:lnTo>
                  <a:cubicBezTo>
                    <a:pt x="86335" y="4253275"/>
                    <a:pt x="0" y="4166940"/>
                    <a:pt x="0" y="4061417"/>
                  </a:cubicBezTo>
                  <a:lnTo>
                    <a:pt x="0" y="191857"/>
                  </a:lnTo>
                  <a:cubicBezTo>
                    <a:pt x="0" y="86335"/>
                    <a:pt x="86335" y="0"/>
                    <a:pt x="191857" y="0"/>
                  </a:cubicBezTo>
                  <a:lnTo>
                    <a:pt x="3157809" y="0"/>
                  </a:lnTo>
                  <a:cubicBezTo>
                    <a:pt x="3263332" y="0"/>
                    <a:pt x="3349667" y="86335"/>
                    <a:pt x="3349667" y="191857"/>
                  </a:cubicBezTo>
                  <a:lnTo>
                    <a:pt x="3349667" y="4061412"/>
                  </a:lnTo>
                  <a:cubicBezTo>
                    <a:pt x="3349671" y="4166935"/>
                    <a:pt x="3263332" y="4253275"/>
                    <a:pt x="3157809" y="4253275"/>
                  </a:cubicBezTo>
                  <a:close/>
                </a:path>
              </a:pathLst>
            </a:custGeom>
            <a:solidFill>
              <a:srgbClr val="FFD159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B01D61-4C57-AC49-C4C4-EAF266C0EEAA}"/>
                </a:ext>
              </a:extLst>
            </p:cNvPr>
            <p:cNvSpPr/>
            <p:nvPr/>
          </p:nvSpPr>
          <p:spPr>
            <a:xfrm>
              <a:off x="789265" y="929287"/>
              <a:ext cx="683013" cy="168835"/>
            </a:xfrm>
            <a:custGeom>
              <a:avLst/>
              <a:gdLst>
                <a:gd name="connsiteX0" fmla="*/ 0 w 683013"/>
                <a:gd name="connsiteY0" fmla="*/ 0 h 168835"/>
                <a:gd name="connsiteX1" fmla="*/ 683014 w 683013"/>
                <a:gd name="connsiteY1" fmla="*/ 0 h 168835"/>
                <a:gd name="connsiteX2" fmla="*/ 683014 w 683013"/>
                <a:gd name="connsiteY2" fmla="*/ 168835 h 168835"/>
                <a:gd name="connsiteX3" fmla="*/ 0 w 683013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013" h="168835">
                  <a:moveTo>
                    <a:pt x="0" y="0"/>
                  </a:moveTo>
                  <a:lnTo>
                    <a:pt x="683014" y="0"/>
                  </a:lnTo>
                  <a:lnTo>
                    <a:pt x="683014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9F16B3E-8BF6-74E8-AC20-255AE5C3426B}"/>
                </a:ext>
              </a:extLst>
            </p:cNvPr>
            <p:cNvSpPr/>
            <p:nvPr/>
          </p:nvSpPr>
          <p:spPr>
            <a:xfrm>
              <a:off x="789265" y="1236259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32E06B7-5CC1-31FC-5BF3-3FCB7992E978}"/>
                </a:ext>
              </a:extLst>
            </p:cNvPr>
            <p:cNvSpPr/>
            <p:nvPr/>
          </p:nvSpPr>
          <p:spPr>
            <a:xfrm>
              <a:off x="789265" y="1533158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B2DC1E0-3A85-D2AF-B907-82A4CA5C617E}"/>
                </a:ext>
              </a:extLst>
            </p:cNvPr>
            <p:cNvSpPr/>
            <p:nvPr/>
          </p:nvSpPr>
          <p:spPr>
            <a:xfrm>
              <a:off x="789265" y="1830057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6566827-77EB-298A-03D6-8FDD3274C6CF}"/>
                </a:ext>
              </a:extLst>
            </p:cNvPr>
            <p:cNvSpPr/>
            <p:nvPr/>
          </p:nvSpPr>
          <p:spPr>
            <a:xfrm>
              <a:off x="789265" y="2126956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AFA62B-DAA3-7349-C34C-6FE45F8E0D3C}"/>
                </a:ext>
              </a:extLst>
            </p:cNvPr>
            <p:cNvSpPr/>
            <p:nvPr/>
          </p:nvSpPr>
          <p:spPr>
            <a:xfrm>
              <a:off x="789265" y="2867048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6FA08C6-F296-6523-A3AD-6DABEC73AA1B}"/>
                </a:ext>
              </a:extLst>
            </p:cNvPr>
            <p:cNvSpPr/>
            <p:nvPr/>
          </p:nvSpPr>
          <p:spPr>
            <a:xfrm>
              <a:off x="789265" y="3208858"/>
              <a:ext cx="2573602" cy="168835"/>
            </a:xfrm>
            <a:custGeom>
              <a:avLst/>
              <a:gdLst>
                <a:gd name="connsiteX0" fmla="*/ 0 w 2573602"/>
                <a:gd name="connsiteY0" fmla="*/ 0 h 168835"/>
                <a:gd name="connsiteX1" fmla="*/ 2573603 w 2573602"/>
                <a:gd name="connsiteY1" fmla="*/ 0 h 168835"/>
                <a:gd name="connsiteX2" fmla="*/ 2573603 w 2573602"/>
                <a:gd name="connsiteY2" fmla="*/ 168835 h 168835"/>
                <a:gd name="connsiteX3" fmla="*/ 0 w 2573602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02" h="168835">
                  <a:moveTo>
                    <a:pt x="0" y="0"/>
                  </a:moveTo>
                  <a:lnTo>
                    <a:pt x="2573603" y="0"/>
                  </a:lnTo>
                  <a:lnTo>
                    <a:pt x="2573603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CC9F748-1FC4-2E4D-06AA-FEA566914EA1}"/>
                </a:ext>
              </a:extLst>
            </p:cNvPr>
            <p:cNvSpPr/>
            <p:nvPr/>
          </p:nvSpPr>
          <p:spPr>
            <a:xfrm>
              <a:off x="789265" y="3914851"/>
              <a:ext cx="968897" cy="168835"/>
            </a:xfrm>
            <a:custGeom>
              <a:avLst/>
              <a:gdLst>
                <a:gd name="connsiteX0" fmla="*/ 0 w 968897"/>
                <a:gd name="connsiteY0" fmla="*/ 0 h 168835"/>
                <a:gd name="connsiteX1" fmla="*/ 968897 w 968897"/>
                <a:gd name="connsiteY1" fmla="*/ 0 h 168835"/>
                <a:gd name="connsiteX2" fmla="*/ 968897 w 968897"/>
                <a:gd name="connsiteY2" fmla="*/ 168835 h 168835"/>
                <a:gd name="connsiteX3" fmla="*/ 0 w 968897"/>
                <a:gd name="connsiteY3" fmla="*/ 168835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897" h="168835">
                  <a:moveTo>
                    <a:pt x="0" y="0"/>
                  </a:moveTo>
                  <a:lnTo>
                    <a:pt x="968897" y="0"/>
                  </a:lnTo>
                  <a:lnTo>
                    <a:pt x="968897" y="168835"/>
                  </a:lnTo>
                  <a:lnTo>
                    <a:pt x="0" y="168835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CB0E83-6C52-7D55-C425-3C9CEF34F787}"/>
                </a:ext>
              </a:extLst>
            </p:cNvPr>
            <p:cNvSpPr/>
            <p:nvPr/>
          </p:nvSpPr>
          <p:spPr>
            <a:xfrm>
              <a:off x="789265" y="2423855"/>
              <a:ext cx="1096108" cy="168835"/>
            </a:xfrm>
            <a:custGeom>
              <a:avLst/>
              <a:gdLst>
                <a:gd name="connsiteX0" fmla="*/ 0 w 1096108"/>
                <a:gd name="connsiteY0" fmla="*/ 0 h 168835"/>
                <a:gd name="connsiteX1" fmla="*/ 1096108 w 1096108"/>
                <a:gd name="connsiteY1" fmla="*/ 0 h 168835"/>
                <a:gd name="connsiteX2" fmla="*/ 1096108 w 1096108"/>
                <a:gd name="connsiteY2" fmla="*/ 168836 h 168835"/>
                <a:gd name="connsiteX3" fmla="*/ 0 w 1096108"/>
                <a:gd name="connsiteY3" fmla="*/ 168836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108" h="168835">
                  <a:moveTo>
                    <a:pt x="0" y="0"/>
                  </a:moveTo>
                  <a:lnTo>
                    <a:pt x="1096108" y="0"/>
                  </a:lnTo>
                  <a:lnTo>
                    <a:pt x="1096108" y="168836"/>
                  </a:lnTo>
                  <a:lnTo>
                    <a:pt x="0" y="168836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3798A77-2288-319C-F84E-70CCE0C46340}"/>
              </a:ext>
            </a:extLst>
          </p:cNvPr>
          <p:cNvSpPr/>
          <p:nvPr/>
        </p:nvSpPr>
        <p:spPr>
          <a:xfrm>
            <a:off x="3074467" y="917916"/>
            <a:ext cx="595142" cy="1165812"/>
          </a:xfrm>
          <a:custGeom>
            <a:avLst/>
            <a:gdLst>
              <a:gd name="connsiteX0" fmla="*/ 838752 w 838752"/>
              <a:gd name="connsiteY0" fmla="*/ 800152 h 1643014"/>
              <a:gd name="connsiteX1" fmla="*/ 680723 w 838752"/>
              <a:gd name="connsiteY1" fmla="*/ 800152 h 1643014"/>
              <a:gd name="connsiteX2" fmla="*/ 630260 w 838752"/>
              <a:gd name="connsiteY2" fmla="*/ 106289 h 1643014"/>
              <a:gd name="connsiteX3" fmla="*/ 778416 w 838752"/>
              <a:gd name="connsiteY3" fmla="*/ 106289 h 1643014"/>
              <a:gd name="connsiteX4" fmla="*/ 778416 w 838752"/>
              <a:gd name="connsiteY4" fmla="*/ 0 h 1643014"/>
              <a:gd name="connsiteX5" fmla="*/ 60336 w 838752"/>
              <a:gd name="connsiteY5" fmla="*/ 0 h 1643014"/>
              <a:gd name="connsiteX6" fmla="*/ 60336 w 838752"/>
              <a:gd name="connsiteY6" fmla="*/ 106289 h 1643014"/>
              <a:gd name="connsiteX7" fmla="*/ 208493 w 838752"/>
              <a:gd name="connsiteY7" fmla="*/ 106289 h 1643014"/>
              <a:gd name="connsiteX8" fmla="*/ 158029 w 838752"/>
              <a:gd name="connsiteY8" fmla="*/ 800152 h 1643014"/>
              <a:gd name="connsiteX9" fmla="*/ 0 w 838752"/>
              <a:gd name="connsiteY9" fmla="*/ 800152 h 1643014"/>
              <a:gd name="connsiteX10" fmla="*/ 0 w 838752"/>
              <a:gd name="connsiteY10" fmla="*/ 941513 h 1643014"/>
              <a:gd name="connsiteX11" fmla="*/ 304033 w 838752"/>
              <a:gd name="connsiteY11" fmla="*/ 941513 h 1643014"/>
              <a:gd name="connsiteX12" fmla="*/ 419376 w 838752"/>
              <a:gd name="connsiteY12" fmla="*/ 1643015 h 1643014"/>
              <a:gd name="connsiteX13" fmla="*/ 534714 w 838752"/>
              <a:gd name="connsiteY13" fmla="*/ 941513 h 1643014"/>
              <a:gd name="connsiteX14" fmla="*/ 838752 w 838752"/>
              <a:gd name="connsiteY14" fmla="*/ 941513 h 1643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38752" h="1643014">
                <a:moveTo>
                  <a:pt x="838752" y="800152"/>
                </a:moveTo>
                <a:lnTo>
                  <a:pt x="680723" y="800152"/>
                </a:lnTo>
                <a:lnTo>
                  <a:pt x="630260" y="106289"/>
                </a:lnTo>
                <a:lnTo>
                  <a:pt x="778416" y="106289"/>
                </a:lnTo>
                <a:lnTo>
                  <a:pt x="778416" y="0"/>
                </a:lnTo>
                <a:lnTo>
                  <a:pt x="60336" y="0"/>
                </a:lnTo>
                <a:lnTo>
                  <a:pt x="60336" y="106289"/>
                </a:lnTo>
                <a:lnTo>
                  <a:pt x="208493" y="106289"/>
                </a:lnTo>
                <a:lnTo>
                  <a:pt x="158029" y="800152"/>
                </a:lnTo>
                <a:lnTo>
                  <a:pt x="0" y="800152"/>
                </a:lnTo>
                <a:lnTo>
                  <a:pt x="0" y="941513"/>
                </a:lnTo>
                <a:lnTo>
                  <a:pt x="304033" y="941513"/>
                </a:lnTo>
                <a:lnTo>
                  <a:pt x="419376" y="1643015"/>
                </a:lnTo>
                <a:lnTo>
                  <a:pt x="534714" y="941513"/>
                </a:lnTo>
                <a:lnTo>
                  <a:pt x="838752" y="941513"/>
                </a:lnTo>
                <a:close/>
              </a:path>
            </a:pathLst>
          </a:custGeom>
          <a:solidFill>
            <a:srgbClr val="6BC8E6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294C91E-B692-F876-BC85-E0594A06D1B4}"/>
              </a:ext>
            </a:extLst>
          </p:cNvPr>
          <p:cNvSpPr/>
          <p:nvPr/>
        </p:nvSpPr>
        <p:spPr>
          <a:xfrm>
            <a:off x="4599750" y="917136"/>
            <a:ext cx="825768" cy="1165812"/>
          </a:xfrm>
          <a:custGeom>
            <a:avLst/>
            <a:gdLst>
              <a:gd name="connsiteX0" fmla="*/ 1149592 w 1268325"/>
              <a:gd name="connsiteY0" fmla="*/ 1399661 h 1790609"/>
              <a:gd name="connsiteX1" fmla="*/ 1045412 w 1268325"/>
              <a:gd name="connsiteY1" fmla="*/ 1399661 h 1790609"/>
              <a:gd name="connsiteX2" fmla="*/ 1045412 w 1268325"/>
              <a:gd name="connsiteY2" fmla="*/ 957543 h 1790609"/>
              <a:gd name="connsiteX3" fmla="*/ 720652 w 1268325"/>
              <a:gd name="connsiteY3" fmla="*/ 576363 h 1790609"/>
              <a:gd name="connsiteX4" fmla="*/ 720652 w 1268325"/>
              <a:gd name="connsiteY4" fmla="*/ 86492 h 1790609"/>
              <a:gd name="connsiteX5" fmla="*/ 634160 w 1268325"/>
              <a:gd name="connsiteY5" fmla="*/ 0 h 1790609"/>
              <a:gd name="connsiteX6" fmla="*/ 634160 w 1268325"/>
              <a:gd name="connsiteY6" fmla="*/ 0 h 1790609"/>
              <a:gd name="connsiteX7" fmla="*/ 547668 w 1268325"/>
              <a:gd name="connsiteY7" fmla="*/ 86492 h 1790609"/>
              <a:gd name="connsiteX8" fmla="*/ 547668 w 1268325"/>
              <a:gd name="connsiteY8" fmla="*/ 576363 h 1790609"/>
              <a:gd name="connsiteX9" fmla="*/ 222909 w 1268325"/>
              <a:gd name="connsiteY9" fmla="*/ 957543 h 1790609"/>
              <a:gd name="connsiteX10" fmla="*/ 222909 w 1268325"/>
              <a:gd name="connsiteY10" fmla="*/ 1399661 h 1790609"/>
              <a:gd name="connsiteX11" fmla="*/ 118734 w 1268325"/>
              <a:gd name="connsiteY11" fmla="*/ 1399661 h 1790609"/>
              <a:gd name="connsiteX12" fmla="*/ 0 w 1268325"/>
              <a:gd name="connsiteY12" fmla="*/ 1518395 h 1790609"/>
              <a:gd name="connsiteX13" fmla="*/ 0 w 1268325"/>
              <a:gd name="connsiteY13" fmla="*/ 1518395 h 1790609"/>
              <a:gd name="connsiteX14" fmla="*/ 118734 w 1268325"/>
              <a:gd name="connsiteY14" fmla="*/ 1637128 h 1790609"/>
              <a:gd name="connsiteX15" fmla="*/ 489661 w 1268325"/>
              <a:gd name="connsiteY15" fmla="*/ 1637128 h 1790609"/>
              <a:gd name="connsiteX16" fmla="*/ 643142 w 1268325"/>
              <a:gd name="connsiteY16" fmla="*/ 1790610 h 1790609"/>
              <a:gd name="connsiteX17" fmla="*/ 796623 w 1268325"/>
              <a:gd name="connsiteY17" fmla="*/ 1637128 h 1790609"/>
              <a:gd name="connsiteX18" fmla="*/ 1149592 w 1268325"/>
              <a:gd name="connsiteY18" fmla="*/ 1637128 h 1790609"/>
              <a:gd name="connsiteX19" fmla="*/ 1268326 w 1268325"/>
              <a:gd name="connsiteY19" fmla="*/ 1518395 h 1790609"/>
              <a:gd name="connsiteX20" fmla="*/ 1268326 w 1268325"/>
              <a:gd name="connsiteY20" fmla="*/ 1518395 h 1790609"/>
              <a:gd name="connsiteX21" fmla="*/ 1149592 w 1268325"/>
              <a:gd name="connsiteY21" fmla="*/ 1399661 h 179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68325" h="1790609">
                <a:moveTo>
                  <a:pt x="1149592" y="1399661"/>
                </a:moveTo>
                <a:lnTo>
                  <a:pt x="1045412" y="1399661"/>
                </a:lnTo>
                <a:lnTo>
                  <a:pt x="1045412" y="957543"/>
                </a:lnTo>
                <a:cubicBezTo>
                  <a:pt x="1045412" y="766048"/>
                  <a:pt x="904123" y="606004"/>
                  <a:pt x="720652" y="576363"/>
                </a:cubicBezTo>
                <a:lnTo>
                  <a:pt x="720652" y="86492"/>
                </a:lnTo>
                <a:cubicBezTo>
                  <a:pt x="720652" y="38924"/>
                  <a:pt x="681733" y="0"/>
                  <a:pt x="634160" y="0"/>
                </a:cubicBezTo>
                <a:lnTo>
                  <a:pt x="634160" y="0"/>
                </a:lnTo>
                <a:cubicBezTo>
                  <a:pt x="586593" y="0"/>
                  <a:pt x="547668" y="38919"/>
                  <a:pt x="547668" y="86492"/>
                </a:cubicBezTo>
                <a:lnTo>
                  <a:pt x="547668" y="576363"/>
                </a:lnTo>
                <a:cubicBezTo>
                  <a:pt x="364198" y="606000"/>
                  <a:pt x="222909" y="766043"/>
                  <a:pt x="222909" y="957543"/>
                </a:cubicBezTo>
                <a:lnTo>
                  <a:pt x="222909" y="1399661"/>
                </a:lnTo>
                <a:lnTo>
                  <a:pt x="118734" y="1399661"/>
                </a:lnTo>
                <a:cubicBezTo>
                  <a:pt x="53430" y="1399661"/>
                  <a:pt x="0" y="1453091"/>
                  <a:pt x="0" y="1518395"/>
                </a:cubicBezTo>
                <a:lnTo>
                  <a:pt x="0" y="1518395"/>
                </a:lnTo>
                <a:cubicBezTo>
                  <a:pt x="0" y="1583698"/>
                  <a:pt x="53430" y="1637128"/>
                  <a:pt x="118734" y="1637128"/>
                </a:cubicBezTo>
                <a:lnTo>
                  <a:pt x="489661" y="1637128"/>
                </a:lnTo>
                <a:cubicBezTo>
                  <a:pt x="489661" y="1721891"/>
                  <a:pt x="558375" y="1790610"/>
                  <a:pt x="643142" y="1790610"/>
                </a:cubicBezTo>
                <a:cubicBezTo>
                  <a:pt x="727906" y="1790610"/>
                  <a:pt x="796623" y="1721896"/>
                  <a:pt x="796623" y="1637128"/>
                </a:cubicBezTo>
                <a:lnTo>
                  <a:pt x="1149592" y="1637128"/>
                </a:lnTo>
                <a:cubicBezTo>
                  <a:pt x="1214895" y="1637128"/>
                  <a:pt x="1268326" y="1583698"/>
                  <a:pt x="1268326" y="1518395"/>
                </a:cubicBezTo>
                <a:lnTo>
                  <a:pt x="1268326" y="1518395"/>
                </a:lnTo>
                <a:cubicBezTo>
                  <a:pt x="1268326" y="1453091"/>
                  <a:pt x="1214895" y="1399661"/>
                  <a:pt x="1149592" y="1399661"/>
                </a:cubicBezTo>
                <a:close/>
              </a:path>
            </a:pathLst>
          </a:custGeom>
          <a:solidFill>
            <a:srgbClr val="213C51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093B63-EE5F-FE5A-FCE9-46F8818BC494}"/>
              </a:ext>
            </a:extLst>
          </p:cNvPr>
          <p:cNvGrpSpPr/>
          <p:nvPr/>
        </p:nvGrpSpPr>
        <p:grpSpPr>
          <a:xfrm>
            <a:off x="10086010" y="916352"/>
            <a:ext cx="749834" cy="1166595"/>
            <a:chOff x="4260818" y="2273048"/>
            <a:chExt cx="1667874" cy="259488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ADC58E2-9AB7-4EC4-1F21-FB44FAA605F8}"/>
                </a:ext>
              </a:extLst>
            </p:cNvPr>
            <p:cNvSpPr/>
            <p:nvPr/>
          </p:nvSpPr>
          <p:spPr>
            <a:xfrm>
              <a:off x="4260818" y="2273048"/>
              <a:ext cx="735768" cy="2572138"/>
            </a:xfrm>
            <a:custGeom>
              <a:avLst/>
              <a:gdLst>
                <a:gd name="connsiteX0" fmla="*/ 734816 w 735768"/>
                <a:gd name="connsiteY0" fmla="*/ 498579 h 2572138"/>
                <a:gd name="connsiteX1" fmla="*/ 486499 w 735768"/>
                <a:gd name="connsiteY1" fmla="*/ 68487 h 2572138"/>
                <a:gd name="connsiteX2" fmla="*/ 249260 w 735768"/>
                <a:gd name="connsiteY2" fmla="*/ 68487 h 2572138"/>
                <a:gd name="connsiteX3" fmla="*/ 948 w 735768"/>
                <a:gd name="connsiteY3" fmla="*/ 498579 h 2572138"/>
                <a:gd name="connsiteX4" fmla="*/ 0 w 735768"/>
                <a:gd name="connsiteY4" fmla="*/ 498579 h 2572138"/>
                <a:gd name="connsiteX5" fmla="*/ 0 w 735768"/>
                <a:gd name="connsiteY5" fmla="*/ 2435169 h 2572138"/>
                <a:gd name="connsiteX6" fmla="*/ 136970 w 735768"/>
                <a:gd name="connsiteY6" fmla="*/ 2572138 h 2572138"/>
                <a:gd name="connsiteX7" fmla="*/ 598794 w 735768"/>
                <a:gd name="connsiteY7" fmla="*/ 2572138 h 2572138"/>
                <a:gd name="connsiteX8" fmla="*/ 735768 w 735768"/>
                <a:gd name="connsiteY8" fmla="*/ 2435169 h 2572138"/>
                <a:gd name="connsiteX9" fmla="*/ 735768 w 735768"/>
                <a:gd name="connsiteY9" fmla="*/ 498579 h 2572138"/>
                <a:gd name="connsiteX10" fmla="*/ 734816 w 735768"/>
                <a:gd name="connsiteY10" fmla="*/ 498579 h 2572138"/>
                <a:gd name="connsiteX11" fmla="*/ 495996 w 735768"/>
                <a:gd name="connsiteY11" fmla="*/ 180173 h 2572138"/>
                <a:gd name="connsiteX12" fmla="*/ 687782 w 735768"/>
                <a:gd name="connsiteY12" fmla="*/ 512357 h 2572138"/>
                <a:gd name="connsiteX13" fmla="*/ 47982 w 735768"/>
                <a:gd name="connsiteY13" fmla="*/ 512357 h 2572138"/>
                <a:gd name="connsiteX14" fmla="*/ 239768 w 735768"/>
                <a:gd name="connsiteY14" fmla="*/ 180173 h 2572138"/>
                <a:gd name="connsiteX15" fmla="*/ 495996 w 735768"/>
                <a:gd name="connsiteY15" fmla="*/ 180173 h 2572138"/>
                <a:gd name="connsiteX16" fmla="*/ 598794 w 735768"/>
                <a:gd name="connsiteY16" fmla="*/ 2524513 h 2572138"/>
                <a:gd name="connsiteX17" fmla="*/ 136970 w 735768"/>
                <a:gd name="connsiteY17" fmla="*/ 2524513 h 2572138"/>
                <a:gd name="connsiteX18" fmla="*/ 47625 w 735768"/>
                <a:gd name="connsiteY18" fmla="*/ 2435164 h 2572138"/>
                <a:gd name="connsiteX19" fmla="*/ 47625 w 735768"/>
                <a:gd name="connsiteY19" fmla="*/ 2432292 h 2572138"/>
                <a:gd name="connsiteX20" fmla="*/ 688143 w 735768"/>
                <a:gd name="connsiteY20" fmla="*/ 2432292 h 2572138"/>
                <a:gd name="connsiteX21" fmla="*/ 688143 w 735768"/>
                <a:gd name="connsiteY21" fmla="*/ 2435164 h 2572138"/>
                <a:gd name="connsiteX22" fmla="*/ 598794 w 735768"/>
                <a:gd name="connsiteY22" fmla="*/ 2524513 h 257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35768" h="2572138">
                  <a:moveTo>
                    <a:pt x="734816" y="498579"/>
                  </a:moveTo>
                  <a:lnTo>
                    <a:pt x="486499" y="68487"/>
                  </a:lnTo>
                  <a:cubicBezTo>
                    <a:pt x="433778" y="-22829"/>
                    <a:pt x="301976" y="-22829"/>
                    <a:pt x="249260" y="68487"/>
                  </a:cubicBezTo>
                  <a:lnTo>
                    <a:pt x="948" y="498579"/>
                  </a:lnTo>
                  <a:lnTo>
                    <a:pt x="0" y="498579"/>
                  </a:lnTo>
                  <a:lnTo>
                    <a:pt x="0" y="2435169"/>
                  </a:lnTo>
                  <a:cubicBezTo>
                    <a:pt x="0" y="2510816"/>
                    <a:pt x="61322" y="2572138"/>
                    <a:pt x="136970" y="2572138"/>
                  </a:cubicBezTo>
                  <a:lnTo>
                    <a:pt x="598794" y="2572138"/>
                  </a:lnTo>
                  <a:cubicBezTo>
                    <a:pt x="674442" y="2572138"/>
                    <a:pt x="735768" y="2510811"/>
                    <a:pt x="735768" y="2435169"/>
                  </a:cubicBezTo>
                  <a:lnTo>
                    <a:pt x="735768" y="498579"/>
                  </a:lnTo>
                  <a:lnTo>
                    <a:pt x="734816" y="498579"/>
                  </a:lnTo>
                  <a:close/>
                  <a:moveTo>
                    <a:pt x="495996" y="180173"/>
                  </a:moveTo>
                  <a:lnTo>
                    <a:pt x="687782" y="512357"/>
                  </a:lnTo>
                  <a:lnTo>
                    <a:pt x="47982" y="512357"/>
                  </a:lnTo>
                  <a:lnTo>
                    <a:pt x="239768" y="180173"/>
                  </a:lnTo>
                  <a:lnTo>
                    <a:pt x="495996" y="180173"/>
                  </a:lnTo>
                  <a:close/>
                  <a:moveTo>
                    <a:pt x="598794" y="2524513"/>
                  </a:moveTo>
                  <a:lnTo>
                    <a:pt x="136970" y="2524513"/>
                  </a:lnTo>
                  <a:cubicBezTo>
                    <a:pt x="87706" y="2524513"/>
                    <a:pt x="47625" y="2484432"/>
                    <a:pt x="47625" y="2435164"/>
                  </a:cubicBezTo>
                  <a:lnTo>
                    <a:pt x="47625" y="2432292"/>
                  </a:lnTo>
                  <a:lnTo>
                    <a:pt x="688143" y="2432292"/>
                  </a:lnTo>
                  <a:lnTo>
                    <a:pt x="688143" y="2435164"/>
                  </a:lnTo>
                  <a:cubicBezTo>
                    <a:pt x="688143" y="2484432"/>
                    <a:pt x="648062" y="2524513"/>
                    <a:pt x="598794" y="2524513"/>
                  </a:cubicBezTo>
                  <a:close/>
                </a:path>
              </a:pathLst>
            </a:custGeom>
            <a:solidFill>
              <a:srgbClr val="00AF5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A292D0E-0DA3-CB07-A5DD-2DA02B34262A}"/>
                </a:ext>
              </a:extLst>
            </p:cNvPr>
            <p:cNvSpPr/>
            <p:nvPr/>
          </p:nvSpPr>
          <p:spPr>
            <a:xfrm>
              <a:off x="5192934" y="2295791"/>
              <a:ext cx="735758" cy="2572142"/>
            </a:xfrm>
            <a:custGeom>
              <a:avLst/>
              <a:gdLst>
                <a:gd name="connsiteX0" fmla="*/ 598794 w 735758"/>
                <a:gd name="connsiteY0" fmla="*/ 0 h 2572142"/>
                <a:gd name="connsiteX1" fmla="*/ 136970 w 735758"/>
                <a:gd name="connsiteY1" fmla="*/ 0 h 2572142"/>
                <a:gd name="connsiteX2" fmla="*/ 0 w 735758"/>
                <a:gd name="connsiteY2" fmla="*/ 136970 h 2572142"/>
                <a:gd name="connsiteX3" fmla="*/ 0 w 735758"/>
                <a:gd name="connsiteY3" fmla="*/ 2073564 h 2572142"/>
                <a:gd name="connsiteX4" fmla="*/ 948 w 735758"/>
                <a:gd name="connsiteY4" fmla="*/ 2073564 h 2572142"/>
                <a:gd name="connsiteX5" fmla="*/ 249260 w 735758"/>
                <a:gd name="connsiteY5" fmla="*/ 2503656 h 2572142"/>
                <a:gd name="connsiteX6" fmla="*/ 486499 w 735758"/>
                <a:gd name="connsiteY6" fmla="*/ 2503656 h 2572142"/>
                <a:gd name="connsiteX7" fmla="*/ 734811 w 735758"/>
                <a:gd name="connsiteY7" fmla="*/ 2073564 h 2572142"/>
                <a:gd name="connsiteX8" fmla="*/ 735759 w 735758"/>
                <a:gd name="connsiteY8" fmla="*/ 2073564 h 2572142"/>
                <a:gd name="connsiteX9" fmla="*/ 735759 w 735758"/>
                <a:gd name="connsiteY9" fmla="*/ 136974 h 2572142"/>
                <a:gd name="connsiteX10" fmla="*/ 598794 w 735758"/>
                <a:gd name="connsiteY10" fmla="*/ 0 h 2572142"/>
                <a:gd name="connsiteX11" fmla="*/ 136965 w 735758"/>
                <a:gd name="connsiteY11" fmla="*/ 47625 h 2572142"/>
                <a:gd name="connsiteX12" fmla="*/ 598794 w 735758"/>
                <a:gd name="connsiteY12" fmla="*/ 47625 h 2572142"/>
                <a:gd name="connsiteX13" fmla="*/ 688143 w 735758"/>
                <a:gd name="connsiteY13" fmla="*/ 136974 h 2572142"/>
                <a:gd name="connsiteX14" fmla="*/ 688143 w 735758"/>
                <a:gd name="connsiteY14" fmla="*/ 139846 h 2572142"/>
                <a:gd name="connsiteX15" fmla="*/ 47625 w 735758"/>
                <a:gd name="connsiteY15" fmla="*/ 139846 h 2572142"/>
                <a:gd name="connsiteX16" fmla="*/ 47625 w 735758"/>
                <a:gd name="connsiteY16" fmla="*/ 136974 h 2572142"/>
                <a:gd name="connsiteX17" fmla="*/ 136965 w 735758"/>
                <a:gd name="connsiteY17" fmla="*/ 47625 h 2572142"/>
                <a:gd name="connsiteX18" fmla="*/ 239768 w 735758"/>
                <a:gd name="connsiteY18" fmla="*/ 2391966 h 2572142"/>
                <a:gd name="connsiteX19" fmla="*/ 47982 w 735758"/>
                <a:gd name="connsiteY19" fmla="*/ 2059781 h 2572142"/>
                <a:gd name="connsiteX20" fmla="*/ 687781 w 735758"/>
                <a:gd name="connsiteY20" fmla="*/ 2059781 h 2572142"/>
                <a:gd name="connsiteX21" fmla="*/ 495995 w 735758"/>
                <a:gd name="connsiteY21" fmla="*/ 2391966 h 2572142"/>
                <a:gd name="connsiteX22" fmla="*/ 239768 w 735758"/>
                <a:gd name="connsiteY22" fmla="*/ 2391966 h 257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35758" h="2572142">
                  <a:moveTo>
                    <a:pt x="598794" y="0"/>
                  </a:moveTo>
                  <a:lnTo>
                    <a:pt x="136970" y="0"/>
                  </a:lnTo>
                  <a:cubicBezTo>
                    <a:pt x="61322" y="0"/>
                    <a:pt x="0" y="61322"/>
                    <a:pt x="0" y="136970"/>
                  </a:cubicBezTo>
                  <a:lnTo>
                    <a:pt x="0" y="2073564"/>
                  </a:lnTo>
                  <a:lnTo>
                    <a:pt x="948" y="2073564"/>
                  </a:lnTo>
                  <a:lnTo>
                    <a:pt x="249260" y="2503656"/>
                  </a:lnTo>
                  <a:cubicBezTo>
                    <a:pt x="301980" y="2594972"/>
                    <a:pt x="433783" y="2594972"/>
                    <a:pt x="486499" y="2503656"/>
                  </a:cubicBezTo>
                  <a:lnTo>
                    <a:pt x="734811" y="2073564"/>
                  </a:lnTo>
                  <a:lnTo>
                    <a:pt x="735759" y="2073564"/>
                  </a:lnTo>
                  <a:lnTo>
                    <a:pt x="735759" y="136974"/>
                  </a:lnTo>
                  <a:cubicBezTo>
                    <a:pt x="735763" y="61327"/>
                    <a:pt x="674441" y="0"/>
                    <a:pt x="598794" y="0"/>
                  </a:cubicBezTo>
                  <a:close/>
                  <a:moveTo>
                    <a:pt x="136965" y="47625"/>
                  </a:moveTo>
                  <a:lnTo>
                    <a:pt x="598794" y="47625"/>
                  </a:lnTo>
                  <a:cubicBezTo>
                    <a:pt x="648062" y="47625"/>
                    <a:pt x="688143" y="87706"/>
                    <a:pt x="688143" y="136974"/>
                  </a:cubicBezTo>
                  <a:lnTo>
                    <a:pt x="688143" y="139846"/>
                  </a:lnTo>
                  <a:lnTo>
                    <a:pt x="47625" y="139846"/>
                  </a:lnTo>
                  <a:lnTo>
                    <a:pt x="47625" y="136974"/>
                  </a:lnTo>
                  <a:cubicBezTo>
                    <a:pt x="47620" y="87706"/>
                    <a:pt x="87702" y="47625"/>
                    <a:pt x="136965" y="47625"/>
                  </a:cubicBezTo>
                  <a:close/>
                  <a:moveTo>
                    <a:pt x="239768" y="2391966"/>
                  </a:moveTo>
                  <a:lnTo>
                    <a:pt x="47982" y="2059781"/>
                  </a:lnTo>
                  <a:lnTo>
                    <a:pt x="687781" y="2059781"/>
                  </a:lnTo>
                  <a:lnTo>
                    <a:pt x="495995" y="2391966"/>
                  </a:lnTo>
                  <a:lnTo>
                    <a:pt x="239768" y="2391966"/>
                  </a:lnTo>
                  <a:close/>
                </a:path>
              </a:pathLst>
            </a:custGeom>
            <a:solidFill>
              <a:srgbClr val="009ADE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122C73C-7B0F-3E69-AF9C-456489DB5B6B}"/>
              </a:ext>
            </a:extLst>
          </p:cNvPr>
          <p:cNvSpPr/>
          <p:nvPr/>
        </p:nvSpPr>
        <p:spPr>
          <a:xfrm>
            <a:off x="6312534" y="916354"/>
            <a:ext cx="756728" cy="1166594"/>
          </a:xfrm>
          <a:custGeom>
            <a:avLst/>
            <a:gdLst>
              <a:gd name="connsiteX0" fmla="*/ 2195489 w 2197578"/>
              <a:gd name="connsiteY0" fmla="*/ 3339051 h 3387849"/>
              <a:gd name="connsiteX1" fmla="*/ 1309768 w 2197578"/>
              <a:gd name="connsiteY1" fmla="*/ 905561 h 3387849"/>
              <a:gd name="connsiteX2" fmla="*/ 1338434 w 2197578"/>
              <a:gd name="connsiteY2" fmla="*/ 777326 h 3387849"/>
              <a:gd name="connsiteX3" fmla="*/ 1112115 w 2197578"/>
              <a:gd name="connsiteY3" fmla="*/ 485718 h 3387849"/>
              <a:gd name="connsiteX4" fmla="*/ 1112115 w 2197578"/>
              <a:gd name="connsiteY4" fmla="*/ 63060 h 3387849"/>
              <a:gd name="connsiteX5" fmla="*/ 1049055 w 2197578"/>
              <a:gd name="connsiteY5" fmla="*/ 0 h 3387849"/>
              <a:gd name="connsiteX6" fmla="*/ 1034196 w 2197578"/>
              <a:gd name="connsiteY6" fmla="*/ 0 h 3387849"/>
              <a:gd name="connsiteX7" fmla="*/ 971136 w 2197578"/>
              <a:gd name="connsiteY7" fmla="*/ 63060 h 3387849"/>
              <a:gd name="connsiteX8" fmla="*/ 971136 w 2197578"/>
              <a:gd name="connsiteY8" fmla="*/ 483808 h 3387849"/>
              <a:gd name="connsiteX9" fmla="*/ 736530 w 2197578"/>
              <a:gd name="connsiteY9" fmla="*/ 777331 h 3387849"/>
              <a:gd name="connsiteX10" fmla="*/ 761929 w 2197578"/>
              <a:gd name="connsiteY10" fmla="*/ 898336 h 3387849"/>
              <a:gd name="connsiteX11" fmla="*/ 2362 w 2197578"/>
              <a:gd name="connsiteY11" fmla="*/ 2985226 h 3387849"/>
              <a:gd name="connsiteX12" fmla="*/ 648 w 2197578"/>
              <a:gd name="connsiteY12" fmla="*/ 2994932 h 3387849"/>
              <a:gd name="connsiteX13" fmla="*/ 0 w 2197578"/>
              <a:gd name="connsiteY13" fmla="*/ 3356691 h 3387849"/>
              <a:gd name="connsiteX14" fmla="*/ 56136 w 2197578"/>
              <a:gd name="connsiteY14" fmla="*/ 3376694 h 3387849"/>
              <a:gd name="connsiteX15" fmla="*/ 281492 w 2197578"/>
              <a:gd name="connsiteY15" fmla="*/ 3098916 h 3387849"/>
              <a:gd name="connsiteX16" fmla="*/ 286145 w 2197578"/>
              <a:gd name="connsiteY16" fmla="*/ 3090706 h 3387849"/>
              <a:gd name="connsiteX17" fmla="*/ 1018837 w 2197578"/>
              <a:gd name="connsiteY17" fmla="*/ 1077644 h 3387849"/>
              <a:gd name="connsiteX18" fmla="*/ 1037477 w 2197578"/>
              <a:gd name="connsiteY18" fmla="*/ 1078278 h 3387849"/>
              <a:gd name="connsiteX19" fmla="*/ 1050331 w 2197578"/>
              <a:gd name="connsiteY19" fmla="*/ 1077954 h 3387849"/>
              <a:gd name="connsiteX20" fmla="*/ 1797829 w 2197578"/>
              <a:gd name="connsiteY20" fmla="*/ 3131687 h 3387849"/>
              <a:gd name="connsiteX21" fmla="*/ 1809964 w 2197578"/>
              <a:gd name="connsiteY21" fmla="*/ 3147403 h 3387849"/>
              <a:gd name="connsiteX22" fmla="*/ 2141901 w 2197578"/>
              <a:gd name="connsiteY22" fmla="*/ 3378689 h 3387849"/>
              <a:gd name="connsiteX23" fmla="*/ 2195489 w 2197578"/>
              <a:gd name="connsiteY23" fmla="*/ 3339051 h 3387849"/>
              <a:gd name="connsiteX24" fmla="*/ 1037487 w 2197578"/>
              <a:gd name="connsiteY24" fmla="*/ 644190 h 3387849"/>
              <a:gd name="connsiteX25" fmla="*/ 1170622 w 2197578"/>
              <a:gd name="connsiteY25" fmla="*/ 777326 h 3387849"/>
              <a:gd name="connsiteX26" fmla="*/ 1037487 w 2197578"/>
              <a:gd name="connsiteY26" fmla="*/ 910461 h 3387849"/>
              <a:gd name="connsiteX27" fmla="*/ 904351 w 2197578"/>
              <a:gd name="connsiteY27" fmla="*/ 777326 h 3387849"/>
              <a:gd name="connsiteX28" fmla="*/ 1037487 w 2197578"/>
              <a:gd name="connsiteY28" fmla="*/ 644190 h 338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97578" h="3387849">
                <a:moveTo>
                  <a:pt x="2195489" y="3339051"/>
                </a:moveTo>
                <a:lnTo>
                  <a:pt x="1309768" y="905561"/>
                </a:lnTo>
                <a:cubicBezTo>
                  <a:pt x="1328123" y="866651"/>
                  <a:pt x="1338434" y="823198"/>
                  <a:pt x="1338434" y="777326"/>
                </a:cubicBezTo>
                <a:cubicBezTo>
                  <a:pt x="1338434" y="636880"/>
                  <a:pt x="1242222" y="518917"/>
                  <a:pt x="1112115" y="485718"/>
                </a:cubicBezTo>
                <a:lnTo>
                  <a:pt x="1112115" y="63060"/>
                </a:lnTo>
                <a:cubicBezTo>
                  <a:pt x="1112115" y="28375"/>
                  <a:pt x="1083740" y="0"/>
                  <a:pt x="1049055" y="0"/>
                </a:cubicBezTo>
                <a:lnTo>
                  <a:pt x="1034196" y="0"/>
                </a:lnTo>
                <a:cubicBezTo>
                  <a:pt x="999511" y="0"/>
                  <a:pt x="971136" y="28375"/>
                  <a:pt x="971136" y="63060"/>
                </a:cubicBezTo>
                <a:lnTo>
                  <a:pt x="971136" y="483808"/>
                </a:lnTo>
                <a:cubicBezTo>
                  <a:pt x="836862" y="514036"/>
                  <a:pt x="736530" y="633927"/>
                  <a:pt x="736530" y="777331"/>
                </a:cubicBezTo>
                <a:cubicBezTo>
                  <a:pt x="736530" y="820388"/>
                  <a:pt x="745636" y="861298"/>
                  <a:pt x="761929" y="898336"/>
                </a:cubicBezTo>
                <a:lnTo>
                  <a:pt x="2362" y="2985226"/>
                </a:lnTo>
                <a:cubicBezTo>
                  <a:pt x="1233" y="2988331"/>
                  <a:pt x="652" y="2991612"/>
                  <a:pt x="648" y="2994932"/>
                </a:cubicBezTo>
                <a:lnTo>
                  <a:pt x="0" y="3356691"/>
                </a:lnTo>
                <a:cubicBezTo>
                  <a:pt x="-52" y="3385480"/>
                  <a:pt x="38005" y="3399039"/>
                  <a:pt x="56136" y="3376694"/>
                </a:cubicBezTo>
                <a:lnTo>
                  <a:pt x="281492" y="3098916"/>
                </a:lnTo>
                <a:cubicBezTo>
                  <a:pt x="283493" y="3096449"/>
                  <a:pt x="285064" y="3093677"/>
                  <a:pt x="286145" y="3090706"/>
                </a:cubicBezTo>
                <a:lnTo>
                  <a:pt x="1018837" y="1077644"/>
                </a:lnTo>
                <a:cubicBezTo>
                  <a:pt x="1025009" y="1078020"/>
                  <a:pt x="1031214" y="1078278"/>
                  <a:pt x="1037477" y="1078278"/>
                </a:cubicBezTo>
                <a:cubicBezTo>
                  <a:pt x="1041787" y="1078278"/>
                  <a:pt x="1046064" y="1078130"/>
                  <a:pt x="1050331" y="1077954"/>
                </a:cubicBezTo>
                <a:lnTo>
                  <a:pt x="1797829" y="3131687"/>
                </a:lnTo>
                <a:cubicBezTo>
                  <a:pt x="1800134" y="3138026"/>
                  <a:pt x="1804364" y="3143503"/>
                  <a:pt x="1809964" y="3147403"/>
                </a:cubicBezTo>
                <a:lnTo>
                  <a:pt x="2141901" y="3378689"/>
                </a:lnTo>
                <a:cubicBezTo>
                  <a:pt x="2169485" y="3397901"/>
                  <a:pt x="2206847" y="3370259"/>
                  <a:pt x="2195489" y="3339051"/>
                </a:cubicBezTo>
                <a:close/>
                <a:moveTo>
                  <a:pt x="1037487" y="644190"/>
                </a:moveTo>
                <a:cubicBezTo>
                  <a:pt x="1111015" y="644190"/>
                  <a:pt x="1170622" y="703798"/>
                  <a:pt x="1170622" y="777326"/>
                </a:cubicBezTo>
                <a:cubicBezTo>
                  <a:pt x="1170622" y="850854"/>
                  <a:pt x="1111015" y="910461"/>
                  <a:pt x="1037487" y="910461"/>
                </a:cubicBezTo>
                <a:cubicBezTo>
                  <a:pt x="963959" y="910461"/>
                  <a:pt x="904351" y="850854"/>
                  <a:pt x="904351" y="777326"/>
                </a:cubicBezTo>
                <a:cubicBezTo>
                  <a:pt x="904351" y="703798"/>
                  <a:pt x="963959" y="644190"/>
                  <a:pt x="1037487" y="644190"/>
                </a:cubicBezTo>
                <a:close/>
              </a:path>
            </a:pathLst>
          </a:custGeom>
          <a:solidFill>
            <a:srgbClr val="F13D48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DA6DBD-2D96-F4E7-7114-33A3A25FA512}"/>
              </a:ext>
            </a:extLst>
          </p:cNvPr>
          <p:cNvGrpSpPr/>
          <p:nvPr/>
        </p:nvGrpSpPr>
        <p:grpSpPr>
          <a:xfrm>
            <a:off x="7883655" y="916352"/>
            <a:ext cx="1220445" cy="1166595"/>
            <a:chOff x="8845647" y="421705"/>
            <a:chExt cx="2853115" cy="272722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FFCD846-B29A-E63D-6E6E-DFFFC4171633}"/>
                </a:ext>
              </a:extLst>
            </p:cNvPr>
            <p:cNvSpPr/>
            <p:nvPr/>
          </p:nvSpPr>
          <p:spPr>
            <a:xfrm>
              <a:off x="8845647" y="421705"/>
              <a:ext cx="2853115" cy="2727226"/>
            </a:xfrm>
            <a:custGeom>
              <a:avLst/>
              <a:gdLst>
                <a:gd name="connsiteX0" fmla="*/ 2759175 w 2853115"/>
                <a:gd name="connsiteY0" fmla="*/ 562332 h 2727226"/>
                <a:gd name="connsiteX1" fmla="*/ 2286197 w 2853115"/>
                <a:gd name="connsiteY1" fmla="*/ 504787 h 2727226"/>
                <a:gd name="connsiteX2" fmla="*/ 2286197 w 2853115"/>
                <a:gd name="connsiteY2" fmla="*/ 340328 h 2727226"/>
                <a:gd name="connsiteX3" fmla="*/ 2446050 w 2853115"/>
                <a:gd name="connsiteY3" fmla="*/ 340328 h 2727226"/>
                <a:gd name="connsiteX4" fmla="*/ 2616214 w 2853115"/>
                <a:gd name="connsiteY4" fmla="*/ 170164 h 2727226"/>
                <a:gd name="connsiteX5" fmla="*/ 2616214 w 2853115"/>
                <a:gd name="connsiteY5" fmla="*/ 170164 h 2727226"/>
                <a:gd name="connsiteX6" fmla="*/ 2446050 w 2853115"/>
                <a:gd name="connsiteY6" fmla="*/ 0 h 2727226"/>
                <a:gd name="connsiteX7" fmla="*/ 441452 w 2853115"/>
                <a:gd name="connsiteY7" fmla="*/ 0 h 2727226"/>
                <a:gd name="connsiteX8" fmla="*/ 271288 w 2853115"/>
                <a:gd name="connsiteY8" fmla="*/ 170164 h 2727226"/>
                <a:gd name="connsiteX9" fmla="*/ 271288 w 2853115"/>
                <a:gd name="connsiteY9" fmla="*/ 170164 h 2727226"/>
                <a:gd name="connsiteX10" fmla="*/ 441452 w 2853115"/>
                <a:gd name="connsiteY10" fmla="*/ 340328 h 2727226"/>
                <a:gd name="connsiteX11" fmla="*/ 601305 w 2853115"/>
                <a:gd name="connsiteY11" fmla="*/ 340328 h 2727226"/>
                <a:gd name="connsiteX12" fmla="*/ 601305 w 2853115"/>
                <a:gd name="connsiteY12" fmla="*/ 542120 h 2727226"/>
                <a:gd name="connsiteX13" fmla="*/ 94470 w 2853115"/>
                <a:gd name="connsiteY13" fmla="*/ 585021 h 2727226"/>
                <a:gd name="connsiteX14" fmla="*/ 233826 w 2853115"/>
                <a:gd name="connsiteY14" fmla="*/ 1318936 h 2727226"/>
                <a:gd name="connsiteX15" fmla="*/ 666089 w 2853115"/>
                <a:gd name="connsiteY15" fmla="*/ 1536664 h 2727226"/>
                <a:gd name="connsiteX16" fmla="*/ 1139786 w 2853115"/>
                <a:gd name="connsiteY16" fmla="*/ 1973571 h 2727226"/>
                <a:gd name="connsiteX17" fmla="*/ 1139786 w 2853115"/>
                <a:gd name="connsiteY17" fmla="*/ 2386898 h 2727226"/>
                <a:gd name="connsiteX18" fmla="*/ 1027687 w 2853115"/>
                <a:gd name="connsiteY18" fmla="*/ 2386898 h 2727226"/>
                <a:gd name="connsiteX19" fmla="*/ 857523 w 2853115"/>
                <a:gd name="connsiteY19" fmla="*/ 2557063 h 2727226"/>
                <a:gd name="connsiteX20" fmla="*/ 857523 w 2853115"/>
                <a:gd name="connsiteY20" fmla="*/ 2557063 h 2727226"/>
                <a:gd name="connsiteX21" fmla="*/ 1027687 w 2853115"/>
                <a:gd name="connsiteY21" fmla="*/ 2727227 h 2727226"/>
                <a:gd name="connsiteX22" fmla="*/ 1859824 w 2853115"/>
                <a:gd name="connsiteY22" fmla="*/ 2727227 h 2727226"/>
                <a:gd name="connsiteX23" fmla="*/ 2029988 w 2853115"/>
                <a:gd name="connsiteY23" fmla="*/ 2557063 h 2727226"/>
                <a:gd name="connsiteX24" fmla="*/ 2029988 w 2853115"/>
                <a:gd name="connsiteY24" fmla="*/ 2557063 h 2727226"/>
                <a:gd name="connsiteX25" fmla="*/ 1859824 w 2853115"/>
                <a:gd name="connsiteY25" fmla="*/ 2386898 h 2727226"/>
                <a:gd name="connsiteX26" fmla="*/ 1747725 w 2853115"/>
                <a:gd name="connsiteY26" fmla="*/ 2386898 h 2727226"/>
                <a:gd name="connsiteX27" fmla="*/ 1747725 w 2853115"/>
                <a:gd name="connsiteY27" fmla="*/ 1973571 h 2727226"/>
                <a:gd name="connsiteX28" fmla="*/ 2233332 w 2853115"/>
                <a:gd name="connsiteY28" fmla="*/ 1507612 h 2727226"/>
                <a:gd name="connsiteX29" fmla="*/ 2619829 w 2853115"/>
                <a:gd name="connsiteY29" fmla="*/ 1296238 h 2727226"/>
                <a:gd name="connsiteX30" fmla="*/ 2839794 w 2853115"/>
                <a:gd name="connsiteY30" fmla="*/ 925320 h 2727226"/>
                <a:gd name="connsiteX31" fmla="*/ 2759175 w 2853115"/>
                <a:gd name="connsiteY31" fmla="*/ 562332 h 2727226"/>
                <a:gd name="connsiteX32" fmla="*/ 369795 w 2853115"/>
                <a:gd name="connsiteY32" fmla="*/ 1178990 h 2727226"/>
                <a:gd name="connsiteX33" fmla="*/ 234402 w 2853115"/>
                <a:gd name="connsiteY33" fmla="*/ 720985 h 2727226"/>
                <a:gd name="connsiteX34" fmla="*/ 352559 w 2853115"/>
                <a:gd name="connsiteY34" fmla="*/ 678509 h 2727226"/>
                <a:gd name="connsiteX35" fmla="*/ 601300 w 2853115"/>
                <a:gd name="connsiteY35" fmla="*/ 766420 h 2727226"/>
                <a:gd name="connsiteX36" fmla="*/ 601300 w 2853115"/>
                <a:gd name="connsiteY36" fmla="*/ 1224134 h 2727226"/>
                <a:gd name="connsiteX37" fmla="*/ 607858 w 2853115"/>
                <a:gd name="connsiteY37" fmla="*/ 1325737 h 2727226"/>
                <a:gd name="connsiteX38" fmla="*/ 369795 w 2853115"/>
                <a:gd name="connsiteY38" fmla="*/ 1178990 h 2727226"/>
                <a:gd name="connsiteX39" fmla="*/ 2649647 w 2853115"/>
                <a:gd name="connsiteY39" fmla="*/ 881501 h 2727226"/>
                <a:gd name="connsiteX40" fmla="*/ 2483845 w 2853115"/>
                <a:gd name="connsiteY40" fmla="*/ 1156297 h 2727226"/>
                <a:gd name="connsiteX41" fmla="*/ 2283463 w 2853115"/>
                <a:gd name="connsiteY41" fmla="*/ 1289409 h 2727226"/>
                <a:gd name="connsiteX42" fmla="*/ 2286197 w 2853115"/>
                <a:gd name="connsiteY42" fmla="*/ 1224134 h 2727226"/>
                <a:gd name="connsiteX43" fmla="*/ 2286197 w 2853115"/>
                <a:gd name="connsiteY43" fmla="*/ 722624 h 2727226"/>
                <a:gd name="connsiteX44" fmla="*/ 2501080 w 2853115"/>
                <a:gd name="connsiteY44" fmla="*/ 655825 h 2727226"/>
                <a:gd name="connsiteX45" fmla="*/ 2619238 w 2853115"/>
                <a:gd name="connsiteY45" fmla="*/ 698302 h 2727226"/>
                <a:gd name="connsiteX46" fmla="*/ 2649647 w 2853115"/>
                <a:gd name="connsiteY46" fmla="*/ 881501 h 272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53115" h="2727226">
                  <a:moveTo>
                    <a:pt x="2759175" y="562332"/>
                  </a:moveTo>
                  <a:cubicBezTo>
                    <a:pt x="2647647" y="447527"/>
                    <a:pt x="2467015" y="432054"/>
                    <a:pt x="2286197" y="504787"/>
                  </a:cubicBezTo>
                  <a:lnTo>
                    <a:pt x="2286197" y="340328"/>
                  </a:lnTo>
                  <a:lnTo>
                    <a:pt x="2446050" y="340328"/>
                  </a:lnTo>
                  <a:cubicBezTo>
                    <a:pt x="2539643" y="340328"/>
                    <a:pt x="2616214" y="263757"/>
                    <a:pt x="2616214" y="170164"/>
                  </a:cubicBezTo>
                  <a:lnTo>
                    <a:pt x="2616214" y="170164"/>
                  </a:lnTo>
                  <a:cubicBezTo>
                    <a:pt x="2616214" y="76576"/>
                    <a:pt x="2539643" y="0"/>
                    <a:pt x="2446050" y="0"/>
                  </a:cubicBezTo>
                  <a:lnTo>
                    <a:pt x="441452" y="0"/>
                  </a:lnTo>
                  <a:cubicBezTo>
                    <a:pt x="347864" y="0"/>
                    <a:pt x="271288" y="76571"/>
                    <a:pt x="271288" y="170164"/>
                  </a:cubicBezTo>
                  <a:lnTo>
                    <a:pt x="271288" y="170164"/>
                  </a:lnTo>
                  <a:cubicBezTo>
                    <a:pt x="271288" y="263757"/>
                    <a:pt x="347859" y="340328"/>
                    <a:pt x="441452" y="340328"/>
                  </a:cubicBezTo>
                  <a:lnTo>
                    <a:pt x="601305" y="340328"/>
                  </a:lnTo>
                  <a:lnTo>
                    <a:pt x="601305" y="542120"/>
                  </a:lnTo>
                  <a:cubicBezTo>
                    <a:pt x="409457" y="453190"/>
                    <a:pt x="212961" y="463063"/>
                    <a:pt x="94470" y="585021"/>
                  </a:cubicBezTo>
                  <a:cubicBezTo>
                    <a:pt x="-73270" y="757661"/>
                    <a:pt x="-12053" y="1080040"/>
                    <a:pt x="233826" y="1318936"/>
                  </a:cubicBezTo>
                  <a:cubicBezTo>
                    <a:pt x="367390" y="1448705"/>
                    <a:pt x="523995" y="1523267"/>
                    <a:pt x="666089" y="1536664"/>
                  </a:cubicBezTo>
                  <a:cubicBezTo>
                    <a:pt x="754738" y="1741065"/>
                    <a:pt x="927341" y="1901447"/>
                    <a:pt x="1139786" y="1973571"/>
                  </a:cubicBezTo>
                  <a:lnTo>
                    <a:pt x="1139786" y="2386898"/>
                  </a:lnTo>
                  <a:lnTo>
                    <a:pt x="1027687" y="2386898"/>
                  </a:lnTo>
                  <a:cubicBezTo>
                    <a:pt x="934099" y="2386898"/>
                    <a:pt x="857523" y="2463470"/>
                    <a:pt x="857523" y="2557063"/>
                  </a:cubicBezTo>
                  <a:lnTo>
                    <a:pt x="857523" y="2557063"/>
                  </a:lnTo>
                  <a:cubicBezTo>
                    <a:pt x="857523" y="2650655"/>
                    <a:pt x="934099" y="2727227"/>
                    <a:pt x="1027687" y="2727227"/>
                  </a:cubicBezTo>
                  <a:lnTo>
                    <a:pt x="1859824" y="2727227"/>
                  </a:lnTo>
                  <a:cubicBezTo>
                    <a:pt x="1953417" y="2727227"/>
                    <a:pt x="2029988" y="2650655"/>
                    <a:pt x="2029988" y="2557063"/>
                  </a:cubicBezTo>
                  <a:lnTo>
                    <a:pt x="2029988" y="2557063"/>
                  </a:lnTo>
                  <a:cubicBezTo>
                    <a:pt x="2029988" y="2463475"/>
                    <a:pt x="1953417" y="2386898"/>
                    <a:pt x="1859824" y="2386898"/>
                  </a:cubicBezTo>
                  <a:lnTo>
                    <a:pt x="1747725" y="2386898"/>
                  </a:lnTo>
                  <a:lnTo>
                    <a:pt x="1747725" y="1973571"/>
                  </a:lnTo>
                  <a:cubicBezTo>
                    <a:pt x="1970133" y="1898061"/>
                    <a:pt x="2148879" y="1725825"/>
                    <a:pt x="2233332" y="1507612"/>
                  </a:cubicBezTo>
                  <a:cubicBezTo>
                    <a:pt x="2362697" y="1484066"/>
                    <a:pt x="2500475" y="1412196"/>
                    <a:pt x="2619829" y="1296238"/>
                  </a:cubicBezTo>
                  <a:cubicBezTo>
                    <a:pt x="2731566" y="1187677"/>
                    <a:pt x="2809681" y="1055951"/>
                    <a:pt x="2839794" y="925320"/>
                  </a:cubicBezTo>
                  <a:cubicBezTo>
                    <a:pt x="2872941" y="781488"/>
                    <a:pt x="2843557" y="649181"/>
                    <a:pt x="2759175" y="562332"/>
                  </a:cubicBezTo>
                  <a:close/>
                  <a:moveTo>
                    <a:pt x="369795" y="1178990"/>
                  </a:moveTo>
                  <a:cubicBezTo>
                    <a:pt x="210756" y="1024471"/>
                    <a:pt x="147486" y="810449"/>
                    <a:pt x="234402" y="720985"/>
                  </a:cubicBezTo>
                  <a:cubicBezTo>
                    <a:pt x="262458" y="692115"/>
                    <a:pt x="303906" y="678509"/>
                    <a:pt x="352559" y="678509"/>
                  </a:cubicBezTo>
                  <a:cubicBezTo>
                    <a:pt x="426216" y="678509"/>
                    <a:pt x="516352" y="709732"/>
                    <a:pt x="601300" y="766420"/>
                  </a:cubicBezTo>
                  <a:lnTo>
                    <a:pt x="601300" y="1224134"/>
                  </a:lnTo>
                  <a:cubicBezTo>
                    <a:pt x="601300" y="1258543"/>
                    <a:pt x="603543" y="1292457"/>
                    <a:pt x="607858" y="1325737"/>
                  </a:cubicBezTo>
                  <a:cubicBezTo>
                    <a:pt x="528572" y="1300748"/>
                    <a:pt x="443157" y="1250271"/>
                    <a:pt x="369795" y="1178990"/>
                  </a:cubicBezTo>
                  <a:close/>
                  <a:moveTo>
                    <a:pt x="2649647" y="881501"/>
                  </a:moveTo>
                  <a:cubicBezTo>
                    <a:pt x="2628182" y="974622"/>
                    <a:pt x="2567750" y="1074782"/>
                    <a:pt x="2483845" y="1156297"/>
                  </a:cubicBezTo>
                  <a:cubicBezTo>
                    <a:pt x="2421990" y="1216404"/>
                    <a:pt x="2351562" y="1261682"/>
                    <a:pt x="2283463" y="1289409"/>
                  </a:cubicBezTo>
                  <a:cubicBezTo>
                    <a:pt x="2285244" y="1267873"/>
                    <a:pt x="2286197" y="1246113"/>
                    <a:pt x="2286197" y="1224134"/>
                  </a:cubicBezTo>
                  <a:lnTo>
                    <a:pt x="2286197" y="722624"/>
                  </a:lnTo>
                  <a:cubicBezTo>
                    <a:pt x="2360792" y="679342"/>
                    <a:pt x="2437140" y="655825"/>
                    <a:pt x="2501080" y="655825"/>
                  </a:cubicBezTo>
                  <a:cubicBezTo>
                    <a:pt x="2549725" y="655825"/>
                    <a:pt x="2591192" y="669436"/>
                    <a:pt x="2619238" y="698302"/>
                  </a:cubicBezTo>
                  <a:cubicBezTo>
                    <a:pt x="2670321" y="750880"/>
                    <a:pt x="2660214" y="835647"/>
                    <a:pt x="2649647" y="881501"/>
                  </a:cubicBezTo>
                  <a:close/>
                </a:path>
              </a:pathLst>
            </a:custGeom>
            <a:solidFill>
              <a:srgbClr val="F7A800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47F3BA-2906-B262-F447-F2C48410A068}"/>
                </a:ext>
              </a:extLst>
            </p:cNvPr>
            <p:cNvSpPr/>
            <p:nvPr/>
          </p:nvSpPr>
          <p:spPr>
            <a:xfrm>
              <a:off x="10021233" y="1024318"/>
              <a:ext cx="446779" cy="1001620"/>
            </a:xfrm>
            <a:custGeom>
              <a:avLst/>
              <a:gdLst>
                <a:gd name="connsiteX0" fmla="*/ 446780 w 446779"/>
                <a:gd name="connsiteY0" fmla="*/ 1001621 h 1001620"/>
                <a:gd name="connsiteX1" fmla="*/ 112909 w 446779"/>
                <a:gd name="connsiteY1" fmla="*/ 1001621 h 1001620"/>
                <a:gd name="connsiteX2" fmla="*/ 112909 w 446779"/>
                <a:gd name="connsiteY2" fmla="*/ 272587 h 1001620"/>
                <a:gd name="connsiteX3" fmla="*/ 0 w 446779"/>
                <a:gd name="connsiteY3" fmla="*/ 272587 h 1001620"/>
                <a:gd name="connsiteX4" fmla="*/ 0 w 446779"/>
                <a:gd name="connsiteY4" fmla="*/ 90321 h 1001620"/>
                <a:gd name="connsiteX5" fmla="*/ 179037 w 446779"/>
                <a:gd name="connsiteY5" fmla="*/ 0 h 1001620"/>
                <a:gd name="connsiteX6" fmla="*/ 446775 w 446779"/>
                <a:gd name="connsiteY6" fmla="*/ 0 h 1001620"/>
                <a:gd name="connsiteX7" fmla="*/ 446775 w 446779"/>
                <a:gd name="connsiteY7" fmla="*/ 1001621 h 100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779" h="1001620">
                  <a:moveTo>
                    <a:pt x="446780" y="1001621"/>
                  </a:moveTo>
                  <a:lnTo>
                    <a:pt x="112909" y="1001621"/>
                  </a:lnTo>
                  <a:lnTo>
                    <a:pt x="112909" y="272587"/>
                  </a:lnTo>
                  <a:lnTo>
                    <a:pt x="0" y="272587"/>
                  </a:lnTo>
                  <a:lnTo>
                    <a:pt x="0" y="90321"/>
                  </a:lnTo>
                  <a:lnTo>
                    <a:pt x="179037" y="0"/>
                  </a:lnTo>
                  <a:lnTo>
                    <a:pt x="446775" y="0"/>
                  </a:lnTo>
                  <a:lnTo>
                    <a:pt x="446775" y="1001621"/>
                  </a:lnTo>
                  <a:close/>
                </a:path>
              </a:pathLst>
            </a:custGeom>
            <a:solidFill>
              <a:srgbClr val="ECF0F1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D11EF55-A492-4B47-2D25-BE06877EDEB7}"/>
              </a:ext>
            </a:extLst>
          </p:cNvPr>
          <p:cNvGrpSpPr/>
          <p:nvPr/>
        </p:nvGrpSpPr>
        <p:grpSpPr>
          <a:xfrm>
            <a:off x="6242612" y="2866065"/>
            <a:ext cx="889492" cy="889490"/>
            <a:chOff x="8809330" y="3628197"/>
            <a:chExt cx="2870570" cy="287056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0DF25AB-9367-3ED3-AF0A-C2E8C40E281E}"/>
                </a:ext>
              </a:extLst>
            </p:cNvPr>
            <p:cNvSpPr/>
            <p:nvPr/>
          </p:nvSpPr>
          <p:spPr>
            <a:xfrm>
              <a:off x="8809330" y="4554345"/>
              <a:ext cx="2870570" cy="1018265"/>
            </a:xfrm>
            <a:custGeom>
              <a:avLst/>
              <a:gdLst>
                <a:gd name="connsiteX0" fmla="*/ 2064800 w 2870570"/>
                <a:gd name="connsiteY0" fmla="*/ 1018266 h 1018265"/>
                <a:gd name="connsiteX1" fmla="*/ 1361840 w 2870570"/>
                <a:gd name="connsiteY1" fmla="*/ 957029 h 1018265"/>
                <a:gd name="connsiteX2" fmla="*/ 391533 w 2870570"/>
                <a:gd name="connsiteY2" fmla="*/ 677537 h 1018265"/>
                <a:gd name="connsiteX3" fmla="*/ 2304 w 2870570"/>
                <a:gd name="connsiteY3" fmla="*/ 274158 h 1018265"/>
                <a:gd name="connsiteX4" fmla="*/ 499975 w 2870570"/>
                <a:gd name="connsiteY4" fmla="*/ 16202 h 1018265"/>
                <a:gd name="connsiteX5" fmla="*/ 1508730 w 2870570"/>
                <a:gd name="connsiteY5" fmla="*/ 61241 h 1018265"/>
                <a:gd name="connsiteX6" fmla="*/ 2479042 w 2870570"/>
                <a:gd name="connsiteY6" fmla="*/ 340728 h 1018265"/>
                <a:gd name="connsiteX7" fmla="*/ 2868267 w 2870570"/>
                <a:gd name="connsiteY7" fmla="*/ 744112 h 1018265"/>
                <a:gd name="connsiteX8" fmla="*/ 2868267 w 2870570"/>
                <a:gd name="connsiteY8" fmla="*/ 744107 h 1018265"/>
                <a:gd name="connsiteX9" fmla="*/ 2370600 w 2870570"/>
                <a:gd name="connsiteY9" fmla="*/ 1002063 h 1018265"/>
                <a:gd name="connsiteX10" fmla="*/ 2064800 w 2870570"/>
                <a:gd name="connsiteY10" fmla="*/ 1018266 h 1018265"/>
                <a:gd name="connsiteX11" fmla="*/ 809329 w 2870570"/>
                <a:gd name="connsiteY11" fmla="*/ 111009 h 1018265"/>
                <a:gd name="connsiteX12" fmla="*/ 111984 w 2870570"/>
                <a:gd name="connsiteY12" fmla="*/ 292136 h 1018265"/>
                <a:gd name="connsiteX13" fmla="*/ 1379833 w 2870570"/>
                <a:gd name="connsiteY13" fmla="*/ 847344 h 1018265"/>
                <a:gd name="connsiteX14" fmla="*/ 2357823 w 2870570"/>
                <a:gd name="connsiteY14" fmla="*/ 891654 h 1018265"/>
                <a:gd name="connsiteX15" fmla="*/ 2758596 w 2870570"/>
                <a:gd name="connsiteY15" fmla="*/ 726124 h 1018265"/>
                <a:gd name="connsiteX16" fmla="*/ 2758596 w 2870570"/>
                <a:gd name="connsiteY16" fmla="*/ 726119 h 1018265"/>
                <a:gd name="connsiteX17" fmla="*/ 2431669 w 2870570"/>
                <a:gd name="connsiteY17" fmla="*/ 441265 h 1018265"/>
                <a:gd name="connsiteX18" fmla="*/ 1490757 w 2870570"/>
                <a:gd name="connsiteY18" fmla="*/ 170907 h 1018265"/>
                <a:gd name="connsiteX19" fmla="*/ 809329 w 2870570"/>
                <a:gd name="connsiteY19" fmla="*/ 111009 h 10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70570" h="1018265">
                  <a:moveTo>
                    <a:pt x="2064800" y="1018266"/>
                  </a:moveTo>
                  <a:cubicBezTo>
                    <a:pt x="1849787" y="1018266"/>
                    <a:pt x="1609081" y="997567"/>
                    <a:pt x="1361840" y="957029"/>
                  </a:cubicBezTo>
                  <a:cubicBezTo>
                    <a:pt x="988784" y="895855"/>
                    <a:pt x="644189" y="796595"/>
                    <a:pt x="391533" y="677537"/>
                  </a:cubicBezTo>
                  <a:cubicBezTo>
                    <a:pt x="114994" y="547226"/>
                    <a:pt x="-19599" y="407741"/>
                    <a:pt x="2304" y="274158"/>
                  </a:cubicBezTo>
                  <a:cubicBezTo>
                    <a:pt x="24211" y="140570"/>
                    <a:pt x="196300" y="51373"/>
                    <a:pt x="499975" y="16202"/>
                  </a:cubicBezTo>
                  <a:cubicBezTo>
                    <a:pt x="777410" y="-15931"/>
                    <a:pt x="1135669" y="62"/>
                    <a:pt x="1508730" y="61241"/>
                  </a:cubicBezTo>
                  <a:cubicBezTo>
                    <a:pt x="1881791" y="122415"/>
                    <a:pt x="2226386" y="221671"/>
                    <a:pt x="2479042" y="340728"/>
                  </a:cubicBezTo>
                  <a:cubicBezTo>
                    <a:pt x="2755576" y="471040"/>
                    <a:pt x="2890169" y="610524"/>
                    <a:pt x="2868267" y="744112"/>
                  </a:cubicBezTo>
                  <a:lnTo>
                    <a:pt x="2868267" y="744107"/>
                  </a:lnTo>
                  <a:cubicBezTo>
                    <a:pt x="2846364" y="877696"/>
                    <a:pt x="2674277" y="966892"/>
                    <a:pt x="2370600" y="1002063"/>
                  </a:cubicBezTo>
                  <a:cubicBezTo>
                    <a:pt x="2277031" y="1012903"/>
                    <a:pt x="2174233" y="1018266"/>
                    <a:pt x="2064800" y="1018266"/>
                  </a:cubicBezTo>
                  <a:close/>
                  <a:moveTo>
                    <a:pt x="809329" y="111009"/>
                  </a:moveTo>
                  <a:cubicBezTo>
                    <a:pt x="384852" y="111009"/>
                    <a:pt x="127872" y="195267"/>
                    <a:pt x="111984" y="292136"/>
                  </a:cubicBezTo>
                  <a:cubicBezTo>
                    <a:pt x="88829" y="433359"/>
                    <a:pt x="559954" y="712899"/>
                    <a:pt x="1379833" y="847344"/>
                  </a:cubicBezTo>
                  <a:cubicBezTo>
                    <a:pt x="1743008" y="906894"/>
                    <a:pt x="2090332" y="922634"/>
                    <a:pt x="2357823" y="891654"/>
                  </a:cubicBezTo>
                  <a:cubicBezTo>
                    <a:pt x="2638633" y="859136"/>
                    <a:pt x="2748971" y="784822"/>
                    <a:pt x="2758596" y="726124"/>
                  </a:cubicBezTo>
                  <a:lnTo>
                    <a:pt x="2758596" y="726119"/>
                  </a:lnTo>
                  <a:cubicBezTo>
                    <a:pt x="2768221" y="667427"/>
                    <a:pt x="2687397" y="561766"/>
                    <a:pt x="2431669" y="441265"/>
                  </a:cubicBezTo>
                  <a:cubicBezTo>
                    <a:pt x="2188082" y="326474"/>
                    <a:pt x="1853921" y="230462"/>
                    <a:pt x="1490757" y="170907"/>
                  </a:cubicBezTo>
                  <a:cubicBezTo>
                    <a:pt x="1233244" y="128692"/>
                    <a:pt x="1003701" y="111009"/>
                    <a:pt x="809329" y="111009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88B20B0-9378-6E5C-6498-C8A2B6239E3E}"/>
                </a:ext>
              </a:extLst>
            </p:cNvPr>
            <p:cNvSpPr/>
            <p:nvPr/>
          </p:nvSpPr>
          <p:spPr>
            <a:xfrm>
              <a:off x="9735486" y="3628197"/>
              <a:ext cx="1018266" cy="2870566"/>
            </a:xfrm>
            <a:custGeom>
              <a:avLst/>
              <a:gdLst>
                <a:gd name="connsiteX0" fmla="*/ 302377 w 1018266"/>
                <a:gd name="connsiteY0" fmla="*/ 2870567 h 2870566"/>
                <a:gd name="connsiteX1" fmla="*/ 274150 w 1018266"/>
                <a:gd name="connsiteY1" fmla="*/ 2868262 h 2870566"/>
                <a:gd name="connsiteX2" fmla="*/ 16199 w 1018266"/>
                <a:gd name="connsiteY2" fmla="*/ 2370595 h 2870566"/>
                <a:gd name="connsiteX3" fmla="*/ 61237 w 1018266"/>
                <a:gd name="connsiteY3" fmla="*/ 1361836 h 2870566"/>
                <a:gd name="connsiteX4" fmla="*/ 340730 w 1018266"/>
                <a:gd name="connsiteY4" fmla="*/ 391524 h 2870566"/>
                <a:gd name="connsiteX5" fmla="*/ 744118 w 1018266"/>
                <a:gd name="connsiteY5" fmla="*/ 2299 h 2870566"/>
                <a:gd name="connsiteX6" fmla="*/ 1002065 w 1018266"/>
                <a:gd name="connsiteY6" fmla="*/ 499971 h 2870566"/>
                <a:gd name="connsiteX7" fmla="*/ 957026 w 1018266"/>
                <a:gd name="connsiteY7" fmla="*/ 1508730 h 2870566"/>
                <a:gd name="connsiteX8" fmla="*/ 677538 w 1018266"/>
                <a:gd name="connsiteY8" fmla="*/ 2479042 h 2870566"/>
                <a:gd name="connsiteX9" fmla="*/ 302377 w 1018266"/>
                <a:gd name="connsiteY9" fmla="*/ 2870567 h 2870566"/>
                <a:gd name="connsiteX10" fmla="*/ 716610 w 1018266"/>
                <a:gd name="connsiteY10" fmla="*/ 111222 h 2870566"/>
                <a:gd name="connsiteX11" fmla="*/ 441276 w 1018266"/>
                <a:gd name="connsiteY11" fmla="*/ 438901 h 2870566"/>
                <a:gd name="connsiteX12" fmla="*/ 170918 w 1018266"/>
                <a:gd name="connsiteY12" fmla="*/ 1379823 h 2870566"/>
                <a:gd name="connsiteX13" fmla="*/ 126608 w 1018266"/>
                <a:gd name="connsiteY13" fmla="*/ 2357813 h 2870566"/>
                <a:gd name="connsiteX14" fmla="*/ 292138 w 1018266"/>
                <a:gd name="connsiteY14" fmla="*/ 2758586 h 2870566"/>
                <a:gd name="connsiteX15" fmla="*/ 576998 w 1018266"/>
                <a:gd name="connsiteY15" fmla="*/ 2431660 h 2870566"/>
                <a:gd name="connsiteX16" fmla="*/ 847350 w 1018266"/>
                <a:gd name="connsiteY16" fmla="*/ 1490742 h 2870566"/>
                <a:gd name="connsiteX17" fmla="*/ 726131 w 1018266"/>
                <a:gd name="connsiteY17" fmla="*/ 111975 h 2870566"/>
                <a:gd name="connsiteX18" fmla="*/ 716610 w 1018266"/>
                <a:gd name="connsiteY18" fmla="*/ 111222 h 287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18266" h="2870566">
                  <a:moveTo>
                    <a:pt x="302377" y="2870567"/>
                  </a:moveTo>
                  <a:cubicBezTo>
                    <a:pt x="292943" y="2870567"/>
                    <a:pt x="283537" y="2869801"/>
                    <a:pt x="274150" y="2868262"/>
                  </a:cubicBezTo>
                  <a:cubicBezTo>
                    <a:pt x="140566" y="2846360"/>
                    <a:pt x="51369" y="2674271"/>
                    <a:pt x="16199" y="2370595"/>
                  </a:cubicBezTo>
                  <a:cubicBezTo>
                    <a:pt x="-15929" y="2093146"/>
                    <a:pt x="63" y="1734897"/>
                    <a:pt x="61237" y="1361836"/>
                  </a:cubicBezTo>
                  <a:cubicBezTo>
                    <a:pt x="122412" y="988775"/>
                    <a:pt x="221672" y="644174"/>
                    <a:pt x="340730" y="391524"/>
                  </a:cubicBezTo>
                  <a:cubicBezTo>
                    <a:pt x="471046" y="114980"/>
                    <a:pt x="610615" y="-19575"/>
                    <a:pt x="744118" y="2299"/>
                  </a:cubicBezTo>
                  <a:cubicBezTo>
                    <a:pt x="877701" y="24206"/>
                    <a:pt x="966894" y="196295"/>
                    <a:pt x="1002065" y="499971"/>
                  </a:cubicBezTo>
                  <a:cubicBezTo>
                    <a:pt x="1034198" y="777420"/>
                    <a:pt x="1018205" y="1135665"/>
                    <a:pt x="957026" y="1508730"/>
                  </a:cubicBezTo>
                  <a:cubicBezTo>
                    <a:pt x="895852" y="1881786"/>
                    <a:pt x="796596" y="2226382"/>
                    <a:pt x="677538" y="2479042"/>
                  </a:cubicBezTo>
                  <a:cubicBezTo>
                    <a:pt x="556380" y="2736150"/>
                    <a:pt x="427284" y="2870567"/>
                    <a:pt x="302377" y="2870567"/>
                  </a:cubicBezTo>
                  <a:close/>
                  <a:moveTo>
                    <a:pt x="716610" y="111222"/>
                  </a:moveTo>
                  <a:cubicBezTo>
                    <a:pt x="656412" y="111222"/>
                    <a:pt x="555514" y="196457"/>
                    <a:pt x="441276" y="438901"/>
                  </a:cubicBezTo>
                  <a:cubicBezTo>
                    <a:pt x="326485" y="682494"/>
                    <a:pt x="230474" y="1016650"/>
                    <a:pt x="170918" y="1379823"/>
                  </a:cubicBezTo>
                  <a:cubicBezTo>
                    <a:pt x="111368" y="1742993"/>
                    <a:pt x="95627" y="2090317"/>
                    <a:pt x="126608" y="2357813"/>
                  </a:cubicBezTo>
                  <a:cubicBezTo>
                    <a:pt x="159126" y="2638624"/>
                    <a:pt x="233440" y="2748961"/>
                    <a:pt x="292138" y="2758586"/>
                  </a:cubicBezTo>
                  <a:cubicBezTo>
                    <a:pt x="350864" y="2768178"/>
                    <a:pt x="456502" y="2687387"/>
                    <a:pt x="576998" y="2431660"/>
                  </a:cubicBezTo>
                  <a:cubicBezTo>
                    <a:pt x="691788" y="2188072"/>
                    <a:pt x="787795" y="1853911"/>
                    <a:pt x="847350" y="1490742"/>
                  </a:cubicBezTo>
                  <a:cubicBezTo>
                    <a:pt x="981790" y="670868"/>
                    <a:pt x="867358" y="135135"/>
                    <a:pt x="726131" y="111975"/>
                  </a:cubicBezTo>
                  <a:cubicBezTo>
                    <a:pt x="723082" y="111474"/>
                    <a:pt x="719905" y="111222"/>
                    <a:pt x="716610" y="111222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9D2B662-954D-437C-6455-A2EBB41D3A6A}"/>
                </a:ext>
              </a:extLst>
            </p:cNvPr>
            <p:cNvSpPr/>
            <p:nvPr/>
          </p:nvSpPr>
          <p:spPr>
            <a:xfrm>
              <a:off x="9312418" y="3849899"/>
              <a:ext cx="1864410" cy="2427156"/>
            </a:xfrm>
            <a:custGeom>
              <a:avLst/>
              <a:gdLst>
                <a:gd name="connsiteX0" fmla="*/ 1665778 w 1864410"/>
                <a:gd name="connsiteY0" fmla="*/ 2427157 h 2427156"/>
                <a:gd name="connsiteX1" fmla="*/ 1245015 w 1864410"/>
                <a:gd name="connsiteY1" fmla="*/ 2223498 h 2427156"/>
                <a:gd name="connsiteX2" fmla="*/ 563559 w 1864410"/>
                <a:gd name="connsiteY2" fmla="*/ 1478352 h 2427156"/>
                <a:gd name="connsiteX3" fmla="*/ 75079 w 1864410"/>
                <a:gd name="connsiteY3" fmla="*/ 594609 h 2427156"/>
                <a:gd name="connsiteX4" fmla="*/ 85094 w 1864410"/>
                <a:gd name="connsiteY4" fmla="*/ 34148 h 2427156"/>
                <a:gd name="connsiteX5" fmla="*/ 619394 w 1864410"/>
                <a:gd name="connsiteY5" fmla="*/ 203660 h 2427156"/>
                <a:gd name="connsiteX6" fmla="*/ 1300851 w 1864410"/>
                <a:gd name="connsiteY6" fmla="*/ 948801 h 2427156"/>
                <a:gd name="connsiteX7" fmla="*/ 1789335 w 1864410"/>
                <a:gd name="connsiteY7" fmla="*/ 1832549 h 2427156"/>
                <a:gd name="connsiteX8" fmla="*/ 1779315 w 1864410"/>
                <a:gd name="connsiteY8" fmla="*/ 2393010 h 2427156"/>
                <a:gd name="connsiteX9" fmla="*/ 1665778 w 1864410"/>
                <a:gd name="connsiteY9" fmla="*/ 2427157 h 2427156"/>
                <a:gd name="connsiteX10" fmla="*/ 200061 w 1864410"/>
                <a:gd name="connsiteY10" fmla="*/ 110710 h 2427156"/>
                <a:gd name="connsiteX11" fmla="*/ 149926 w 1864410"/>
                <a:gd name="connsiteY11" fmla="*/ 124421 h 2427156"/>
                <a:gd name="connsiteX12" fmla="*/ 653837 w 1864410"/>
                <a:gd name="connsiteY12" fmla="*/ 1413521 h 2427156"/>
                <a:gd name="connsiteX13" fmla="*/ 1664353 w 1864410"/>
                <a:gd name="connsiteY13" fmla="*/ 2316452 h 2427156"/>
                <a:gd name="connsiteX14" fmla="*/ 1714489 w 1864410"/>
                <a:gd name="connsiteY14" fmla="*/ 2302736 h 2427156"/>
                <a:gd name="connsiteX15" fmla="*/ 1210577 w 1864410"/>
                <a:gd name="connsiteY15" fmla="*/ 1013637 h 2427156"/>
                <a:gd name="connsiteX16" fmla="*/ 200061 w 1864410"/>
                <a:gd name="connsiteY16" fmla="*/ 110710 h 242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4410" h="2427156">
                  <a:moveTo>
                    <a:pt x="1665778" y="2427157"/>
                  </a:moveTo>
                  <a:cubicBezTo>
                    <a:pt x="1558035" y="2427157"/>
                    <a:pt x="1415399" y="2358515"/>
                    <a:pt x="1245015" y="2223498"/>
                  </a:cubicBezTo>
                  <a:cubicBezTo>
                    <a:pt x="1026107" y="2050034"/>
                    <a:pt x="784095" y="1785405"/>
                    <a:pt x="563559" y="1478352"/>
                  </a:cubicBezTo>
                  <a:cubicBezTo>
                    <a:pt x="343022" y="1171300"/>
                    <a:pt x="169543" y="857451"/>
                    <a:pt x="75079" y="594609"/>
                  </a:cubicBezTo>
                  <a:cubicBezTo>
                    <a:pt x="-28320" y="306925"/>
                    <a:pt x="-24858" y="113120"/>
                    <a:pt x="85094" y="34148"/>
                  </a:cubicBezTo>
                  <a:cubicBezTo>
                    <a:pt x="195041" y="-44828"/>
                    <a:pt x="379803" y="13798"/>
                    <a:pt x="619394" y="203660"/>
                  </a:cubicBezTo>
                  <a:cubicBezTo>
                    <a:pt x="838298" y="377124"/>
                    <a:pt x="1080309" y="641753"/>
                    <a:pt x="1300851" y="948801"/>
                  </a:cubicBezTo>
                  <a:cubicBezTo>
                    <a:pt x="1521388" y="1255858"/>
                    <a:pt x="1694866" y="1569707"/>
                    <a:pt x="1789335" y="1832549"/>
                  </a:cubicBezTo>
                  <a:cubicBezTo>
                    <a:pt x="1892730" y="2120233"/>
                    <a:pt x="1889267" y="2314038"/>
                    <a:pt x="1779315" y="2393010"/>
                  </a:cubicBezTo>
                  <a:cubicBezTo>
                    <a:pt x="1747559" y="2415822"/>
                    <a:pt x="1709540" y="2427157"/>
                    <a:pt x="1665778" y="2427157"/>
                  </a:cubicBezTo>
                  <a:close/>
                  <a:moveTo>
                    <a:pt x="200061" y="110710"/>
                  </a:moveTo>
                  <a:cubicBezTo>
                    <a:pt x="179501" y="110710"/>
                    <a:pt x="162661" y="115272"/>
                    <a:pt x="149926" y="124421"/>
                  </a:cubicBezTo>
                  <a:cubicBezTo>
                    <a:pt x="33692" y="207908"/>
                    <a:pt x="169162" y="738708"/>
                    <a:pt x="653837" y="1413521"/>
                  </a:cubicBezTo>
                  <a:cubicBezTo>
                    <a:pt x="1085409" y="2014391"/>
                    <a:pt x="1497232" y="2316424"/>
                    <a:pt x="1664353" y="2316452"/>
                  </a:cubicBezTo>
                  <a:cubicBezTo>
                    <a:pt x="1684912" y="2316452"/>
                    <a:pt x="1701753" y="2311885"/>
                    <a:pt x="1714489" y="2302736"/>
                  </a:cubicBezTo>
                  <a:cubicBezTo>
                    <a:pt x="1830722" y="2219250"/>
                    <a:pt x="1695252" y="1688450"/>
                    <a:pt x="1210577" y="1013637"/>
                  </a:cubicBezTo>
                  <a:cubicBezTo>
                    <a:pt x="779000" y="412767"/>
                    <a:pt x="367177" y="110710"/>
                    <a:pt x="200061" y="110710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03A8B2C-5E4C-3846-54A0-765B717FB009}"/>
                </a:ext>
              </a:extLst>
            </p:cNvPr>
            <p:cNvSpPr/>
            <p:nvPr/>
          </p:nvSpPr>
          <p:spPr>
            <a:xfrm>
              <a:off x="9031049" y="4131273"/>
              <a:ext cx="2427146" cy="1864414"/>
            </a:xfrm>
            <a:custGeom>
              <a:avLst/>
              <a:gdLst>
                <a:gd name="connsiteX0" fmla="*/ 245114 w 2427146"/>
                <a:gd name="connsiteY0" fmla="*/ 1864414 h 1864414"/>
                <a:gd name="connsiteX1" fmla="*/ 34145 w 2427146"/>
                <a:gd name="connsiteY1" fmla="*/ 1779322 h 1864414"/>
                <a:gd name="connsiteX2" fmla="*/ 203652 w 2427146"/>
                <a:gd name="connsiteY2" fmla="*/ 1245022 h 1864414"/>
                <a:gd name="connsiteX3" fmla="*/ 948803 w 2427146"/>
                <a:gd name="connsiteY3" fmla="*/ 563566 h 1864414"/>
                <a:gd name="connsiteX4" fmla="*/ 1832542 w 2427146"/>
                <a:gd name="connsiteY4" fmla="*/ 75081 h 1864414"/>
                <a:gd name="connsiteX5" fmla="*/ 2393002 w 2427146"/>
                <a:gd name="connsiteY5" fmla="*/ 85092 h 1864414"/>
                <a:gd name="connsiteX6" fmla="*/ 2223495 w 2427146"/>
                <a:gd name="connsiteY6" fmla="*/ 619392 h 1864414"/>
                <a:gd name="connsiteX7" fmla="*/ 1478345 w 2427146"/>
                <a:gd name="connsiteY7" fmla="*/ 1300849 h 1864414"/>
                <a:gd name="connsiteX8" fmla="*/ 594606 w 2427146"/>
                <a:gd name="connsiteY8" fmla="*/ 1789333 h 1864414"/>
                <a:gd name="connsiteX9" fmla="*/ 245114 w 2427146"/>
                <a:gd name="connsiteY9" fmla="*/ 1864414 h 1864414"/>
                <a:gd name="connsiteX10" fmla="*/ 2182095 w 2427146"/>
                <a:gd name="connsiteY10" fmla="*/ 110723 h 1864414"/>
                <a:gd name="connsiteX11" fmla="*/ 1870136 w 2427146"/>
                <a:gd name="connsiteY11" fmla="*/ 179670 h 1864414"/>
                <a:gd name="connsiteX12" fmla="*/ 1013635 w 2427146"/>
                <a:gd name="connsiteY12" fmla="*/ 653834 h 1864414"/>
                <a:gd name="connsiteX13" fmla="*/ 290763 w 2427146"/>
                <a:gd name="connsiteY13" fmla="*/ 1314041 h 1864414"/>
                <a:gd name="connsiteX14" fmla="*/ 124418 w 2427146"/>
                <a:gd name="connsiteY14" fmla="*/ 1714486 h 1864414"/>
                <a:gd name="connsiteX15" fmla="*/ 557010 w 2427146"/>
                <a:gd name="connsiteY15" fmla="*/ 1684739 h 1864414"/>
                <a:gd name="connsiteX16" fmla="*/ 1413513 w 2427146"/>
                <a:gd name="connsiteY16" fmla="*/ 1210575 h 1864414"/>
                <a:gd name="connsiteX17" fmla="*/ 2136384 w 2427146"/>
                <a:gd name="connsiteY17" fmla="*/ 550369 h 1864414"/>
                <a:gd name="connsiteX18" fmla="*/ 2302728 w 2427146"/>
                <a:gd name="connsiteY18" fmla="*/ 149924 h 1864414"/>
                <a:gd name="connsiteX19" fmla="*/ 2182095 w 2427146"/>
                <a:gd name="connsiteY19" fmla="*/ 110723 h 18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7146" h="1864414">
                  <a:moveTo>
                    <a:pt x="245114" y="1864414"/>
                  </a:moveTo>
                  <a:cubicBezTo>
                    <a:pt x="146155" y="1864414"/>
                    <a:pt x="74879" y="1836034"/>
                    <a:pt x="34145" y="1779322"/>
                  </a:cubicBezTo>
                  <a:cubicBezTo>
                    <a:pt x="-44822" y="1669375"/>
                    <a:pt x="13790" y="1484614"/>
                    <a:pt x="203652" y="1245022"/>
                  </a:cubicBezTo>
                  <a:cubicBezTo>
                    <a:pt x="377117" y="1026114"/>
                    <a:pt x="641750" y="784103"/>
                    <a:pt x="948803" y="563566"/>
                  </a:cubicBezTo>
                  <a:cubicBezTo>
                    <a:pt x="1255850" y="343029"/>
                    <a:pt x="1569703" y="169550"/>
                    <a:pt x="1832542" y="75081"/>
                  </a:cubicBezTo>
                  <a:cubicBezTo>
                    <a:pt x="2120221" y="-28322"/>
                    <a:pt x="2314035" y="-24856"/>
                    <a:pt x="2393002" y="85092"/>
                  </a:cubicBezTo>
                  <a:cubicBezTo>
                    <a:pt x="2471969" y="195039"/>
                    <a:pt x="2413356" y="379800"/>
                    <a:pt x="2223495" y="619392"/>
                  </a:cubicBezTo>
                  <a:cubicBezTo>
                    <a:pt x="2050031" y="838300"/>
                    <a:pt x="1785397" y="1080311"/>
                    <a:pt x="1478345" y="1300849"/>
                  </a:cubicBezTo>
                  <a:cubicBezTo>
                    <a:pt x="1171297" y="1521386"/>
                    <a:pt x="857443" y="1694865"/>
                    <a:pt x="594606" y="1789333"/>
                  </a:cubicBezTo>
                  <a:cubicBezTo>
                    <a:pt x="455312" y="1839402"/>
                    <a:pt x="338011" y="1864414"/>
                    <a:pt x="245114" y="1864414"/>
                  </a:cubicBezTo>
                  <a:close/>
                  <a:moveTo>
                    <a:pt x="2182095" y="110723"/>
                  </a:moveTo>
                  <a:cubicBezTo>
                    <a:pt x="2111090" y="110723"/>
                    <a:pt x="2008864" y="129807"/>
                    <a:pt x="1870136" y="179670"/>
                  </a:cubicBezTo>
                  <a:cubicBezTo>
                    <a:pt x="1616724" y="270748"/>
                    <a:pt x="1312548" y="439141"/>
                    <a:pt x="1013635" y="653834"/>
                  </a:cubicBezTo>
                  <a:cubicBezTo>
                    <a:pt x="714726" y="868523"/>
                    <a:pt x="458003" y="1102990"/>
                    <a:pt x="290763" y="1314041"/>
                  </a:cubicBezTo>
                  <a:cubicBezTo>
                    <a:pt x="115193" y="1535602"/>
                    <a:pt x="89718" y="1666170"/>
                    <a:pt x="124418" y="1714486"/>
                  </a:cubicBezTo>
                  <a:cubicBezTo>
                    <a:pt x="159118" y="1762796"/>
                    <a:pt x="290992" y="1780361"/>
                    <a:pt x="557010" y="1684739"/>
                  </a:cubicBezTo>
                  <a:cubicBezTo>
                    <a:pt x="810423" y="1593661"/>
                    <a:pt x="1114600" y="1425269"/>
                    <a:pt x="1413513" y="1210575"/>
                  </a:cubicBezTo>
                  <a:cubicBezTo>
                    <a:pt x="1712421" y="995886"/>
                    <a:pt x="1969144" y="761419"/>
                    <a:pt x="2136384" y="550369"/>
                  </a:cubicBezTo>
                  <a:cubicBezTo>
                    <a:pt x="2311953" y="328808"/>
                    <a:pt x="2337428" y="198239"/>
                    <a:pt x="2302728" y="149924"/>
                  </a:cubicBezTo>
                  <a:cubicBezTo>
                    <a:pt x="2286127" y="126806"/>
                    <a:pt x="2247246" y="110723"/>
                    <a:pt x="2182095" y="110723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851420A-44EA-FFE4-DB4E-C0C0BA1F84F8}"/>
                </a:ext>
              </a:extLst>
            </p:cNvPr>
            <p:cNvSpPr/>
            <p:nvPr/>
          </p:nvSpPr>
          <p:spPr>
            <a:xfrm rot="18900000">
              <a:off x="10056820" y="4878568"/>
              <a:ext cx="376805" cy="376805"/>
            </a:xfrm>
            <a:custGeom>
              <a:avLst/>
              <a:gdLst>
                <a:gd name="connsiteX0" fmla="*/ 376806 w 376805"/>
                <a:gd name="connsiteY0" fmla="*/ 188403 h 376805"/>
                <a:gd name="connsiteX1" fmla="*/ 188403 w 376805"/>
                <a:gd name="connsiteY1" fmla="*/ 376806 h 376805"/>
                <a:gd name="connsiteX2" fmla="*/ 0 w 376805"/>
                <a:gd name="connsiteY2" fmla="*/ 188403 h 376805"/>
                <a:gd name="connsiteX3" fmla="*/ 188403 w 376805"/>
                <a:gd name="connsiteY3" fmla="*/ 0 h 376805"/>
                <a:gd name="connsiteX4" fmla="*/ 376806 w 376805"/>
                <a:gd name="connsiteY4" fmla="*/ 188403 h 37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805" h="376805">
                  <a:moveTo>
                    <a:pt x="376806" y="188403"/>
                  </a:moveTo>
                  <a:cubicBezTo>
                    <a:pt x="376806" y="292455"/>
                    <a:pt x="292455" y="376806"/>
                    <a:pt x="188403" y="376806"/>
                  </a:cubicBezTo>
                  <a:cubicBezTo>
                    <a:pt x="84351" y="376806"/>
                    <a:pt x="0" y="292455"/>
                    <a:pt x="0" y="188403"/>
                  </a:cubicBezTo>
                  <a:cubicBezTo>
                    <a:pt x="0" y="84351"/>
                    <a:pt x="84351" y="0"/>
                    <a:pt x="188403" y="0"/>
                  </a:cubicBezTo>
                  <a:cubicBezTo>
                    <a:pt x="292455" y="0"/>
                    <a:pt x="376806" y="84351"/>
                    <a:pt x="376806" y="188403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8AF057-1929-286E-16A2-1E26DCDB02E7}"/>
                </a:ext>
              </a:extLst>
            </p:cNvPr>
            <p:cNvSpPr/>
            <p:nvPr/>
          </p:nvSpPr>
          <p:spPr>
            <a:xfrm rot="19190845">
              <a:off x="11188096" y="4433297"/>
              <a:ext cx="279176" cy="279176"/>
            </a:xfrm>
            <a:custGeom>
              <a:avLst/>
              <a:gdLst>
                <a:gd name="connsiteX0" fmla="*/ 279176 w 279176"/>
                <a:gd name="connsiteY0" fmla="*/ 139588 h 279176"/>
                <a:gd name="connsiteX1" fmla="*/ 139588 w 279176"/>
                <a:gd name="connsiteY1" fmla="*/ 279176 h 279176"/>
                <a:gd name="connsiteX2" fmla="*/ -1 w 279176"/>
                <a:gd name="connsiteY2" fmla="*/ 139588 h 279176"/>
                <a:gd name="connsiteX3" fmla="*/ 139588 w 279176"/>
                <a:gd name="connsiteY3" fmla="*/ 0 h 279176"/>
                <a:gd name="connsiteX4" fmla="*/ 279176 w 279176"/>
                <a:gd name="connsiteY4" fmla="*/ 139588 h 27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176" h="279176">
                  <a:moveTo>
                    <a:pt x="279176" y="139588"/>
                  </a:moveTo>
                  <a:cubicBezTo>
                    <a:pt x="279176" y="216681"/>
                    <a:pt x="216680" y="279176"/>
                    <a:pt x="139588" y="279176"/>
                  </a:cubicBezTo>
                  <a:cubicBezTo>
                    <a:pt x="62495" y="279176"/>
                    <a:pt x="-1" y="216681"/>
                    <a:pt x="-1" y="139588"/>
                  </a:cubicBezTo>
                  <a:cubicBezTo>
                    <a:pt x="-1" y="62496"/>
                    <a:pt x="62495" y="0"/>
                    <a:pt x="139588" y="0"/>
                  </a:cubicBezTo>
                  <a:cubicBezTo>
                    <a:pt x="216680" y="0"/>
                    <a:pt x="279176" y="62496"/>
                    <a:pt x="279176" y="139588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DD14C1-A64E-46C3-DDF7-CF80D171830E}"/>
                </a:ext>
              </a:extLst>
            </p:cNvPr>
            <p:cNvSpPr/>
            <p:nvPr/>
          </p:nvSpPr>
          <p:spPr>
            <a:xfrm rot="21475521">
              <a:off x="9049141" y="5419068"/>
              <a:ext cx="279174" cy="279174"/>
            </a:xfrm>
            <a:custGeom>
              <a:avLst/>
              <a:gdLst>
                <a:gd name="connsiteX0" fmla="*/ 279175 w 279174"/>
                <a:gd name="connsiteY0" fmla="*/ 139587 h 279174"/>
                <a:gd name="connsiteX1" fmla="*/ 139587 w 279174"/>
                <a:gd name="connsiteY1" fmla="*/ 279175 h 279174"/>
                <a:gd name="connsiteX2" fmla="*/ 0 w 279174"/>
                <a:gd name="connsiteY2" fmla="*/ 139587 h 279174"/>
                <a:gd name="connsiteX3" fmla="*/ 139587 w 279174"/>
                <a:gd name="connsiteY3" fmla="*/ 0 h 279174"/>
                <a:gd name="connsiteX4" fmla="*/ 279175 w 279174"/>
                <a:gd name="connsiteY4" fmla="*/ 139587 h 27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174" h="279174">
                  <a:moveTo>
                    <a:pt x="279175" y="139587"/>
                  </a:moveTo>
                  <a:cubicBezTo>
                    <a:pt x="279175" y="216679"/>
                    <a:pt x="216680" y="279175"/>
                    <a:pt x="139587" y="279175"/>
                  </a:cubicBezTo>
                  <a:cubicBezTo>
                    <a:pt x="62495" y="279175"/>
                    <a:pt x="0" y="216680"/>
                    <a:pt x="0" y="139587"/>
                  </a:cubicBezTo>
                  <a:cubicBezTo>
                    <a:pt x="0" y="62495"/>
                    <a:pt x="62495" y="0"/>
                    <a:pt x="139587" y="0"/>
                  </a:cubicBezTo>
                  <a:cubicBezTo>
                    <a:pt x="216679" y="0"/>
                    <a:pt x="279175" y="62495"/>
                    <a:pt x="279175" y="139587"/>
                  </a:cubicBezTo>
                  <a:close/>
                </a:path>
              </a:pathLst>
            </a:custGeom>
            <a:solidFill>
              <a:srgbClr val="FF493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5BF0A2-2270-7C72-EF8F-8245689B851E}"/>
              </a:ext>
            </a:extLst>
          </p:cNvPr>
          <p:cNvGrpSpPr/>
          <p:nvPr/>
        </p:nvGrpSpPr>
        <p:grpSpPr>
          <a:xfrm>
            <a:off x="4597703" y="2840482"/>
            <a:ext cx="967601" cy="967601"/>
            <a:chOff x="6268716" y="4142955"/>
            <a:chExt cx="2308188" cy="230818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E79D46A-25AD-7BB0-134A-326E182C817F}"/>
                </a:ext>
              </a:extLst>
            </p:cNvPr>
            <p:cNvSpPr/>
            <p:nvPr/>
          </p:nvSpPr>
          <p:spPr>
            <a:xfrm>
              <a:off x="7276618" y="5153429"/>
              <a:ext cx="305657" cy="305657"/>
            </a:xfrm>
            <a:custGeom>
              <a:avLst/>
              <a:gdLst>
                <a:gd name="connsiteX0" fmla="*/ 305657 w 305657"/>
                <a:gd name="connsiteY0" fmla="*/ 152829 h 305657"/>
                <a:gd name="connsiteX1" fmla="*/ 152829 w 305657"/>
                <a:gd name="connsiteY1" fmla="*/ 305657 h 305657"/>
                <a:gd name="connsiteX2" fmla="*/ 0 w 305657"/>
                <a:gd name="connsiteY2" fmla="*/ 152829 h 305657"/>
                <a:gd name="connsiteX3" fmla="*/ 152829 w 305657"/>
                <a:gd name="connsiteY3" fmla="*/ 0 h 305657"/>
                <a:gd name="connsiteX4" fmla="*/ 305657 w 305657"/>
                <a:gd name="connsiteY4" fmla="*/ 152829 h 30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657" h="305657">
                  <a:moveTo>
                    <a:pt x="305657" y="152829"/>
                  </a:moveTo>
                  <a:cubicBezTo>
                    <a:pt x="305657" y="237234"/>
                    <a:pt x="237233" y="305657"/>
                    <a:pt x="152829" y="305657"/>
                  </a:cubicBezTo>
                  <a:cubicBezTo>
                    <a:pt x="68424" y="305657"/>
                    <a:pt x="0" y="237234"/>
                    <a:pt x="0" y="152829"/>
                  </a:cubicBezTo>
                  <a:cubicBezTo>
                    <a:pt x="0" y="68424"/>
                    <a:pt x="68424" y="0"/>
                    <a:pt x="152829" y="0"/>
                  </a:cubicBezTo>
                  <a:cubicBezTo>
                    <a:pt x="237233" y="0"/>
                    <a:pt x="305657" y="68424"/>
                    <a:pt x="305657" y="152829"/>
                  </a:cubicBezTo>
                  <a:close/>
                </a:path>
              </a:pathLst>
            </a:custGeom>
            <a:solidFill>
              <a:srgbClr val="35647E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A0F151C-1388-7CF5-61D3-7A11B77A3799}"/>
                </a:ext>
              </a:extLst>
            </p:cNvPr>
            <p:cNvSpPr/>
            <p:nvPr/>
          </p:nvSpPr>
          <p:spPr>
            <a:xfrm>
              <a:off x="6268716" y="4142955"/>
              <a:ext cx="2308188" cy="2308188"/>
            </a:xfrm>
            <a:custGeom>
              <a:avLst/>
              <a:gdLst>
                <a:gd name="connsiteX0" fmla="*/ 1970161 w 2308188"/>
                <a:gd name="connsiteY0" fmla="*/ 338028 h 2308188"/>
                <a:gd name="connsiteX1" fmla="*/ 1154096 w 2308188"/>
                <a:gd name="connsiteY1" fmla="*/ 0 h 2308188"/>
                <a:gd name="connsiteX2" fmla="*/ 338028 w 2308188"/>
                <a:gd name="connsiteY2" fmla="*/ 338028 h 2308188"/>
                <a:gd name="connsiteX3" fmla="*/ 0 w 2308188"/>
                <a:gd name="connsiteY3" fmla="*/ 1154092 h 2308188"/>
                <a:gd name="connsiteX4" fmla="*/ 338028 w 2308188"/>
                <a:gd name="connsiteY4" fmla="*/ 1970161 h 2308188"/>
                <a:gd name="connsiteX5" fmla="*/ 1154096 w 2308188"/>
                <a:gd name="connsiteY5" fmla="*/ 2308189 h 2308188"/>
                <a:gd name="connsiteX6" fmla="*/ 1970161 w 2308188"/>
                <a:gd name="connsiteY6" fmla="*/ 1970161 h 2308188"/>
                <a:gd name="connsiteX7" fmla="*/ 2308189 w 2308188"/>
                <a:gd name="connsiteY7" fmla="*/ 1154092 h 2308188"/>
                <a:gd name="connsiteX8" fmla="*/ 1970161 w 2308188"/>
                <a:gd name="connsiteY8" fmla="*/ 338028 h 2308188"/>
                <a:gd name="connsiteX9" fmla="*/ 1243289 w 2308188"/>
                <a:gd name="connsiteY9" fmla="*/ 2160356 h 2308188"/>
                <a:gd name="connsiteX10" fmla="*/ 1243289 w 2308188"/>
                <a:gd name="connsiteY10" fmla="*/ 2119636 h 2308188"/>
                <a:gd name="connsiteX11" fmla="*/ 1163093 w 2308188"/>
                <a:gd name="connsiteY11" fmla="*/ 2039441 h 2308188"/>
                <a:gd name="connsiteX12" fmla="*/ 1163093 w 2308188"/>
                <a:gd name="connsiteY12" fmla="*/ 2039441 h 2308188"/>
                <a:gd name="connsiteX13" fmla="*/ 1082897 w 2308188"/>
                <a:gd name="connsiteY13" fmla="*/ 2119636 h 2308188"/>
                <a:gd name="connsiteX14" fmla="*/ 1082897 w 2308188"/>
                <a:gd name="connsiteY14" fmla="*/ 2161794 h 2308188"/>
                <a:gd name="connsiteX15" fmla="*/ 147847 w 2308188"/>
                <a:gd name="connsiteY15" fmla="*/ 1243499 h 2308188"/>
                <a:gd name="connsiteX16" fmla="*/ 206759 w 2308188"/>
                <a:gd name="connsiteY16" fmla="*/ 1243499 h 2308188"/>
                <a:gd name="connsiteX17" fmla="*/ 286955 w 2308188"/>
                <a:gd name="connsiteY17" fmla="*/ 1163303 h 2308188"/>
                <a:gd name="connsiteX18" fmla="*/ 286955 w 2308188"/>
                <a:gd name="connsiteY18" fmla="*/ 1163303 h 2308188"/>
                <a:gd name="connsiteX19" fmla="*/ 206759 w 2308188"/>
                <a:gd name="connsiteY19" fmla="*/ 1083107 h 2308188"/>
                <a:gd name="connsiteX20" fmla="*/ 146375 w 2308188"/>
                <a:gd name="connsiteY20" fmla="*/ 1083107 h 2308188"/>
                <a:gd name="connsiteX21" fmla="*/ 1082897 w 2308188"/>
                <a:gd name="connsiteY21" fmla="*/ 146385 h 2308188"/>
                <a:gd name="connsiteX22" fmla="*/ 1082897 w 2308188"/>
                <a:gd name="connsiteY22" fmla="*/ 206969 h 2308188"/>
                <a:gd name="connsiteX23" fmla="*/ 1163093 w 2308188"/>
                <a:gd name="connsiteY23" fmla="*/ 287164 h 2308188"/>
                <a:gd name="connsiteX24" fmla="*/ 1163093 w 2308188"/>
                <a:gd name="connsiteY24" fmla="*/ 287164 h 2308188"/>
                <a:gd name="connsiteX25" fmla="*/ 1243289 w 2308188"/>
                <a:gd name="connsiteY25" fmla="*/ 206969 h 2308188"/>
                <a:gd name="connsiteX26" fmla="*/ 1243289 w 2308188"/>
                <a:gd name="connsiteY26" fmla="*/ 147823 h 2308188"/>
                <a:gd name="connsiteX27" fmla="*/ 2161813 w 2308188"/>
                <a:gd name="connsiteY27" fmla="*/ 1083107 h 2308188"/>
                <a:gd name="connsiteX28" fmla="*/ 2119427 w 2308188"/>
                <a:gd name="connsiteY28" fmla="*/ 1083107 h 2308188"/>
                <a:gd name="connsiteX29" fmla="*/ 2039231 w 2308188"/>
                <a:gd name="connsiteY29" fmla="*/ 1163303 h 2308188"/>
                <a:gd name="connsiteX30" fmla="*/ 2039231 w 2308188"/>
                <a:gd name="connsiteY30" fmla="*/ 1163303 h 2308188"/>
                <a:gd name="connsiteX31" fmla="*/ 2119427 w 2308188"/>
                <a:gd name="connsiteY31" fmla="*/ 1243499 h 2308188"/>
                <a:gd name="connsiteX32" fmla="*/ 2160342 w 2308188"/>
                <a:gd name="connsiteY32" fmla="*/ 1243499 h 2308188"/>
                <a:gd name="connsiteX33" fmla="*/ 1243289 w 2308188"/>
                <a:gd name="connsiteY33" fmla="*/ 2160356 h 23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08188" h="2308188">
                  <a:moveTo>
                    <a:pt x="1970161" y="338028"/>
                  </a:moveTo>
                  <a:cubicBezTo>
                    <a:pt x="1752181" y="120048"/>
                    <a:pt x="1462368" y="0"/>
                    <a:pt x="1154096" y="0"/>
                  </a:cubicBezTo>
                  <a:cubicBezTo>
                    <a:pt x="845825" y="0"/>
                    <a:pt x="556013" y="120048"/>
                    <a:pt x="338028" y="338028"/>
                  </a:cubicBezTo>
                  <a:cubicBezTo>
                    <a:pt x="120048" y="556008"/>
                    <a:pt x="0" y="845825"/>
                    <a:pt x="0" y="1154092"/>
                  </a:cubicBezTo>
                  <a:cubicBezTo>
                    <a:pt x="0" y="1462364"/>
                    <a:pt x="120048" y="1752176"/>
                    <a:pt x="338028" y="1970161"/>
                  </a:cubicBezTo>
                  <a:cubicBezTo>
                    <a:pt x="556013" y="2188140"/>
                    <a:pt x="845825" y="2308189"/>
                    <a:pt x="1154096" y="2308189"/>
                  </a:cubicBezTo>
                  <a:cubicBezTo>
                    <a:pt x="1462368" y="2308189"/>
                    <a:pt x="1752181" y="2188140"/>
                    <a:pt x="1970161" y="1970161"/>
                  </a:cubicBezTo>
                  <a:cubicBezTo>
                    <a:pt x="2188140" y="1752176"/>
                    <a:pt x="2308189" y="1462364"/>
                    <a:pt x="2308189" y="1154092"/>
                  </a:cubicBezTo>
                  <a:cubicBezTo>
                    <a:pt x="2308189" y="845825"/>
                    <a:pt x="2188140" y="556003"/>
                    <a:pt x="1970161" y="338028"/>
                  </a:cubicBezTo>
                  <a:close/>
                  <a:moveTo>
                    <a:pt x="1243289" y="2160356"/>
                  </a:moveTo>
                  <a:lnTo>
                    <a:pt x="1243289" y="2119636"/>
                  </a:lnTo>
                  <a:cubicBezTo>
                    <a:pt x="1243289" y="2075531"/>
                    <a:pt x="1207198" y="2039441"/>
                    <a:pt x="1163093" y="2039441"/>
                  </a:cubicBezTo>
                  <a:lnTo>
                    <a:pt x="1163093" y="2039441"/>
                  </a:lnTo>
                  <a:cubicBezTo>
                    <a:pt x="1118988" y="2039441"/>
                    <a:pt x="1082897" y="2075531"/>
                    <a:pt x="1082897" y="2119636"/>
                  </a:cubicBezTo>
                  <a:lnTo>
                    <a:pt x="1082897" y="2161794"/>
                  </a:lnTo>
                  <a:cubicBezTo>
                    <a:pt x="588559" y="2127204"/>
                    <a:pt x="191195" y="1735412"/>
                    <a:pt x="147847" y="1243499"/>
                  </a:cubicBezTo>
                  <a:lnTo>
                    <a:pt x="206759" y="1243499"/>
                  </a:lnTo>
                  <a:cubicBezTo>
                    <a:pt x="250865" y="1243499"/>
                    <a:pt x="286955" y="1207408"/>
                    <a:pt x="286955" y="1163303"/>
                  </a:cubicBezTo>
                  <a:lnTo>
                    <a:pt x="286955" y="1163303"/>
                  </a:lnTo>
                  <a:cubicBezTo>
                    <a:pt x="286955" y="1119197"/>
                    <a:pt x="250870" y="1083107"/>
                    <a:pt x="206759" y="1083107"/>
                  </a:cubicBezTo>
                  <a:lnTo>
                    <a:pt x="146375" y="1083107"/>
                  </a:lnTo>
                  <a:cubicBezTo>
                    <a:pt x="181290" y="582582"/>
                    <a:pt x="582396" y="181404"/>
                    <a:pt x="1082897" y="146385"/>
                  </a:cubicBezTo>
                  <a:lnTo>
                    <a:pt x="1082897" y="206969"/>
                  </a:lnTo>
                  <a:cubicBezTo>
                    <a:pt x="1082897" y="251074"/>
                    <a:pt x="1118983" y="287164"/>
                    <a:pt x="1163093" y="287164"/>
                  </a:cubicBezTo>
                  <a:lnTo>
                    <a:pt x="1163093" y="287164"/>
                  </a:lnTo>
                  <a:cubicBezTo>
                    <a:pt x="1207198" y="287164"/>
                    <a:pt x="1243289" y="251074"/>
                    <a:pt x="1243289" y="206969"/>
                  </a:cubicBezTo>
                  <a:lnTo>
                    <a:pt x="1243289" y="147823"/>
                  </a:lnTo>
                  <a:cubicBezTo>
                    <a:pt x="1735374" y="191076"/>
                    <a:pt x="2127319" y="588598"/>
                    <a:pt x="2161813" y="1083107"/>
                  </a:cubicBezTo>
                  <a:lnTo>
                    <a:pt x="2119427" y="1083107"/>
                  </a:lnTo>
                  <a:cubicBezTo>
                    <a:pt x="2075322" y="1083107"/>
                    <a:pt x="2039231" y="1119192"/>
                    <a:pt x="2039231" y="1163303"/>
                  </a:cubicBezTo>
                  <a:lnTo>
                    <a:pt x="2039231" y="1163303"/>
                  </a:lnTo>
                  <a:cubicBezTo>
                    <a:pt x="2039231" y="1207408"/>
                    <a:pt x="2075322" y="1243499"/>
                    <a:pt x="2119427" y="1243499"/>
                  </a:cubicBezTo>
                  <a:lnTo>
                    <a:pt x="2160342" y="1243499"/>
                  </a:lnTo>
                  <a:cubicBezTo>
                    <a:pt x="2117522" y="1729426"/>
                    <a:pt x="1729250" y="2117641"/>
                    <a:pt x="1243289" y="2160356"/>
                  </a:cubicBezTo>
                  <a:close/>
                </a:path>
              </a:pathLst>
            </a:custGeom>
            <a:solidFill>
              <a:srgbClr val="35647E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58B559E-0690-D48A-52EE-32CC1E9EB96B}"/>
                </a:ext>
              </a:extLst>
            </p:cNvPr>
            <p:cNvSpPr/>
            <p:nvPr/>
          </p:nvSpPr>
          <p:spPr>
            <a:xfrm>
              <a:off x="7384494" y="4560098"/>
              <a:ext cx="93497" cy="704812"/>
            </a:xfrm>
            <a:custGeom>
              <a:avLst/>
              <a:gdLst>
                <a:gd name="connsiteX0" fmla="*/ 46748 w 93497"/>
                <a:gd name="connsiteY0" fmla="*/ 704812 h 704812"/>
                <a:gd name="connsiteX1" fmla="*/ 46748 w 93497"/>
                <a:gd name="connsiteY1" fmla="*/ 704812 h 704812"/>
                <a:gd name="connsiteX2" fmla="*/ 0 w 93497"/>
                <a:gd name="connsiteY2" fmla="*/ 658063 h 704812"/>
                <a:gd name="connsiteX3" fmla="*/ 0 w 93497"/>
                <a:gd name="connsiteY3" fmla="*/ 46749 h 704812"/>
                <a:gd name="connsiteX4" fmla="*/ 46748 w 93497"/>
                <a:gd name="connsiteY4" fmla="*/ 0 h 704812"/>
                <a:gd name="connsiteX5" fmla="*/ 46748 w 93497"/>
                <a:gd name="connsiteY5" fmla="*/ 0 h 704812"/>
                <a:gd name="connsiteX6" fmla="*/ 93497 w 93497"/>
                <a:gd name="connsiteY6" fmla="*/ 46749 h 704812"/>
                <a:gd name="connsiteX7" fmla="*/ 93497 w 93497"/>
                <a:gd name="connsiteY7" fmla="*/ 658063 h 704812"/>
                <a:gd name="connsiteX8" fmla="*/ 46748 w 93497"/>
                <a:gd name="connsiteY8" fmla="*/ 704812 h 7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497" h="704812">
                  <a:moveTo>
                    <a:pt x="46748" y="704812"/>
                  </a:moveTo>
                  <a:lnTo>
                    <a:pt x="46748" y="704812"/>
                  </a:lnTo>
                  <a:cubicBezTo>
                    <a:pt x="21036" y="704812"/>
                    <a:pt x="0" y="683776"/>
                    <a:pt x="0" y="658063"/>
                  </a:cubicBezTo>
                  <a:lnTo>
                    <a:pt x="0" y="46749"/>
                  </a:lnTo>
                  <a:cubicBezTo>
                    <a:pt x="0" y="21036"/>
                    <a:pt x="21036" y="0"/>
                    <a:pt x="46748" y="0"/>
                  </a:cubicBezTo>
                  <a:lnTo>
                    <a:pt x="46748" y="0"/>
                  </a:lnTo>
                  <a:cubicBezTo>
                    <a:pt x="72461" y="0"/>
                    <a:pt x="93497" y="21036"/>
                    <a:pt x="93497" y="46749"/>
                  </a:cubicBezTo>
                  <a:lnTo>
                    <a:pt x="93497" y="658063"/>
                  </a:lnTo>
                  <a:cubicBezTo>
                    <a:pt x="93497" y="683776"/>
                    <a:pt x="72461" y="704812"/>
                    <a:pt x="46748" y="704812"/>
                  </a:cubicBezTo>
                  <a:close/>
                </a:path>
              </a:pathLst>
            </a:custGeom>
            <a:solidFill>
              <a:srgbClr val="35647E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694364C-9C51-4584-E419-443BA183D44F}"/>
                </a:ext>
              </a:extLst>
            </p:cNvPr>
            <p:cNvSpPr/>
            <p:nvPr/>
          </p:nvSpPr>
          <p:spPr>
            <a:xfrm>
              <a:off x="7445625" y="5264910"/>
              <a:ext cx="704816" cy="93497"/>
            </a:xfrm>
            <a:custGeom>
              <a:avLst/>
              <a:gdLst>
                <a:gd name="connsiteX0" fmla="*/ 704817 w 704816"/>
                <a:gd name="connsiteY0" fmla="*/ 46748 h 93497"/>
                <a:gd name="connsiteX1" fmla="*/ 704817 w 704816"/>
                <a:gd name="connsiteY1" fmla="*/ 46748 h 93497"/>
                <a:gd name="connsiteX2" fmla="*/ 658068 w 704816"/>
                <a:gd name="connsiteY2" fmla="*/ 93497 h 93497"/>
                <a:gd name="connsiteX3" fmla="*/ 46749 w 704816"/>
                <a:gd name="connsiteY3" fmla="*/ 93497 h 93497"/>
                <a:gd name="connsiteX4" fmla="*/ 0 w 704816"/>
                <a:gd name="connsiteY4" fmla="*/ 46748 h 93497"/>
                <a:gd name="connsiteX5" fmla="*/ 0 w 704816"/>
                <a:gd name="connsiteY5" fmla="*/ 46748 h 93497"/>
                <a:gd name="connsiteX6" fmla="*/ 46749 w 704816"/>
                <a:gd name="connsiteY6" fmla="*/ 0 h 93497"/>
                <a:gd name="connsiteX7" fmla="*/ 658068 w 704816"/>
                <a:gd name="connsiteY7" fmla="*/ 0 h 93497"/>
                <a:gd name="connsiteX8" fmla="*/ 704817 w 704816"/>
                <a:gd name="connsiteY8" fmla="*/ 46748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816" h="93497">
                  <a:moveTo>
                    <a:pt x="704817" y="46748"/>
                  </a:moveTo>
                  <a:lnTo>
                    <a:pt x="704817" y="46748"/>
                  </a:lnTo>
                  <a:cubicBezTo>
                    <a:pt x="704817" y="72461"/>
                    <a:pt x="683781" y="93497"/>
                    <a:pt x="658068" y="93497"/>
                  </a:cubicBezTo>
                  <a:lnTo>
                    <a:pt x="46749" y="93497"/>
                  </a:lnTo>
                  <a:cubicBezTo>
                    <a:pt x="21036" y="93497"/>
                    <a:pt x="0" y="72461"/>
                    <a:pt x="0" y="46748"/>
                  </a:cubicBezTo>
                  <a:lnTo>
                    <a:pt x="0" y="46748"/>
                  </a:lnTo>
                  <a:cubicBezTo>
                    <a:pt x="0" y="21036"/>
                    <a:pt x="21036" y="0"/>
                    <a:pt x="46749" y="0"/>
                  </a:cubicBezTo>
                  <a:lnTo>
                    <a:pt x="658068" y="0"/>
                  </a:lnTo>
                  <a:cubicBezTo>
                    <a:pt x="683776" y="0"/>
                    <a:pt x="704817" y="21036"/>
                    <a:pt x="704817" y="46748"/>
                  </a:cubicBezTo>
                  <a:close/>
                </a:path>
              </a:pathLst>
            </a:custGeom>
            <a:solidFill>
              <a:srgbClr val="35647E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06C052B-4E33-7B7B-7F2A-169926EA70AE}"/>
              </a:ext>
            </a:extLst>
          </p:cNvPr>
          <p:cNvGrpSpPr/>
          <p:nvPr/>
        </p:nvGrpSpPr>
        <p:grpSpPr>
          <a:xfrm>
            <a:off x="1179738" y="2853516"/>
            <a:ext cx="1080458" cy="683509"/>
            <a:chOff x="551035" y="4804809"/>
            <a:chExt cx="2600586" cy="164515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435E7FC-7F05-602E-4FD1-2BA7A7B39D7B}"/>
                </a:ext>
              </a:extLst>
            </p:cNvPr>
            <p:cNvSpPr/>
            <p:nvPr/>
          </p:nvSpPr>
          <p:spPr>
            <a:xfrm>
              <a:off x="551035" y="4804809"/>
              <a:ext cx="2600586" cy="1645158"/>
            </a:xfrm>
            <a:custGeom>
              <a:avLst/>
              <a:gdLst>
                <a:gd name="connsiteX0" fmla="*/ 1778008 w 2600586"/>
                <a:gd name="connsiteY0" fmla="*/ 1645158 h 1645158"/>
                <a:gd name="connsiteX1" fmla="*/ 0 w 2600586"/>
                <a:gd name="connsiteY1" fmla="*/ 1645158 h 1645158"/>
                <a:gd name="connsiteX2" fmla="*/ 0 w 2600586"/>
                <a:gd name="connsiteY2" fmla="*/ 822579 h 1645158"/>
                <a:gd name="connsiteX3" fmla="*/ 822579 w 2600586"/>
                <a:gd name="connsiteY3" fmla="*/ 0 h 1645158"/>
                <a:gd name="connsiteX4" fmla="*/ 1778008 w 2600586"/>
                <a:gd name="connsiteY4" fmla="*/ 0 h 1645158"/>
                <a:gd name="connsiteX5" fmla="*/ 2600587 w 2600586"/>
                <a:gd name="connsiteY5" fmla="*/ 822579 h 1645158"/>
                <a:gd name="connsiteX6" fmla="*/ 2600587 w 2600586"/>
                <a:gd name="connsiteY6" fmla="*/ 822579 h 1645158"/>
                <a:gd name="connsiteX7" fmla="*/ 1778008 w 2600586"/>
                <a:gd name="connsiteY7" fmla="*/ 1645158 h 164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0586" h="1645158">
                  <a:moveTo>
                    <a:pt x="1778008" y="1645158"/>
                  </a:moveTo>
                  <a:lnTo>
                    <a:pt x="0" y="1645158"/>
                  </a:lnTo>
                  <a:lnTo>
                    <a:pt x="0" y="822579"/>
                  </a:lnTo>
                  <a:cubicBezTo>
                    <a:pt x="0" y="368280"/>
                    <a:pt x="368279" y="0"/>
                    <a:pt x="822579" y="0"/>
                  </a:cubicBezTo>
                  <a:lnTo>
                    <a:pt x="1778008" y="0"/>
                  </a:lnTo>
                  <a:cubicBezTo>
                    <a:pt x="2232308" y="0"/>
                    <a:pt x="2600587" y="368280"/>
                    <a:pt x="2600587" y="822579"/>
                  </a:cubicBezTo>
                  <a:lnTo>
                    <a:pt x="2600587" y="822579"/>
                  </a:lnTo>
                  <a:cubicBezTo>
                    <a:pt x="2600582" y="1276879"/>
                    <a:pt x="2232303" y="1645158"/>
                    <a:pt x="1778008" y="1645158"/>
                  </a:cubicBezTo>
                  <a:close/>
                </a:path>
              </a:pathLst>
            </a:custGeom>
            <a:solidFill>
              <a:srgbClr val="CE3D7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322B50D-40B0-34F3-1F52-C1E571309153}"/>
                </a:ext>
              </a:extLst>
            </p:cNvPr>
            <p:cNvSpPr/>
            <p:nvPr/>
          </p:nvSpPr>
          <p:spPr>
            <a:xfrm>
              <a:off x="932130" y="5275926"/>
              <a:ext cx="1801758" cy="168835"/>
            </a:xfrm>
            <a:custGeom>
              <a:avLst/>
              <a:gdLst>
                <a:gd name="connsiteX0" fmla="*/ 0 w 1801758"/>
                <a:gd name="connsiteY0" fmla="*/ 0 h 168835"/>
                <a:gd name="connsiteX1" fmla="*/ 1801759 w 1801758"/>
                <a:gd name="connsiteY1" fmla="*/ 0 h 168835"/>
                <a:gd name="connsiteX2" fmla="*/ 1801759 w 1801758"/>
                <a:gd name="connsiteY2" fmla="*/ 168836 h 168835"/>
                <a:gd name="connsiteX3" fmla="*/ 0 w 1801758"/>
                <a:gd name="connsiteY3" fmla="*/ 168836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758" h="168835">
                  <a:moveTo>
                    <a:pt x="0" y="0"/>
                  </a:moveTo>
                  <a:lnTo>
                    <a:pt x="1801759" y="0"/>
                  </a:lnTo>
                  <a:lnTo>
                    <a:pt x="1801759" y="168836"/>
                  </a:lnTo>
                  <a:lnTo>
                    <a:pt x="0" y="168836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345DA0D-C878-4835-363B-D99CF656B07D}"/>
                </a:ext>
              </a:extLst>
            </p:cNvPr>
            <p:cNvSpPr/>
            <p:nvPr/>
          </p:nvSpPr>
          <p:spPr>
            <a:xfrm>
              <a:off x="932130" y="5606919"/>
              <a:ext cx="1801758" cy="168835"/>
            </a:xfrm>
            <a:custGeom>
              <a:avLst/>
              <a:gdLst>
                <a:gd name="connsiteX0" fmla="*/ 0 w 1801758"/>
                <a:gd name="connsiteY0" fmla="*/ 0 h 168835"/>
                <a:gd name="connsiteX1" fmla="*/ 1801759 w 1801758"/>
                <a:gd name="connsiteY1" fmla="*/ 0 h 168835"/>
                <a:gd name="connsiteX2" fmla="*/ 1801759 w 1801758"/>
                <a:gd name="connsiteY2" fmla="*/ 168836 h 168835"/>
                <a:gd name="connsiteX3" fmla="*/ 0 w 1801758"/>
                <a:gd name="connsiteY3" fmla="*/ 168836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1758" h="168835">
                  <a:moveTo>
                    <a:pt x="0" y="0"/>
                  </a:moveTo>
                  <a:lnTo>
                    <a:pt x="1801759" y="0"/>
                  </a:lnTo>
                  <a:lnTo>
                    <a:pt x="1801759" y="168836"/>
                  </a:lnTo>
                  <a:lnTo>
                    <a:pt x="0" y="168836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F37DF63-82E1-56B4-7FE0-56FB3F84C810}"/>
                </a:ext>
              </a:extLst>
            </p:cNvPr>
            <p:cNvSpPr/>
            <p:nvPr/>
          </p:nvSpPr>
          <p:spPr>
            <a:xfrm>
              <a:off x="932130" y="5937913"/>
              <a:ext cx="1115744" cy="168835"/>
            </a:xfrm>
            <a:custGeom>
              <a:avLst/>
              <a:gdLst>
                <a:gd name="connsiteX0" fmla="*/ 0 w 1115744"/>
                <a:gd name="connsiteY0" fmla="*/ 0 h 168835"/>
                <a:gd name="connsiteX1" fmla="*/ 1115744 w 1115744"/>
                <a:gd name="connsiteY1" fmla="*/ 0 h 168835"/>
                <a:gd name="connsiteX2" fmla="*/ 1115744 w 1115744"/>
                <a:gd name="connsiteY2" fmla="*/ 168836 h 168835"/>
                <a:gd name="connsiteX3" fmla="*/ 0 w 1115744"/>
                <a:gd name="connsiteY3" fmla="*/ 168836 h 16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5744" h="168835">
                  <a:moveTo>
                    <a:pt x="0" y="0"/>
                  </a:moveTo>
                  <a:lnTo>
                    <a:pt x="1115744" y="0"/>
                  </a:lnTo>
                  <a:lnTo>
                    <a:pt x="1115744" y="168836"/>
                  </a:lnTo>
                  <a:lnTo>
                    <a:pt x="0" y="168836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BEAEEA7-71A8-F144-6666-D7D60AE2C828}"/>
              </a:ext>
            </a:extLst>
          </p:cNvPr>
          <p:cNvSpPr/>
          <p:nvPr/>
        </p:nvSpPr>
        <p:spPr>
          <a:xfrm>
            <a:off x="2605524" y="2998247"/>
            <a:ext cx="1252408" cy="652072"/>
          </a:xfrm>
          <a:custGeom>
            <a:avLst/>
            <a:gdLst>
              <a:gd name="connsiteX0" fmla="*/ 2574641 w 2602708"/>
              <a:gd name="connsiteY0" fmla="*/ 454451 h 1355111"/>
              <a:gd name="connsiteX1" fmla="*/ 1774818 w 2602708"/>
              <a:gd name="connsiteY1" fmla="*/ 27822 h 1355111"/>
              <a:gd name="connsiteX2" fmla="*/ 1395851 w 2602708"/>
              <a:gd name="connsiteY2" fmla="*/ 339380 h 1355111"/>
              <a:gd name="connsiteX3" fmla="*/ 1328643 w 2602708"/>
              <a:gd name="connsiteY3" fmla="*/ 743768 h 1355111"/>
              <a:gd name="connsiteX4" fmla="*/ 1139148 w 2602708"/>
              <a:gd name="connsiteY4" fmla="*/ 801428 h 1355111"/>
              <a:gd name="connsiteX5" fmla="*/ 976599 w 2602708"/>
              <a:gd name="connsiteY5" fmla="*/ 764561 h 1355111"/>
              <a:gd name="connsiteX6" fmla="*/ 119439 w 2602708"/>
              <a:gd name="connsiteY6" fmla="*/ 1025384 h 1355111"/>
              <a:gd name="connsiteX7" fmla="*/ 7273 w 2602708"/>
              <a:gd name="connsiteY7" fmla="*/ 1235673 h 1355111"/>
              <a:gd name="connsiteX8" fmla="*/ 7273 w 2602708"/>
              <a:gd name="connsiteY8" fmla="*/ 1235673 h 1355111"/>
              <a:gd name="connsiteX9" fmla="*/ 217561 w 2602708"/>
              <a:gd name="connsiteY9" fmla="*/ 1347839 h 1355111"/>
              <a:gd name="connsiteX10" fmla="*/ 1074720 w 2602708"/>
              <a:gd name="connsiteY10" fmla="*/ 1087016 h 1355111"/>
              <a:gd name="connsiteX11" fmla="*/ 1189182 w 2602708"/>
              <a:gd name="connsiteY11" fmla="*/ 965853 h 1355111"/>
              <a:gd name="connsiteX12" fmla="*/ 1378787 w 2602708"/>
              <a:gd name="connsiteY12" fmla="*/ 908161 h 1355111"/>
              <a:gd name="connsiteX13" fmla="*/ 1961760 w 2602708"/>
              <a:gd name="connsiteY13" fmla="*/ 1282102 h 1355111"/>
              <a:gd name="connsiteX14" fmla="*/ 2148017 w 2602708"/>
              <a:gd name="connsiteY14" fmla="*/ 1254275 h 1355111"/>
              <a:gd name="connsiteX15" fmla="*/ 2526978 w 2602708"/>
              <a:gd name="connsiteY15" fmla="*/ 942722 h 1355111"/>
              <a:gd name="connsiteX16" fmla="*/ 2574641 w 2602708"/>
              <a:gd name="connsiteY16" fmla="*/ 454451 h 1355111"/>
              <a:gd name="connsiteX17" fmla="*/ 2435471 w 2602708"/>
              <a:gd name="connsiteY17" fmla="*/ 893911 h 1355111"/>
              <a:gd name="connsiteX18" fmla="*/ 2117822 w 2602708"/>
              <a:gd name="connsiteY18" fmla="*/ 1155058 h 1355111"/>
              <a:gd name="connsiteX19" fmla="*/ 1447405 w 2602708"/>
              <a:gd name="connsiteY19" fmla="*/ 797451 h 1355111"/>
              <a:gd name="connsiteX20" fmla="*/ 1487358 w 2602708"/>
              <a:gd name="connsiteY20" fmla="*/ 388181 h 1355111"/>
              <a:gd name="connsiteX21" fmla="*/ 1805007 w 2602708"/>
              <a:gd name="connsiteY21" fmla="*/ 127034 h 1355111"/>
              <a:gd name="connsiteX22" fmla="*/ 1961131 w 2602708"/>
              <a:gd name="connsiteY22" fmla="*/ 103712 h 1355111"/>
              <a:gd name="connsiteX23" fmla="*/ 2475429 w 2602708"/>
              <a:gd name="connsiteY23" fmla="*/ 484641 h 1355111"/>
              <a:gd name="connsiteX24" fmla="*/ 2435471 w 2602708"/>
              <a:gd name="connsiteY24" fmla="*/ 893911 h 135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602708" h="1355111">
                <a:moveTo>
                  <a:pt x="2574641" y="454451"/>
                </a:moveTo>
                <a:cubicBezTo>
                  <a:pt x="2471748" y="116318"/>
                  <a:pt x="2112936" y="-75058"/>
                  <a:pt x="1774818" y="27822"/>
                </a:cubicBezTo>
                <a:cubicBezTo>
                  <a:pt x="1611016" y="77666"/>
                  <a:pt x="1476433" y="188309"/>
                  <a:pt x="1395851" y="339380"/>
                </a:cubicBezTo>
                <a:cubicBezTo>
                  <a:pt x="1328914" y="464867"/>
                  <a:pt x="1305949" y="605766"/>
                  <a:pt x="1328643" y="743768"/>
                </a:cubicBezTo>
                <a:lnTo>
                  <a:pt x="1139148" y="801428"/>
                </a:lnTo>
                <a:cubicBezTo>
                  <a:pt x="1096580" y="762799"/>
                  <a:pt x="1035292" y="746697"/>
                  <a:pt x="976599" y="764561"/>
                </a:cubicBezTo>
                <a:lnTo>
                  <a:pt x="119439" y="1025384"/>
                </a:lnTo>
                <a:cubicBezTo>
                  <a:pt x="30766" y="1052369"/>
                  <a:pt x="-19712" y="1146995"/>
                  <a:pt x="7273" y="1235673"/>
                </a:cubicBezTo>
                <a:lnTo>
                  <a:pt x="7273" y="1235673"/>
                </a:lnTo>
                <a:cubicBezTo>
                  <a:pt x="34257" y="1324346"/>
                  <a:pt x="128883" y="1374824"/>
                  <a:pt x="217561" y="1347839"/>
                </a:cubicBezTo>
                <a:lnTo>
                  <a:pt x="1074720" y="1087016"/>
                </a:lnTo>
                <a:cubicBezTo>
                  <a:pt x="1133418" y="1069157"/>
                  <a:pt x="1175347" y="1021646"/>
                  <a:pt x="1189182" y="965853"/>
                </a:cubicBezTo>
                <a:lnTo>
                  <a:pt x="1378787" y="908161"/>
                </a:lnTo>
                <a:cubicBezTo>
                  <a:pt x="1483948" y="1137951"/>
                  <a:pt x="1714719" y="1282102"/>
                  <a:pt x="1961760" y="1282102"/>
                </a:cubicBezTo>
                <a:cubicBezTo>
                  <a:pt x="2023401" y="1282102"/>
                  <a:pt x="2086061" y="1273125"/>
                  <a:pt x="2148017" y="1254275"/>
                </a:cubicBezTo>
                <a:cubicBezTo>
                  <a:pt x="2311818" y="1204431"/>
                  <a:pt x="2446402" y="1093788"/>
                  <a:pt x="2526978" y="942722"/>
                </a:cubicBezTo>
                <a:cubicBezTo>
                  <a:pt x="2607555" y="791660"/>
                  <a:pt x="2624481" y="618248"/>
                  <a:pt x="2574641" y="454451"/>
                </a:cubicBezTo>
                <a:close/>
                <a:moveTo>
                  <a:pt x="2435471" y="893911"/>
                </a:moveTo>
                <a:cubicBezTo>
                  <a:pt x="2367930" y="1020536"/>
                  <a:pt x="2255120" y="1113281"/>
                  <a:pt x="2117822" y="1155058"/>
                </a:cubicBezTo>
                <a:cubicBezTo>
                  <a:pt x="1834392" y="1241278"/>
                  <a:pt x="1533649" y="1080882"/>
                  <a:pt x="1447405" y="797451"/>
                </a:cubicBezTo>
                <a:cubicBezTo>
                  <a:pt x="1405624" y="660158"/>
                  <a:pt x="1419816" y="514806"/>
                  <a:pt x="1487358" y="388181"/>
                </a:cubicBezTo>
                <a:cubicBezTo>
                  <a:pt x="1554900" y="261556"/>
                  <a:pt x="1667709" y="168811"/>
                  <a:pt x="1805007" y="127034"/>
                </a:cubicBezTo>
                <a:cubicBezTo>
                  <a:pt x="1856957" y="111232"/>
                  <a:pt x="1909444" y="103712"/>
                  <a:pt x="1961131" y="103712"/>
                </a:cubicBezTo>
                <a:cubicBezTo>
                  <a:pt x="2191432" y="103712"/>
                  <a:pt x="2404992" y="253164"/>
                  <a:pt x="2475429" y="484641"/>
                </a:cubicBezTo>
                <a:cubicBezTo>
                  <a:pt x="2517201" y="621939"/>
                  <a:pt x="2503013" y="767286"/>
                  <a:pt x="2435471" y="893911"/>
                </a:cubicBezTo>
                <a:close/>
              </a:path>
            </a:pathLst>
          </a:custGeom>
          <a:solidFill>
            <a:srgbClr val="99294E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图形 4">
            <a:extLst>
              <a:ext uri="{FF2B5EF4-FFF2-40B4-BE49-F238E27FC236}">
                <a16:creationId xmlns:a16="http://schemas.microsoft.com/office/drawing/2014/main" id="{3B3012E8-E6BB-F1B3-C100-AAE1EF0780B4}"/>
              </a:ext>
            </a:extLst>
          </p:cNvPr>
          <p:cNvGrpSpPr/>
          <p:nvPr/>
        </p:nvGrpSpPr>
        <p:grpSpPr>
          <a:xfrm>
            <a:off x="9864060" y="2976738"/>
            <a:ext cx="1282011" cy="907364"/>
            <a:chOff x="1642110" y="1767205"/>
            <a:chExt cx="1586230" cy="112268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8C0AF31-FBDF-8989-3C09-DF92B2FDFB05}"/>
                </a:ext>
              </a:extLst>
            </p:cNvPr>
            <p:cNvSpPr/>
            <p:nvPr/>
          </p:nvSpPr>
          <p:spPr>
            <a:xfrm>
              <a:off x="1642110" y="1767205"/>
              <a:ext cx="1586230" cy="1122680"/>
            </a:xfrm>
            <a:custGeom>
              <a:avLst/>
              <a:gdLst>
                <a:gd name="connsiteX0" fmla="*/ 0 w 1586230"/>
                <a:gd name="connsiteY0" fmla="*/ 0 h 1122680"/>
                <a:gd name="connsiteX1" fmla="*/ 1586230 w 1586230"/>
                <a:gd name="connsiteY1" fmla="*/ 0 h 1122680"/>
                <a:gd name="connsiteX2" fmla="*/ 1586230 w 1586230"/>
                <a:gd name="connsiteY2" fmla="*/ 1122680 h 1122680"/>
                <a:gd name="connsiteX3" fmla="*/ 0 w 1586230"/>
                <a:gd name="connsiteY3" fmla="*/ 1122680 h 112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230" h="1122680">
                  <a:moveTo>
                    <a:pt x="0" y="0"/>
                  </a:moveTo>
                  <a:lnTo>
                    <a:pt x="1586230" y="0"/>
                  </a:lnTo>
                  <a:lnTo>
                    <a:pt x="1586230" y="1122680"/>
                  </a:lnTo>
                  <a:lnTo>
                    <a:pt x="0" y="1122680"/>
                  </a:lnTo>
                  <a:close/>
                </a:path>
              </a:pathLst>
            </a:custGeom>
            <a:solidFill>
              <a:srgbClr val="ED1A3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C98459D-F585-718B-CC7F-8434E86D7DF9}"/>
                </a:ext>
              </a:extLst>
            </p:cNvPr>
            <p:cNvSpPr/>
            <p:nvPr/>
          </p:nvSpPr>
          <p:spPr>
            <a:xfrm>
              <a:off x="1704975" y="1833245"/>
              <a:ext cx="705485" cy="946784"/>
            </a:xfrm>
            <a:custGeom>
              <a:avLst/>
              <a:gdLst>
                <a:gd name="connsiteX0" fmla="*/ 0 w 705485"/>
                <a:gd name="connsiteY0" fmla="*/ 0 h 946784"/>
                <a:gd name="connsiteX1" fmla="*/ 705485 w 705485"/>
                <a:gd name="connsiteY1" fmla="*/ 0 h 946784"/>
                <a:gd name="connsiteX2" fmla="*/ 705485 w 705485"/>
                <a:gd name="connsiteY2" fmla="*/ 946785 h 946784"/>
                <a:gd name="connsiteX3" fmla="*/ 0 w 705485"/>
                <a:gd name="connsiteY3" fmla="*/ 946785 h 94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485" h="946784">
                  <a:moveTo>
                    <a:pt x="0" y="0"/>
                  </a:moveTo>
                  <a:lnTo>
                    <a:pt x="705485" y="0"/>
                  </a:lnTo>
                  <a:lnTo>
                    <a:pt x="705485" y="946785"/>
                  </a:lnTo>
                  <a:lnTo>
                    <a:pt x="0" y="94678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5BB655D-FB26-7678-4D51-836997CDA00B}"/>
                </a:ext>
              </a:extLst>
            </p:cNvPr>
            <p:cNvSpPr/>
            <p:nvPr/>
          </p:nvSpPr>
          <p:spPr>
            <a:xfrm>
              <a:off x="2423795" y="1833245"/>
              <a:ext cx="705484" cy="946784"/>
            </a:xfrm>
            <a:custGeom>
              <a:avLst/>
              <a:gdLst>
                <a:gd name="connsiteX0" fmla="*/ 0 w 705484"/>
                <a:gd name="connsiteY0" fmla="*/ 0 h 946784"/>
                <a:gd name="connsiteX1" fmla="*/ 705485 w 705484"/>
                <a:gd name="connsiteY1" fmla="*/ 0 h 946784"/>
                <a:gd name="connsiteX2" fmla="*/ 705485 w 705484"/>
                <a:gd name="connsiteY2" fmla="*/ 946785 h 946784"/>
                <a:gd name="connsiteX3" fmla="*/ 0 w 705484"/>
                <a:gd name="connsiteY3" fmla="*/ 946785 h 94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484" h="946784">
                  <a:moveTo>
                    <a:pt x="0" y="0"/>
                  </a:moveTo>
                  <a:lnTo>
                    <a:pt x="705485" y="0"/>
                  </a:lnTo>
                  <a:lnTo>
                    <a:pt x="705485" y="946785"/>
                  </a:lnTo>
                  <a:lnTo>
                    <a:pt x="0" y="94678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648F11C-EDDF-ABC3-AD9A-56F8895F44FD}"/>
                </a:ext>
              </a:extLst>
            </p:cNvPr>
            <p:cNvSpPr/>
            <p:nvPr/>
          </p:nvSpPr>
          <p:spPr>
            <a:xfrm>
              <a:off x="1751330" y="214757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569AFA5-0773-D5D8-F5D7-6141588BF920}"/>
                </a:ext>
              </a:extLst>
            </p:cNvPr>
            <p:cNvSpPr/>
            <p:nvPr/>
          </p:nvSpPr>
          <p:spPr>
            <a:xfrm>
              <a:off x="1751330" y="221107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2C245B8-79E6-388B-1FDE-478DD3B138A3}"/>
                </a:ext>
              </a:extLst>
            </p:cNvPr>
            <p:cNvSpPr/>
            <p:nvPr/>
          </p:nvSpPr>
          <p:spPr>
            <a:xfrm>
              <a:off x="1751330" y="227393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42211D6-EF42-BD67-8A52-C802FA7172C6}"/>
                </a:ext>
              </a:extLst>
            </p:cNvPr>
            <p:cNvSpPr/>
            <p:nvPr/>
          </p:nvSpPr>
          <p:spPr>
            <a:xfrm>
              <a:off x="1751330" y="233680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14DFCCA-4DA7-D28D-696B-023D8A3BA1A4}"/>
                </a:ext>
              </a:extLst>
            </p:cNvPr>
            <p:cNvSpPr/>
            <p:nvPr/>
          </p:nvSpPr>
          <p:spPr>
            <a:xfrm>
              <a:off x="1751330" y="239966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2A3CB24-21AC-2707-929E-1CB73052995A}"/>
                </a:ext>
              </a:extLst>
            </p:cNvPr>
            <p:cNvSpPr/>
            <p:nvPr/>
          </p:nvSpPr>
          <p:spPr>
            <a:xfrm>
              <a:off x="1751330" y="246253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2D187E6-BED9-C524-CA54-69E06BDA3144}"/>
                </a:ext>
              </a:extLst>
            </p:cNvPr>
            <p:cNvSpPr/>
            <p:nvPr/>
          </p:nvSpPr>
          <p:spPr>
            <a:xfrm>
              <a:off x="1751330" y="252539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230558-55B0-4C48-78AC-E50A2F24B0AA}"/>
                </a:ext>
              </a:extLst>
            </p:cNvPr>
            <p:cNvSpPr/>
            <p:nvPr/>
          </p:nvSpPr>
          <p:spPr>
            <a:xfrm>
              <a:off x="1751330" y="258826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3CA996B-F198-CA37-8280-56863A1A3296}"/>
                </a:ext>
              </a:extLst>
            </p:cNvPr>
            <p:cNvSpPr/>
            <p:nvPr/>
          </p:nvSpPr>
          <p:spPr>
            <a:xfrm>
              <a:off x="1751330" y="265112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2C26D7B-86FC-86B1-0AB9-1EEAE96B4935}"/>
                </a:ext>
              </a:extLst>
            </p:cNvPr>
            <p:cNvSpPr/>
            <p:nvPr/>
          </p:nvSpPr>
          <p:spPr>
            <a:xfrm>
              <a:off x="1751330" y="271399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F668D20-1D59-E810-B3B7-8F02FC9A706E}"/>
                </a:ext>
              </a:extLst>
            </p:cNvPr>
            <p:cNvSpPr/>
            <p:nvPr/>
          </p:nvSpPr>
          <p:spPr>
            <a:xfrm>
              <a:off x="2470150" y="188277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6CCFA1B-E916-2600-4723-518E53E7DBA8}"/>
                </a:ext>
              </a:extLst>
            </p:cNvPr>
            <p:cNvSpPr/>
            <p:nvPr/>
          </p:nvSpPr>
          <p:spPr>
            <a:xfrm>
              <a:off x="2470150" y="1945639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38DB017-8620-D73D-985A-FC6B89BC8C52}"/>
                </a:ext>
              </a:extLst>
            </p:cNvPr>
            <p:cNvSpPr/>
            <p:nvPr/>
          </p:nvSpPr>
          <p:spPr>
            <a:xfrm>
              <a:off x="2470150" y="200850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5D516B2-6D6F-3E09-6F99-31A40A9FEC8B}"/>
                </a:ext>
              </a:extLst>
            </p:cNvPr>
            <p:cNvSpPr/>
            <p:nvPr/>
          </p:nvSpPr>
          <p:spPr>
            <a:xfrm>
              <a:off x="2470150" y="207200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6256DAA-818E-94E8-0AD0-5F9DCE5A4147}"/>
                </a:ext>
              </a:extLst>
            </p:cNvPr>
            <p:cNvSpPr/>
            <p:nvPr/>
          </p:nvSpPr>
          <p:spPr>
            <a:xfrm>
              <a:off x="2470150" y="213487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3794333-225A-F5D3-931F-5E6D634BBCA0}"/>
                </a:ext>
              </a:extLst>
            </p:cNvPr>
            <p:cNvSpPr/>
            <p:nvPr/>
          </p:nvSpPr>
          <p:spPr>
            <a:xfrm>
              <a:off x="2470150" y="219773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24546AF-F179-7E54-90B2-622D949E6174}"/>
                </a:ext>
              </a:extLst>
            </p:cNvPr>
            <p:cNvSpPr/>
            <p:nvPr/>
          </p:nvSpPr>
          <p:spPr>
            <a:xfrm>
              <a:off x="2470150" y="226060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EA38582-8B4F-1A6C-78B6-1B78D2768377}"/>
                </a:ext>
              </a:extLst>
            </p:cNvPr>
            <p:cNvSpPr/>
            <p:nvPr/>
          </p:nvSpPr>
          <p:spPr>
            <a:xfrm>
              <a:off x="2470150" y="232346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CB119E0-B3F6-A3D7-C052-2DC801D0DDE4}"/>
                </a:ext>
              </a:extLst>
            </p:cNvPr>
            <p:cNvSpPr/>
            <p:nvPr/>
          </p:nvSpPr>
          <p:spPr>
            <a:xfrm>
              <a:off x="2470150" y="238633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47B3BBD-38F1-EB14-BBAD-D0969629E049}"/>
                </a:ext>
              </a:extLst>
            </p:cNvPr>
            <p:cNvSpPr/>
            <p:nvPr/>
          </p:nvSpPr>
          <p:spPr>
            <a:xfrm>
              <a:off x="2470150" y="244919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ACE68E2-3C77-5E1C-E2EB-DD10A887FC04}"/>
                </a:ext>
              </a:extLst>
            </p:cNvPr>
            <p:cNvSpPr/>
            <p:nvPr/>
          </p:nvSpPr>
          <p:spPr>
            <a:xfrm>
              <a:off x="2470150" y="251206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B560CB0-9DD2-4A58-7748-FBBCF3456A8B}"/>
                </a:ext>
              </a:extLst>
            </p:cNvPr>
            <p:cNvSpPr/>
            <p:nvPr/>
          </p:nvSpPr>
          <p:spPr>
            <a:xfrm>
              <a:off x="2470150" y="257492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05AC80E-07A3-8080-9931-A79BE910905B}"/>
                </a:ext>
              </a:extLst>
            </p:cNvPr>
            <p:cNvSpPr/>
            <p:nvPr/>
          </p:nvSpPr>
          <p:spPr>
            <a:xfrm>
              <a:off x="2470150" y="263779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EB9D035-1E3F-D97F-84E8-3D904E7E3805}"/>
                </a:ext>
              </a:extLst>
            </p:cNvPr>
            <p:cNvSpPr/>
            <p:nvPr/>
          </p:nvSpPr>
          <p:spPr>
            <a:xfrm>
              <a:off x="2470150" y="270065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9A7FD2F-977E-DA2B-9CCF-9CCC4D903C74}"/>
                </a:ext>
              </a:extLst>
            </p:cNvPr>
            <p:cNvSpPr/>
            <p:nvPr/>
          </p:nvSpPr>
          <p:spPr>
            <a:xfrm>
              <a:off x="1751330" y="1876425"/>
              <a:ext cx="612775" cy="221614"/>
            </a:xfrm>
            <a:custGeom>
              <a:avLst/>
              <a:gdLst>
                <a:gd name="connsiteX0" fmla="*/ 0 w 612775"/>
                <a:gd name="connsiteY0" fmla="*/ 0 h 221614"/>
                <a:gd name="connsiteX1" fmla="*/ 612775 w 612775"/>
                <a:gd name="connsiteY1" fmla="*/ 0 h 221614"/>
                <a:gd name="connsiteX2" fmla="*/ 612775 w 612775"/>
                <a:gd name="connsiteY2" fmla="*/ 221615 h 221614"/>
                <a:gd name="connsiteX3" fmla="*/ 0 w 612775"/>
                <a:gd name="connsiteY3" fmla="*/ 221615 h 22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21614">
                  <a:moveTo>
                    <a:pt x="0" y="0"/>
                  </a:moveTo>
                  <a:lnTo>
                    <a:pt x="612775" y="0"/>
                  </a:lnTo>
                  <a:lnTo>
                    <a:pt x="612775" y="221615"/>
                  </a:lnTo>
                  <a:lnTo>
                    <a:pt x="0" y="221615"/>
                  </a:lnTo>
                  <a:close/>
                </a:path>
              </a:pathLst>
            </a:custGeom>
            <a:solidFill>
              <a:srgbClr val="918E8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4">
            <a:extLst>
              <a:ext uri="{FF2B5EF4-FFF2-40B4-BE49-F238E27FC236}">
                <a16:creationId xmlns:a16="http://schemas.microsoft.com/office/drawing/2014/main" id="{1BB8AE8D-7B1F-4979-F737-89C0E30BA8D8}"/>
              </a:ext>
            </a:extLst>
          </p:cNvPr>
          <p:cNvGrpSpPr/>
          <p:nvPr/>
        </p:nvGrpSpPr>
        <p:grpSpPr>
          <a:xfrm>
            <a:off x="2767958" y="4691689"/>
            <a:ext cx="1213164" cy="858636"/>
            <a:chOff x="1848485" y="3091815"/>
            <a:chExt cx="1586230" cy="112268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ED4B2A0-F01B-6F2B-CC48-75CDBBF7C17F}"/>
                </a:ext>
              </a:extLst>
            </p:cNvPr>
            <p:cNvSpPr/>
            <p:nvPr/>
          </p:nvSpPr>
          <p:spPr>
            <a:xfrm>
              <a:off x="1848485" y="3091815"/>
              <a:ext cx="1586230" cy="1122680"/>
            </a:xfrm>
            <a:custGeom>
              <a:avLst/>
              <a:gdLst>
                <a:gd name="connsiteX0" fmla="*/ 0 w 1586230"/>
                <a:gd name="connsiteY0" fmla="*/ 0 h 1122680"/>
                <a:gd name="connsiteX1" fmla="*/ 1586230 w 1586230"/>
                <a:gd name="connsiteY1" fmla="*/ 0 h 1122680"/>
                <a:gd name="connsiteX2" fmla="*/ 1586230 w 1586230"/>
                <a:gd name="connsiteY2" fmla="*/ 1122680 h 1122680"/>
                <a:gd name="connsiteX3" fmla="*/ 0 w 1586230"/>
                <a:gd name="connsiteY3" fmla="*/ 1122680 h 112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6230" h="1122680">
                  <a:moveTo>
                    <a:pt x="0" y="0"/>
                  </a:moveTo>
                  <a:lnTo>
                    <a:pt x="1586230" y="0"/>
                  </a:lnTo>
                  <a:lnTo>
                    <a:pt x="1586230" y="1122680"/>
                  </a:lnTo>
                  <a:lnTo>
                    <a:pt x="0" y="1122680"/>
                  </a:lnTo>
                  <a:close/>
                </a:path>
              </a:pathLst>
            </a:custGeom>
            <a:solidFill>
              <a:srgbClr val="75C04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AE93467-7192-80A7-DDCB-4587AB53D942}"/>
                </a:ext>
              </a:extLst>
            </p:cNvPr>
            <p:cNvSpPr/>
            <p:nvPr/>
          </p:nvSpPr>
          <p:spPr>
            <a:xfrm>
              <a:off x="1911350" y="3158490"/>
              <a:ext cx="705485" cy="946785"/>
            </a:xfrm>
            <a:custGeom>
              <a:avLst/>
              <a:gdLst>
                <a:gd name="connsiteX0" fmla="*/ 0 w 705485"/>
                <a:gd name="connsiteY0" fmla="*/ 0 h 946785"/>
                <a:gd name="connsiteX1" fmla="*/ 705485 w 705485"/>
                <a:gd name="connsiteY1" fmla="*/ 0 h 946785"/>
                <a:gd name="connsiteX2" fmla="*/ 705485 w 705485"/>
                <a:gd name="connsiteY2" fmla="*/ 946785 h 946785"/>
                <a:gd name="connsiteX3" fmla="*/ 0 w 705485"/>
                <a:gd name="connsiteY3" fmla="*/ 946785 h 94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485" h="946785">
                  <a:moveTo>
                    <a:pt x="0" y="0"/>
                  </a:moveTo>
                  <a:lnTo>
                    <a:pt x="705485" y="0"/>
                  </a:lnTo>
                  <a:lnTo>
                    <a:pt x="705485" y="946785"/>
                  </a:lnTo>
                  <a:lnTo>
                    <a:pt x="0" y="94678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EF7BE5E-E8FD-DCA6-2813-C13F176681FF}"/>
                </a:ext>
              </a:extLst>
            </p:cNvPr>
            <p:cNvSpPr/>
            <p:nvPr/>
          </p:nvSpPr>
          <p:spPr>
            <a:xfrm>
              <a:off x="2629535" y="3158490"/>
              <a:ext cx="705485" cy="946785"/>
            </a:xfrm>
            <a:custGeom>
              <a:avLst/>
              <a:gdLst>
                <a:gd name="connsiteX0" fmla="*/ 0 w 705485"/>
                <a:gd name="connsiteY0" fmla="*/ 0 h 946785"/>
                <a:gd name="connsiteX1" fmla="*/ 705485 w 705485"/>
                <a:gd name="connsiteY1" fmla="*/ 0 h 946785"/>
                <a:gd name="connsiteX2" fmla="*/ 705485 w 705485"/>
                <a:gd name="connsiteY2" fmla="*/ 946785 h 946785"/>
                <a:gd name="connsiteX3" fmla="*/ 0 w 705485"/>
                <a:gd name="connsiteY3" fmla="*/ 946785 h 94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485" h="946785">
                  <a:moveTo>
                    <a:pt x="0" y="0"/>
                  </a:moveTo>
                  <a:lnTo>
                    <a:pt x="705485" y="0"/>
                  </a:lnTo>
                  <a:lnTo>
                    <a:pt x="705485" y="946785"/>
                  </a:lnTo>
                  <a:lnTo>
                    <a:pt x="0" y="94678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8258403-AEC1-81D6-1DDC-31133F502D15}"/>
                </a:ext>
              </a:extLst>
            </p:cNvPr>
            <p:cNvSpPr/>
            <p:nvPr/>
          </p:nvSpPr>
          <p:spPr>
            <a:xfrm>
              <a:off x="1957705" y="347281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17587B3-373D-1DC4-C5D5-571F33FC0C0B}"/>
                </a:ext>
              </a:extLst>
            </p:cNvPr>
            <p:cNvSpPr/>
            <p:nvPr/>
          </p:nvSpPr>
          <p:spPr>
            <a:xfrm>
              <a:off x="1957705" y="340995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C59C551-2C15-0237-67F7-378FC2A0C4E5}"/>
                </a:ext>
              </a:extLst>
            </p:cNvPr>
            <p:cNvSpPr/>
            <p:nvPr/>
          </p:nvSpPr>
          <p:spPr>
            <a:xfrm>
              <a:off x="1957705" y="334708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975E0E4-5C05-E37D-E9F3-231FCB1C3306}"/>
                </a:ext>
              </a:extLst>
            </p:cNvPr>
            <p:cNvSpPr/>
            <p:nvPr/>
          </p:nvSpPr>
          <p:spPr>
            <a:xfrm>
              <a:off x="1957705" y="328422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5416BCE-B3A3-0AF9-7CA1-3D61ECB55FE2}"/>
                </a:ext>
              </a:extLst>
            </p:cNvPr>
            <p:cNvSpPr/>
            <p:nvPr/>
          </p:nvSpPr>
          <p:spPr>
            <a:xfrm>
              <a:off x="1957705" y="3221355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294A0B0-0C24-E6F2-0111-94CCB5B2072F}"/>
                </a:ext>
              </a:extLst>
            </p:cNvPr>
            <p:cNvSpPr/>
            <p:nvPr/>
          </p:nvSpPr>
          <p:spPr>
            <a:xfrm>
              <a:off x="1957705" y="3535679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6785FA6-5715-84DF-B893-696A4A9D20D5}"/>
                </a:ext>
              </a:extLst>
            </p:cNvPr>
            <p:cNvSpPr/>
            <p:nvPr/>
          </p:nvSpPr>
          <p:spPr>
            <a:xfrm>
              <a:off x="1957705" y="359854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F7BBD94-59F3-DF12-970B-47CCB993BBCD}"/>
                </a:ext>
              </a:extLst>
            </p:cNvPr>
            <p:cNvSpPr/>
            <p:nvPr/>
          </p:nvSpPr>
          <p:spPr>
            <a:xfrm>
              <a:off x="1957705" y="366141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76FEE7-179D-B1C5-8846-09437283BBD7}"/>
                </a:ext>
              </a:extLst>
            </p:cNvPr>
            <p:cNvSpPr/>
            <p:nvPr/>
          </p:nvSpPr>
          <p:spPr>
            <a:xfrm>
              <a:off x="1957705" y="372427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E431766-7CF0-C6B3-6F45-7436FDC087EA}"/>
                </a:ext>
              </a:extLst>
            </p:cNvPr>
            <p:cNvSpPr/>
            <p:nvPr/>
          </p:nvSpPr>
          <p:spPr>
            <a:xfrm>
              <a:off x="1957705" y="378714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191D427-8087-A86C-F4D1-B4EA2B38C5A8}"/>
                </a:ext>
              </a:extLst>
            </p:cNvPr>
            <p:cNvSpPr/>
            <p:nvPr/>
          </p:nvSpPr>
          <p:spPr>
            <a:xfrm>
              <a:off x="1957705" y="3850004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669F420-4C09-3484-1F65-D505BAA02D86}"/>
                </a:ext>
              </a:extLst>
            </p:cNvPr>
            <p:cNvSpPr/>
            <p:nvPr/>
          </p:nvSpPr>
          <p:spPr>
            <a:xfrm>
              <a:off x="1957705" y="391287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273B769-00C7-E119-E841-0F2433394504}"/>
                </a:ext>
              </a:extLst>
            </p:cNvPr>
            <p:cNvSpPr/>
            <p:nvPr/>
          </p:nvSpPr>
          <p:spPr>
            <a:xfrm>
              <a:off x="1957705" y="397637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0FC9700-24CE-D3B0-D9E1-65D39C56EDBE}"/>
                </a:ext>
              </a:extLst>
            </p:cNvPr>
            <p:cNvSpPr/>
            <p:nvPr/>
          </p:nvSpPr>
          <p:spPr>
            <a:xfrm>
              <a:off x="1957705" y="403923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FC183A1-6747-9E32-8F82-D82B17C172EC}"/>
                </a:ext>
              </a:extLst>
            </p:cNvPr>
            <p:cNvSpPr/>
            <p:nvPr/>
          </p:nvSpPr>
          <p:spPr>
            <a:xfrm>
              <a:off x="2675890" y="3208020"/>
              <a:ext cx="612775" cy="26669"/>
            </a:xfrm>
            <a:custGeom>
              <a:avLst/>
              <a:gdLst>
                <a:gd name="connsiteX0" fmla="*/ 0 w 612775"/>
                <a:gd name="connsiteY0" fmla="*/ 0 h 26669"/>
                <a:gd name="connsiteX1" fmla="*/ 612775 w 612775"/>
                <a:gd name="connsiteY1" fmla="*/ 0 h 26669"/>
                <a:gd name="connsiteX2" fmla="*/ 612775 w 612775"/>
                <a:gd name="connsiteY2" fmla="*/ 26670 h 26669"/>
                <a:gd name="connsiteX3" fmla="*/ 0 w 612775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69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A8585F3-F11E-8527-DD28-F2C0E214A6ED}"/>
                </a:ext>
              </a:extLst>
            </p:cNvPr>
            <p:cNvSpPr/>
            <p:nvPr/>
          </p:nvSpPr>
          <p:spPr>
            <a:xfrm>
              <a:off x="2675890" y="327088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4624A9F-A440-150F-AF1A-36CE7D047DBF}"/>
                </a:ext>
              </a:extLst>
            </p:cNvPr>
            <p:cNvSpPr/>
            <p:nvPr/>
          </p:nvSpPr>
          <p:spPr>
            <a:xfrm>
              <a:off x="2675890" y="333375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EB43865-B28A-E8CD-445D-0AA89CDE8450}"/>
                </a:ext>
              </a:extLst>
            </p:cNvPr>
            <p:cNvSpPr/>
            <p:nvPr/>
          </p:nvSpPr>
          <p:spPr>
            <a:xfrm>
              <a:off x="2675890" y="339661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6DC0B2D-AC43-B070-734B-B2BE639FC4A9}"/>
                </a:ext>
              </a:extLst>
            </p:cNvPr>
            <p:cNvSpPr/>
            <p:nvPr/>
          </p:nvSpPr>
          <p:spPr>
            <a:xfrm>
              <a:off x="2675890" y="3459479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94D29BF-0ABF-589F-07C1-6DF95FBC5E05}"/>
                </a:ext>
              </a:extLst>
            </p:cNvPr>
            <p:cNvSpPr/>
            <p:nvPr/>
          </p:nvSpPr>
          <p:spPr>
            <a:xfrm>
              <a:off x="2675890" y="352234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F140A74-4BF0-B97E-93F9-B027A72AFEB2}"/>
                </a:ext>
              </a:extLst>
            </p:cNvPr>
            <p:cNvSpPr/>
            <p:nvPr/>
          </p:nvSpPr>
          <p:spPr>
            <a:xfrm>
              <a:off x="2675890" y="358521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0BEC978-0FE4-878A-DA7E-708F7AE413BC}"/>
                </a:ext>
              </a:extLst>
            </p:cNvPr>
            <p:cNvSpPr/>
            <p:nvPr/>
          </p:nvSpPr>
          <p:spPr>
            <a:xfrm>
              <a:off x="2675890" y="364807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02C59BB-7A1F-2F88-BF7A-537C7BA63F5E}"/>
                </a:ext>
              </a:extLst>
            </p:cNvPr>
            <p:cNvSpPr/>
            <p:nvPr/>
          </p:nvSpPr>
          <p:spPr>
            <a:xfrm>
              <a:off x="2675890" y="371094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5FF77BB-3E0E-C391-CCB7-A1429B0BAC5F}"/>
                </a:ext>
              </a:extLst>
            </p:cNvPr>
            <p:cNvSpPr/>
            <p:nvPr/>
          </p:nvSpPr>
          <p:spPr>
            <a:xfrm>
              <a:off x="2675890" y="3773804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827A973-067D-B26D-3E73-9C455F2E540C}"/>
                </a:ext>
              </a:extLst>
            </p:cNvPr>
            <p:cNvSpPr/>
            <p:nvPr/>
          </p:nvSpPr>
          <p:spPr>
            <a:xfrm>
              <a:off x="2675890" y="3837304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881428D-A919-CBAF-29C0-58CC9D1CC5C4}"/>
                </a:ext>
              </a:extLst>
            </p:cNvPr>
            <p:cNvSpPr/>
            <p:nvPr/>
          </p:nvSpPr>
          <p:spPr>
            <a:xfrm>
              <a:off x="2675890" y="390017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86FB32C-4FB4-240D-6F4D-3DE1AEE24098}"/>
                </a:ext>
              </a:extLst>
            </p:cNvPr>
            <p:cNvSpPr/>
            <p:nvPr/>
          </p:nvSpPr>
          <p:spPr>
            <a:xfrm>
              <a:off x="2675890" y="3963035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1C81D0B-802B-6515-AF99-602E7184F942}"/>
                </a:ext>
              </a:extLst>
            </p:cNvPr>
            <p:cNvSpPr/>
            <p:nvPr/>
          </p:nvSpPr>
          <p:spPr>
            <a:xfrm>
              <a:off x="2675890" y="4025900"/>
              <a:ext cx="612775" cy="26670"/>
            </a:xfrm>
            <a:custGeom>
              <a:avLst/>
              <a:gdLst>
                <a:gd name="connsiteX0" fmla="*/ 0 w 612775"/>
                <a:gd name="connsiteY0" fmla="*/ 0 h 26670"/>
                <a:gd name="connsiteX1" fmla="*/ 612775 w 612775"/>
                <a:gd name="connsiteY1" fmla="*/ 0 h 26670"/>
                <a:gd name="connsiteX2" fmla="*/ 612775 w 612775"/>
                <a:gd name="connsiteY2" fmla="*/ 26670 h 26670"/>
                <a:gd name="connsiteX3" fmla="*/ 0 w 612775"/>
                <a:gd name="connsiteY3" fmla="*/ 26670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6670">
                  <a:moveTo>
                    <a:pt x="0" y="0"/>
                  </a:moveTo>
                  <a:lnTo>
                    <a:pt x="612775" y="0"/>
                  </a:lnTo>
                  <a:lnTo>
                    <a:pt x="612775" y="26670"/>
                  </a:lnTo>
                  <a:lnTo>
                    <a:pt x="0" y="2667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3FF4540-DA0B-347A-12B4-A185495C10A0}"/>
                </a:ext>
              </a:extLst>
            </p:cNvPr>
            <p:cNvSpPr/>
            <p:nvPr/>
          </p:nvSpPr>
          <p:spPr>
            <a:xfrm>
              <a:off x="2675890" y="3519170"/>
              <a:ext cx="612775" cy="221614"/>
            </a:xfrm>
            <a:custGeom>
              <a:avLst/>
              <a:gdLst>
                <a:gd name="connsiteX0" fmla="*/ 0 w 612775"/>
                <a:gd name="connsiteY0" fmla="*/ 0 h 221614"/>
                <a:gd name="connsiteX1" fmla="*/ 612775 w 612775"/>
                <a:gd name="connsiteY1" fmla="*/ 0 h 221614"/>
                <a:gd name="connsiteX2" fmla="*/ 612775 w 612775"/>
                <a:gd name="connsiteY2" fmla="*/ 221615 h 221614"/>
                <a:gd name="connsiteX3" fmla="*/ 0 w 612775"/>
                <a:gd name="connsiteY3" fmla="*/ 221615 h 22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5" h="221614">
                  <a:moveTo>
                    <a:pt x="0" y="0"/>
                  </a:moveTo>
                  <a:lnTo>
                    <a:pt x="612775" y="0"/>
                  </a:lnTo>
                  <a:lnTo>
                    <a:pt x="612775" y="221615"/>
                  </a:lnTo>
                  <a:lnTo>
                    <a:pt x="0" y="221615"/>
                  </a:lnTo>
                  <a:close/>
                </a:path>
              </a:pathLst>
            </a:custGeom>
            <a:solidFill>
              <a:srgbClr val="918E8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图形 4">
            <a:extLst>
              <a:ext uri="{FF2B5EF4-FFF2-40B4-BE49-F238E27FC236}">
                <a16:creationId xmlns:a16="http://schemas.microsoft.com/office/drawing/2014/main" id="{8DBB3B9E-A091-2EA4-1355-E73F281FBCF3}"/>
              </a:ext>
            </a:extLst>
          </p:cNvPr>
          <p:cNvGrpSpPr/>
          <p:nvPr/>
        </p:nvGrpSpPr>
        <p:grpSpPr>
          <a:xfrm>
            <a:off x="4458859" y="4565617"/>
            <a:ext cx="1213164" cy="1019008"/>
            <a:chOff x="1590515" y="3467308"/>
            <a:chExt cx="1874740" cy="1574705"/>
          </a:xfrm>
        </p:grpSpPr>
        <p:grpSp>
          <p:nvGrpSpPr>
            <p:cNvPr id="104" name="图形 4">
              <a:extLst>
                <a:ext uri="{FF2B5EF4-FFF2-40B4-BE49-F238E27FC236}">
                  <a16:creationId xmlns:a16="http://schemas.microsoft.com/office/drawing/2014/main" id="{983EABCD-0D78-8EB8-7FC8-609BE7612129}"/>
                </a:ext>
              </a:extLst>
            </p:cNvPr>
            <p:cNvGrpSpPr/>
            <p:nvPr/>
          </p:nvGrpSpPr>
          <p:grpSpPr>
            <a:xfrm>
              <a:off x="2322615" y="3467308"/>
              <a:ext cx="1142640" cy="1260992"/>
              <a:chOff x="2322615" y="3467308"/>
              <a:chExt cx="1142640" cy="1260992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D0D1637-DFB9-C152-0FF6-40C8E81B5302}"/>
                  </a:ext>
                </a:extLst>
              </p:cNvPr>
              <p:cNvSpPr/>
              <p:nvPr/>
            </p:nvSpPr>
            <p:spPr>
              <a:xfrm rot="-1388530">
                <a:off x="2492312" y="3583790"/>
                <a:ext cx="803246" cy="1028028"/>
              </a:xfrm>
              <a:custGeom>
                <a:avLst/>
                <a:gdLst>
                  <a:gd name="connsiteX0" fmla="*/ 0 w 803246"/>
                  <a:gd name="connsiteY0" fmla="*/ 0 h 1028028"/>
                  <a:gd name="connsiteX1" fmla="*/ 803247 w 803246"/>
                  <a:gd name="connsiteY1" fmla="*/ 0 h 1028028"/>
                  <a:gd name="connsiteX2" fmla="*/ 803247 w 803246"/>
                  <a:gd name="connsiteY2" fmla="*/ 1028029 h 1028028"/>
                  <a:gd name="connsiteX3" fmla="*/ 0 w 803246"/>
                  <a:gd name="connsiteY3" fmla="*/ 1028029 h 102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46" h="1028028">
                    <a:moveTo>
                      <a:pt x="0" y="0"/>
                    </a:moveTo>
                    <a:lnTo>
                      <a:pt x="803247" y="0"/>
                    </a:lnTo>
                    <a:lnTo>
                      <a:pt x="803247" y="1028029"/>
                    </a:lnTo>
                    <a:lnTo>
                      <a:pt x="0" y="1028029"/>
                    </a:lnTo>
                    <a:close/>
                  </a:path>
                </a:pathLst>
              </a:custGeom>
              <a:solidFill>
                <a:srgbClr val="0C5E7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21BDAA92-AD10-9561-88BA-AE1E97FAEB5C}"/>
                  </a:ext>
                </a:extLst>
              </p:cNvPr>
              <p:cNvSpPr/>
              <p:nvPr/>
            </p:nvSpPr>
            <p:spPr>
              <a:xfrm rot="-1388530">
                <a:off x="2499284" y="3623748"/>
                <a:ext cx="739113" cy="955641"/>
              </a:xfrm>
              <a:custGeom>
                <a:avLst/>
                <a:gdLst>
                  <a:gd name="connsiteX0" fmla="*/ 0 w 739113"/>
                  <a:gd name="connsiteY0" fmla="*/ 0 h 955641"/>
                  <a:gd name="connsiteX1" fmla="*/ 739114 w 739113"/>
                  <a:gd name="connsiteY1" fmla="*/ 0 h 955641"/>
                  <a:gd name="connsiteX2" fmla="*/ 739114 w 739113"/>
                  <a:gd name="connsiteY2" fmla="*/ 955641 h 955641"/>
                  <a:gd name="connsiteX3" fmla="*/ 0 w 739113"/>
                  <a:gd name="connsiteY3" fmla="*/ 955641 h 95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13" h="955641">
                    <a:moveTo>
                      <a:pt x="0" y="0"/>
                    </a:moveTo>
                    <a:lnTo>
                      <a:pt x="739114" y="0"/>
                    </a:lnTo>
                    <a:lnTo>
                      <a:pt x="739114" y="955641"/>
                    </a:lnTo>
                    <a:lnTo>
                      <a:pt x="0" y="955641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4">
              <a:extLst>
                <a:ext uri="{FF2B5EF4-FFF2-40B4-BE49-F238E27FC236}">
                  <a16:creationId xmlns:a16="http://schemas.microsoft.com/office/drawing/2014/main" id="{BF0F77AA-7F24-79BD-8DD5-E28E073FB30F}"/>
                </a:ext>
              </a:extLst>
            </p:cNvPr>
            <p:cNvGrpSpPr/>
            <p:nvPr/>
          </p:nvGrpSpPr>
          <p:grpSpPr>
            <a:xfrm>
              <a:off x="1590515" y="3781021"/>
              <a:ext cx="1142640" cy="1260992"/>
              <a:chOff x="1590515" y="3781021"/>
              <a:chExt cx="1142640" cy="1260992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870B802-BB86-AF35-1E21-563DA6B4452D}"/>
                  </a:ext>
                </a:extLst>
              </p:cNvPr>
              <p:cNvSpPr/>
              <p:nvPr/>
            </p:nvSpPr>
            <p:spPr>
              <a:xfrm rot="-1388530">
                <a:off x="1760212" y="3897503"/>
                <a:ext cx="803246" cy="1028028"/>
              </a:xfrm>
              <a:custGeom>
                <a:avLst/>
                <a:gdLst>
                  <a:gd name="connsiteX0" fmla="*/ 0 w 803246"/>
                  <a:gd name="connsiteY0" fmla="*/ 0 h 1028028"/>
                  <a:gd name="connsiteX1" fmla="*/ 803247 w 803246"/>
                  <a:gd name="connsiteY1" fmla="*/ 0 h 1028028"/>
                  <a:gd name="connsiteX2" fmla="*/ 803247 w 803246"/>
                  <a:gd name="connsiteY2" fmla="*/ 1028029 h 1028028"/>
                  <a:gd name="connsiteX3" fmla="*/ 0 w 803246"/>
                  <a:gd name="connsiteY3" fmla="*/ 1028029 h 102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46" h="1028028">
                    <a:moveTo>
                      <a:pt x="0" y="0"/>
                    </a:moveTo>
                    <a:lnTo>
                      <a:pt x="803247" y="0"/>
                    </a:lnTo>
                    <a:lnTo>
                      <a:pt x="803247" y="1028029"/>
                    </a:lnTo>
                    <a:lnTo>
                      <a:pt x="0" y="1028029"/>
                    </a:lnTo>
                    <a:close/>
                  </a:path>
                </a:pathLst>
              </a:custGeom>
              <a:solidFill>
                <a:srgbClr val="0C5E7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4F5AB5C-D5D1-496B-6CE3-E42E3491024C}"/>
                  </a:ext>
                </a:extLst>
              </p:cNvPr>
              <p:cNvSpPr/>
              <p:nvPr/>
            </p:nvSpPr>
            <p:spPr>
              <a:xfrm rot="-1388530">
                <a:off x="1812771" y="3917831"/>
                <a:ext cx="739113" cy="955641"/>
              </a:xfrm>
              <a:custGeom>
                <a:avLst/>
                <a:gdLst>
                  <a:gd name="connsiteX0" fmla="*/ 0 w 739113"/>
                  <a:gd name="connsiteY0" fmla="*/ 0 h 955641"/>
                  <a:gd name="connsiteX1" fmla="*/ 739114 w 739113"/>
                  <a:gd name="connsiteY1" fmla="*/ 0 h 955641"/>
                  <a:gd name="connsiteX2" fmla="*/ 739114 w 739113"/>
                  <a:gd name="connsiteY2" fmla="*/ 955641 h 955641"/>
                  <a:gd name="connsiteX3" fmla="*/ 0 w 739113"/>
                  <a:gd name="connsiteY3" fmla="*/ 955641 h 95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13" h="955641">
                    <a:moveTo>
                      <a:pt x="0" y="0"/>
                    </a:moveTo>
                    <a:lnTo>
                      <a:pt x="739114" y="0"/>
                    </a:lnTo>
                    <a:lnTo>
                      <a:pt x="739114" y="955641"/>
                    </a:lnTo>
                    <a:lnTo>
                      <a:pt x="0" y="955641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D638837-3770-8F42-1A1A-EC5251FE04B1}"/>
                </a:ext>
              </a:extLst>
            </p:cNvPr>
            <p:cNvSpPr/>
            <p:nvPr/>
          </p:nvSpPr>
          <p:spPr>
            <a:xfrm>
              <a:off x="1685289" y="3590925"/>
              <a:ext cx="1358265" cy="580389"/>
            </a:xfrm>
            <a:custGeom>
              <a:avLst/>
              <a:gdLst>
                <a:gd name="connsiteX0" fmla="*/ 0 w 1358265"/>
                <a:gd name="connsiteY0" fmla="*/ 580390 h 580389"/>
                <a:gd name="connsiteX1" fmla="*/ 1358265 w 1358265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5" h="580389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8607EBD-535D-354D-1D66-1E698162E39B}"/>
                </a:ext>
              </a:extLst>
            </p:cNvPr>
            <p:cNvSpPr/>
            <p:nvPr/>
          </p:nvSpPr>
          <p:spPr>
            <a:xfrm>
              <a:off x="1704975" y="3636645"/>
              <a:ext cx="1358264" cy="580389"/>
            </a:xfrm>
            <a:custGeom>
              <a:avLst/>
              <a:gdLst>
                <a:gd name="connsiteX0" fmla="*/ 0 w 1358264"/>
                <a:gd name="connsiteY0" fmla="*/ 580390 h 580389"/>
                <a:gd name="connsiteX1" fmla="*/ 1358265 w 1358264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4" h="580389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CD82FA4-BA91-8E05-A0DA-84BFD0275311}"/>
                </a:ext>
              </a:extLst>
            </p:cNvPr>
            <p:cNvSpPr/>
            <p:nvPr/>
          </p:nvSpPr>
          <p:spPr>
            <a:xfrm>
              <a:off x="1724660" y="3683000"/>
              <a:ext cx="1358264" cy="580389"/>
            </a:xfrm>
            <a:custGeom>
              <a:avLst/>
              <a:gdLst>
                <a:gd name="connsiteX0" fmla="*/ 0 w 1358264"/>
                <a:gd name="connsiteY0" fmla="*/ 580390 h 580389"/>
                <a:gd name="connsiteX1" fmla="*/ 1358265 w 1358264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4" h="580389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F915A4C-80A2-3C1E-29AB-3AB147FA394E}"/>
                </a:ext>
              </a:extLst>
            </p:cNvPr>
            <p:cNvSpPr/>
            <p:nvPr/>
          </p:nvSpPr>
          <p:spPr>
            <a:xfrm>
              <a:off x="1744980" y="3729354"/>
              <a:ext cx="1357630" cy="580390"/>
            </a:xfrm>
            <a:custGeom>
              <a:avLst/>
              <a:gdLst>
                <a:gd name="connsiteX0" fmla="*/ 0 w 1357630"/>
                <a:gd name="connsiteY0" fmla="*/ 580390 h 580390"/>
                <a:gd name="connsiteX1" fmla="*/ 1357630 w 1357630"/>
                <a:gd name="connsiteY1" fmla="*/ 0 h 5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90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1D68409-B915-66B4-27E7-3AE853E03DF3}"/>
                </a:ext>
              </a:extLst>
            </p:cNvPr>
            <p:cNvSpPr/>
            <p:nvPr/>
          </p:nvSpPr>
          <p:spPr>
            <a:xfrm>
              <a:off x="1764664" y="3775075"/>
              <a:ext cx="1357630" cy="580389"/>
            </a:xfrm>
            <a:custGeom>
              <a:avLst/>
              <a:gdLst>
                <a:gd name="connsiteX0" fmla="*/ 0 w 1357630"/>
                <a:gd name="connsiteY0" fmla="*/ 580390 h 580389"/>
                <a:gd name="connsiteX1" fmla="*/ 1357630 w 1357630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F71E354-5DF8-0F1F-8980-FEE0BEBCDA46}"/>
                </a:ext>
              </a:extLst>
            </p:cNvPr>
            <p:cNvSpPr/>
            <p:nvPr/>
          </p:nvSpPr>
          <p:spPr>
            <a:xfrm>
              <a:off x="1784350" y="3821429"/>
              <a:ext cx="1357630" cy="580390"/>
            </a:xfrm>
            <a:custGeom>
              <a:avLst/>
              <a:gdLst>
                <a:gd name="connsiteX0" fmla="*/ 0 w 1357630"/>
                <a:gd name="connsiteY0" fmla="*/ 580390 h 580390"/>
                <a:gd name="connsiteX1" fmla="*/ 1357630 w 1357630"/>
                <a:gd name="connsiteY1" fmla="*/ 0 h 5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90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A8A9D90-A164-EDE2-19FE-8CF2D5059747}"/>
                </a:ext>
              </a:extLst>
            </p:cNvPr>
            <p:cNvSpPr/>
            <p:nvPr/>
          </p:nvSpPr>
          <p:spPr>
            <a:xfrm>
              <a:off x="1804035" y="3867785"/>
              <a:ext cx="1357629" cy="580389"/>
            </a:xfrm>
            <a:custGeom>
              <a:avLst/>
              <a:gdLst>
                <a:gd name="connsiteX0" fmla="*/ 0 w 1357629"/>
                <a:gd name="connsiteY0" fmla="*/ 580390 h 580389"/>
                <a:gd name="connsiteX1" fmla="*/ 1357630 w 1357629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29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EA1C67D-9900-8577-5BBE-5CE5116B2FE8}"/>
                </a:ext>
              </a:extLst>
            </p:cNvPr>
            <p:cNvSpPr/>
            <p:nvPr/>
          </p:nvSpPr>
          <p:spPr>
            <a:xfrm>
              <a:off x="1823720" y="3914140"/>
              <a:ext cx="1357630" cy="579755"/>
            </a:xfrm>
            <a:custGeom>
              <a:avLst/>
              <a:gdLst>
                <a:gd name="connsiteX0" fmla="*/ 0 w 1357630"/>
                <a:gd name="connsiteY0" fmla="*/ 579755 h 579755"/>
                <a:gd name="connsiteX1" fmla="*/ 1357630 w 1357630"/>
                <a:gd name="connsiteY1" fmla="*/ 0 h 57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79755">
                  <a:moveTo>
                    <a:pt x="0" y="579755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F4E0C2B-8BA0-DA27-5101-14AE4F33A0F5}"/>
                </a:ext>
              </a:extLst>
            </p:cNvPr>
            <p:cNvSpPr/>
            <p:nvPr/>
          </p:nvSpPr>
          <p:spPr>
            <a:xfrm>
              <a:off x="1843405" y="3959860"/>
              <a:ext cx="1357630" cy="580389"/>
            </a:xfrm>
            <a:custGeom>
              <a:avLst/>
              <a:gdLst>
                <a:gd name="connsiteX0" fmla="*/ 0 w 1357630"/>
                <a:gd name="connsiteY0" fmla="*/ 580390 h 580389"/>
                <a:gd name="connsiteX1" fmla="*/ 1357630 w 1357630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B1A301D-833D-CBAE-8564-4186D212F51D}"/>
                </a:ext>
              </a:extLst>
            </p:cNvPr>
            <p:cNvSpPr/>
            <p:nvPr/>
          </p:nvSpPr>
          <p:spPr>
            <a:xfrm>
              <a:off x="1863089" y="4006215"/>
              <a:ext cx="1357630" cy="580389"/>
            </a:xfrm>
            <a:custGeom>
              <a:avLst/>
              <a:gdLst>
                <a:gd name="connsiteX0" fmla="*/ 0 w 1357630"/>
                <a:gd name="connsiteY0" fmla="*/ 580390 h 580389"/>
                <a:gd name="connsiteX1" fmla="*/ 1357630 w 1357630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2AA3701-A30A-711B-CDB9-669DB76DA9FC}"/>
                </a:ext>
              </a:extLst>
            </p:cNvPr>
            <p:cNvSpPr/>
            <p:nvPr/>
          </p:nvSpPr>
          <p:spPr>
            <a:xfrm>
              <a:off x="1882775" y="4052570"/>
              <a:ext cx="1357630" cy="579754"/>
            </a:xfrm>
            <a:custGeom>
              <a:avLst/>
              <a:gdLst>
                <a:gd name="connsiteX0" fmla="*/ 0 w 1357630"/>
                <a:gd name="connsiteY0" fmla="*/ 579755 h 579754"/>
                <a:gd name="connsiteX1" fmla="*/ 1357630 w 1357630"/>
                <a:gd name="connsiteY1" fmla="*/ 0 h 57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79754">
                  <a:moveTo>
                    <a:pt x="0" y="579755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E3ABD6F-3A62-70B9-6FE4-AC9F5D0979D9}"/>
                </a:ext>
              </a:extLst>
            </p:cNvPr>
            <p:cNvSpPr/>
            <p:nvPr/>
          </p:nvSpPr>
          <p:spPr>
            <a:xfrm>
              <a:off x="1902460" y="4098290"/>
              <a:ext cx="1357629" cy="580389"/>
            </a:xfrm>
            <a:custGeom>
              <a:avLst/>
              <a:gdLst>
                <a:gd name="connsiteX0" fmla="*/ 0 w 1357629"/>
                <a:gd name="connsiteY0" fmla="*/ 580390 h 580389"/>
                <a:gd name="connsiteX1" fmla="*/ 1357630 w 1357629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29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D5E2E08-4344-E799-C764-C7B30CBDBB9C}"/>
                </a:ext>
              </a:extLst>
            </p:cNvPr>
            <p:cNvSpPr/>
            <p:nvPr/>
          </p:nvSpPr>
          <p:spPr>
            <a:xfrm>
              <a:off x="1922145" y="4144645"/>
              <a:ext cx="1357630" cy="580389"/>
            </a:xfrm>
            <a:custGeom>
              <a:avLst/>
              <a:gdLst>
                <a:gd name="connsiteX0" fmla="*/ 0 w 1357630"/>
                <a:gd name="connsiteY0" fmla="*/ 580390 h 580389"/>
                <a:gd name="connsiteX1" fmla="*/ 1357630 w 1357630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A14879C-D7FD-8BBE-7007-AE8B77F79B93}"/>
                </a:ext>
              </a:extLst>
            </p:cNvPr>
            <p:cNvSpPr/>
            <p:nvPr/>
          </p:nvSpPr>
          <p:spPr>
            <a:xfrm>
              <a:off x="1941830" y="4191000"/>
              <a:ext cx="1357630" cy="580389"/>
            </a:xfrm>
            <a:custGeom>
              <a:avLst/>
              <a:gdLst>
                <a:gd name="connsiteX0" fmla="*/ 0 w 1357630"/>
                <a:gd name="connsiteY0" fmla="*/ 580390 h 580389"/>
                <a:gd name="connsiteX1" fmla="*/ 1357630 w 1357630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630" h="580389">
                  <a:moveTo>
                    <a:pt x="0" y="580390"/>
                  </a:moveTo>
                  <a:lnTo>
                    <a:pt x="1357630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463A3C6-F1C3-257C-9A67-9C55088857D1}"/>
                </a:ext>
              </a:extLst>
            </p:cNvPr>
            <p:cNvSpPr/>
            <p:nvPr/>
          </p:nvSpPr>
          <p:spPr>
            <a:xfrm>
              <a:off x="1961514" y="4236720"/>
              <a:ext cx="1358264" cy="580389"/>
            </a:xfrm>
            <a:custGeom>
              <a:avLst/>
              <a:gdLst>
                <a:gd name="connsiteX0" fmla="*/ 0 w 1358264"/>
                <a:gd name="connsiteY0" fmla="*/ 580390 h 580389"/>
                <a:gd name="connsiteX1" fmla="*/ 1358265 w 1358264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4" h="580389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6E1E29C-3C48-AE6A-1178-B72C3BB5C308}"/>
                </a:ext>
              </a:extLst>
            </p:cNvPr>
            <p:cNvSpPr/>
            <p:nvPr/>
          </p:nvSpPr>
          <p:spPr>
            <a:xfrm>
              <a:off x="1981200" y="4283075"/>
              <a:ext cx="1358264" cy="580389"/>
            </a:xfrm>
            <a:custGeom>
              <a:avLst/>
              <a:gdLst>
                <a:gd name="connsiteX0" fmla="*/ 0 w 1358264"/>
                <a:gd name="connsiteY0" fmla="*/ 580390 h 580389"/>
                <a:gd name="connsiteX1" fmla="*/ 1358265 w 1358264"/>
                <a:gd name="connsiteY1" fmla="*/ 0 h 58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4" h="580389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1332B55-3449-91BE-8D18-291E846735DD}"/>
                </a:ext>
              </a:extLst>
            </p:cNvPr>
            <p:cNvSpPr/>
            <p:nvPr/>
          </p:nvSpPr>
          <p:spPr>
            <a:xfrm>
              <a:off x="2000885" y="4329430"/>
              <a:ext cx="1358264" cy="580390"/>
            </a:xfrm>
            <a:custGeom>
              <a:avLst/>
              <a:gdLst>
                <a:gd name="connsiteX0" fmla="*/ 0 w 1358264"/>
                <a:gd name="connsiteY0" fmla="*/ 580390 h 580390"/>
                <a:gd name="connsiteX1" fmla="*/ 1358265 w 1358264"/>
                <a:gd name="connsiteY1" fmla="*/ 0 h 58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8264" h="580390">
                  <a:moveTo>
                    <a:pt x="0" y="580390"/>
                  </a:moveTo>
                  <a:lnTo>
                    <a:pt x="1358265" y="0"/>
                  </a:lnTo>
                </a:path>
              </a:pathLst>
            </a:custGeom>
            <a:ln w="6350" cap="flat">
              <a:solidFill>
                <a:srgbClr val="98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3638265-8AC5-C46D-D803-FD49F3B68B0E}"/>
                </a:ext>
              </a:extLst>
            </p:cNvPr>
            <p:cNvSpPr/>
            <p:nvPr/>
          </p:nvSpPr>
          <p:spPr>
            <a:xfrm>
              <a:off x="1781175" y="4053840"/>
              <a:ext cx="375285" cy="878839"/>
            </a:xfrm>
            <a:custGeom>
              <a:avLst/>
              <a:gdLst>
                <a:gd name="connsiteX0" fmla="*/ 0 w 375285"/>
                <a:gd name="connsiteY0" fmla="*/ 0 h 878839"/>
                <a:gd name="connsiteX1" fmla="*/ 375285 w 375285"/>
                <a:gd name="connsiteY1" fmla="*/ 878840 h 87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5285" h="878839">
                  <a:moveTo>
                    <a:pt x="0" y="0"/>
                  </a:moveTo>
                  <a:lnTo>
                    <a:pt x="375285" y="878840"/>
                  </a:lnTo>
                </a:path>
              </a:pathLst>
            </a:custGeom>
            <a:ln w="6350" cap="flat">
              <a:solidFill>
                <a:srgbClr val="E11B4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3072CFB-5FEE-08FF-1C8B-9B54D08531DB}"/>
                </a:ext>
              </a:extLst>
            </p:cNvPr>
            <p:cNvSpPr/>
            <p:nvPr/>
          </p:nvSpPr>
          <p:spPr>
            <a:xfrm>
              <a:off x="2887980" y="3580765"/>
              <a:ext cx="375919" cy="878839"/>
            </a:xfrm>
            <a:custGeom>
              <a:avLst/>
              <a:gdLst>
                <a:gd name="connsiteX0" fmla="*/ 0 w 375919"/>
                <a:gd name="connsiteY0" fmla="*/ 0 h 878839"/>
                <a:gd name="connsiteX1" fmla="*/ 375920 w 375919"/>
                <a:gd name="connsiteY1" fmla="*/ 878840 h 87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5919" h="878839">
                  <a:moveTo>
                    <a:pt x="0" y="0"/>
                  </a:moveTo>
                  <a:lnTo>
                    <a:pt x="375920" y="878840"/>
                  </a:lnTo>
                </a:path>
              </a:pathLst>
            </a:custGeom>
            <a:ln w="6350" cap="flat">
              <a:solidFill>
                <a:srgbClr val="E11B4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图形 4">
            <a:extLst>
              <a:ext uri="{FF2B5EF4-FFF2-40B4-BE49-F238E27FC236}">
                <a16:creationId xmlns:a16="http://schemas.microsoft.com/office/drawing/2014/main" id="{4FD4730C-A18D-8039-321D-7963F55655AF}"/>
              </a:ext>
            </a:extLst>
          </p:cNvPr>
          <p:cNvGrpSpPr/>
          <p:nvPr/>
        </p:nvGrpSpPr>
        <p:grpSpPr>
          <a:xfrm>
            <a:off x="1271675" y="4438633"/>
            <a:ext cx="734876" cy="1271764"/>
            <a:chOff x="394970" y="2818764"/>
            <a:chExt cx="956949" cy="1656080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7B3084F-905E-BFE7-5C10-05E073336BCC}"/>
                </a:ext>
              </a:extLst>
            </p:cNvPr>
            <p:cNvSpPr/>
            <p:nvPr/>
          </p:nvSpPr>
          <p:spPr>
            <a:xfrm>
              <a:off x="394970" y="2818764"/>
              <a:ext cx="956949" cy="1656080"/>
            </a:xfrm>
            <a:custGeom>
              <a:avLst/>
              <a:gdLst>
                <a:gd name="connsiteX0" fmla="*/ 802005 w 956949"/>
                <a:gd name="connsiteY0" fmla="*/ 1656080 h 1656080"/>
                <a:gd name="connsiteX1" fmla="*/ 154940 w 956949"/>
                <a:gd name="connsiteY1" fmla="*/ 1656080 h 1656080"/>
                <a:gd name="connsiteX2" fmla="*/ 0 w 956949"/>
                <a:gd name="connsiteY2" fmla="*/ 1501140 h 1656080"/>
                <a:gd name="connsiteX3" fmla="*/ 0 w 956949"/>
                <a:gd name="connsiteY3" fmla="*/ 154940 h 1656080"/>
                <a:gd name="connsiteX4" fmla="*/ 154940 w 956949"/>
                <a:gd name="connsiteY4" fmla="*/ 0 h 1656080"/>
                <a:gd name="connsiteX5" fmla="*/ 802005 w 956949"/>
                <a:gd name="connsiteY5" fmla="*/ 0 h 1656080"/>
                <a:gd name="connsiteX6" fmla="*/ 956945 w 956949"/>
                <a:gd name="connsiteY6" fmla="*/ 154940 h 1656080"/>
                <a:gd name="connsiteX7" fmla="*/ 956945 w 956949"/>
                <a:gd name="connsiteY7" fmla="*/ 1500505 h 1656080"/>
                <a:gd name="connsiteX8" fmla="*/ 802005 w 956949"/>
                <a:gd name="connsiteY8" fmla="*/ 1656080 h 165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949" h="1656080">
                  <a:moveTo>
                    <a:pt x="802005" y="1656080"/>
                  </a:moveTo>
                  <a:lnTo>
                    <a:pt x="154940" y="1656080"/>
                  </a:lnTo>
                  <a:cubicBezTo>
                    <a:pt x="69215" y="1656080"/>
                    <a:pt x="0" y="1586865"/>
                    <a:pt x="0" y="1501140"/>
                  </a:cubicBezTo>
                  <a:lnTo>
                    <a:pt x="0" y="154940"/>
                  </a:lnTo>
                  <a:cubicBezTo>
                    <a:pt x="0" y="69215"/>
                    <a:pt x="69215" y="0"/>
                    <a:pt x="154940" y="0"/>
                  </a:cubicBezTo>
                  <a:lnTo>
                    <a:pt x="802005" y="0"/>
                  </a:lnTo>
                  <a:cubicBezTo>
                    <a:pt x="887730" y="0"/>
                    <a:pt x="956945" y="69215"/>
                    <a:pt x="956945" y="154940"/>
                  </a:cubicBezTo>
                  <a:lnTo>
                    <a:pt x="956945" y="1500505"/>
                  </a:lnTo>
                  <a:cubicBezTo>
                    <a:pt x="957580" y="1586230"/>
                    <a:pt x="887730" y="1656080"/>
                    <a:pt x="802005" y="1656080"/>
                  </a:cubicBezTo>
                  <a:close/>
                </a:path>
              </a:pathLst>
            </a:custGeom>
            <a:solidFill>
              <a:srgbClr val="F7EC13"/>
            </a:solidFill>
            <a:ln w="31750" cap="flat">
              <a:solidFill>
                <a:srgbClr val="9D7E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E1483E2-6B2B-ABD1-05FE-8478AD0A5CF7}"/>
                </a:ext>
              </a:extLst>
            </p:cNvPr>
            <p:cNvSpPr/>
            <p:nvPr/>
          </p:nvSpPr>
          <p:spPr>
            <a:xfrm>
              <a:off x="497840" y="3149600"/>
              <a:ext cx="751840" cy="180975"/>
            </a:xfrm>
            <a:custGeom>
              <a:avLst/>
              <a:gdLst>
                <a:gd name="connsiteX0" fmla="*/ 0 w 751840"/>
                <a:gd name="connsiteY0" fmla="*/ 0 h 180975"/>
                <a:gd name="connsiteX1" fmla="*/ 751840 w 751840"/>
                <a:gd name="connsiteY1" fmla="*/ 0 h 180975"/>
                <a:gd name="connsiteX2" fmla="*/ 751840 w 751840"/>
                <a:gd name="connsiteY2" fmla="*/ 180975 h 180975"/>
                <a:gd name="connsiteX3" fmla="*/ 0 w 75184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840" h="180975">
                  <a:moveTo>
                    <a:pt x="0" y="0"/>
                  </a:moveTo>
                  <a:lnTo>
                    <a:pt x="751840" y="0"/>
                  </a:lnTo>
                  <a:lnTo>
                    <a:pt x="751840" y="180975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5F676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415E8F0-4215-A227-24AC-EFAED1F4EF11}"/>
                </a:ext>
              </a:extLst>
            </p:cNvPr>
            <p:cNvSpPr/>
            <p:nvPr/>
          </p:nvSpPr>
          <p:spPr>
            <a:xfrm>
              <a:off x="492759" y="3455670"/>
              <a:ext cx="233680" cy="104139"/>
            </a:xfrm>
            <a:custGeom>
              <a:avLst/>
              <a:gdLst>
                <a:gd name="connsiteX0" fmla="*/ 180975 w 233680"/>
                <a:gd name="connsiteY0" fmla="*/ 104140 h 104139"/>
                <a:gd name="connsiteX1" fmla="*/ 52070 w 233680"/>
                <a:gd name="connsiteY1" fmla="*/ 104140 h 104139"/>
                <a:gd name="connsiteX2" fmla="*/ 0 w 233680"/>
                <a:gd name="connsiteY2" fmla="*/ 52070 h 104139"/>
                <a:gd name="connsiteX3" fmla="*/ 0 w 233680"/>
                <a:gd name="connsiteY3" fmla="*/ 52070 h 104139"/>
                <a:gd name="connsiteX4" fmla="*/ 52070 w 233680"/>
                <a:gd name="connsiteY4" fmla="*/ 0 h 104139"/>
                <a:gd name="connsiteX5" fmla="*/ 181610 w 233680"/>
                <a:gd name="connsiteY5" fmla="*/ 0 h 104139"/>
                <a:gd name="connsiteX6" fmla="*/ 233680 w 233680"/>
                <a:gd name="connsiteY6" fmla="*/ 52070 h 104139"/>
                <a:gd name="connsiteX7" fmla="*/ 233680 w 233680"/>
                <a:gd name="connsiteY7" fmla="*/ 52070 h 104139"/>
                <a:gd name="connsiteX8" fmla="*/ 180975 w 233680"/>
                <a:gd name="connsiteY8" fmla="*/ 104140 h 1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680" h="104139">
                  <a:moveTo>
                    <a:pt x="180975" y="104140"/>
                  </a:moveTo>
                  <a:lnTo>
                    <a:pt x="52070" y="104140"/>
                  </a:lnTo>
                  <a:cubicBezTo>
                    <a:pt x="23495" y="104140"/>
                    <a:pt x="0" y="81280"/>
                    <a:pt x="0" y="52070"/>
                  </a:cubicBezTo>
                  <a:lnTo>
                    <a:pt x="0" y="52070"/>
                  </a:lnTo>
                  <a:cubicBezTo>
                    <a:pt x="0" y="23495"/>
                    <a:pt x="22860" y="0"/>
                    <a:pt x="52070" y="0"/>
                  </a:cubicBezTo>
                  <a:lnTo>
                    <a:pt x="181610" y="0"/>
                  </a:lnTo>
                  <a:cubicBezTo>
                    <a:pt x="210185" y="0"/>
                    <a:pt x="233680" y="22860"/>
                    <a:pt x="233680" y="52070"/>
                  </a:cubicBezTo>
                  <a:lnTo>
                    <a:pt x="233680" y="52070"/>
                  </a:lnTo>
                  <a:cubicBezTo>
                    <a:pt x="233045" y="80645"/>
                    <a:pt x="209550" y="104140"/>
                    <a:pt x="180975" y="104140"/>
                  </a:cubicBezTo>
                  <a:close/>
                </a:path>
              </a:pathLst>
            </a:custGeom>
            <a:solidFill>
              <a:srgbClr val="13A34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B993C1B-5925-ECE8-F04A-A27048E27DEA}"/>
                </a:ext>
              </a:extLst>
            </p:cNvPr>
            <p:cNvSpPr/>
            <p:nvPr/>
          </p:nvSpPr>
          <p:spPr>
            <a:xfrm>
              <a:off x="756919" y="3455670"/>
              <a:ext cx="233680" cy="104139"/>
            </a:xfrm>
            <a:custGeom>
              <a:avLst/>
              <a:gdLst>
                <a:gd name="connsiteX0" fmla="*/ 181610 w 233680"/>
                <a:gd name="connsiteY0" fmla="*/ 104140 h 104139"/>
                <a:gd name="connsiteX1" fmla="*/ 52070 w 233680"/>
                <a:gd name="connsiteY1" fmla="*/ 104140 h 104139"/>
                <a:gd name="connsiteX2" fmla="*/ 0 w 233680"/>
                <a:gd name="connsiteY2" fmla="*/ 52070 h 104139"/>
                <a:gd name="connsiteX3" fmla="*/ 0 w 233680"/>
                <a:gd name="connsiteY3" fmla="*/ 52070 h 104139"/>
                <a:gd name="connsiteX4" fmla="*/ 52070 w 233680"/>
                <a:gd name="connsiteY4" fmla="*/ 0 h 104139"/>
                <a:gd name="connsiteX5" fmla="*/ 181610 w 233680"/>
                <a:gd name="connsiteY5" fmla="*/ 0 h 104139"/>
                <a:gd name="connsiteX6" fmla="*/ 233680 w 233680"/>
                <a:gd name="connsiteY6" fmla="*/ 52070 h 104139"/>
                <a:gd name="connsiteX7" fmla="*/ 233680 w 233680"/>
                <a:gd name="connsiteY7" fmla="*/ 52070 h 104139"/>
                <a:gd name="connsiteX8" fmla="*/ 181610 w 233680"/>
                <a:gd name="connsiteY8" fmla="*/ 104140 h 1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680" h="104139">
                  <a:moveTo>
                    <a:pt x="181610" y="104140"/>
                  </a:moveTo>
                  <a:lnTo>
                    <a:pt x="52070" y="104140"/>
                  </a:lnTo>
                  <a:cubicBezTo>
                    <a:pt x="23495" y="104140"/>
                    <a:pt x="0" y="81280"/>
                    <a:pt x="0" y="52070"/>
                  </a:cubicBezTo>
                  <a:lnTo>
                    <a:pt x="0" y="52070"/>
                  </a:lnTo>
                  <a:cubicBezTo>
                    <a:pt x="0" y="23495"/>
                    <a:pt x="22860" y="0"/>
                    <a:pt x="52070" y="0"/>
                  </a:cubicBezTo>
                  <a:lnTo>
                    <a:pt x="181610" y="0"/>
                  </a:lnTo>
                  <a:cubicBezTo>
                    <a:pt x="210185" y="0"/>
                    <a:pt x="233680" y="22860"/>
                    <a:pt x="233680" y="52070"/>
                  </a:cubicBezTo>
                  <a:lnTo>
                    <a:pt x="233680" y="52070"/>
                  </a:lnTo>
                  <a:cubicBezTo>
                    <a:pt x="233045" y="80645"/>
                    <a:pt x="210185" y="104140"/>
                    <a:pt x="181610" y="104140"/>
                  </a:cubicBezTo>
                  <a:close/>
                </a:path>
              </a:pathLst>
            </a:custGeom>
            <a:solidFill>
              <a:srgbClr val="13A34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387136B-24C7-027D-4250-EF04D23A47C0}"/>
                </a:ext>
              </a:extLst>
            </p:cNvPr>
            <p:cNvSpPr/>
            <p:nvPr/>
          </p:nvSpPr>
          <p:spPr>
            <a:xfrm>
              <a:off x="1021080" y="3455670"/>
              <a:ext cx="233680" cy="104139"/>
            </a:xfrm>
            <a:custGeom>
              <a:avLst/>
              <a:gdLst>
                <a:gd name="connsiteX0" fmla="*/ 181610 w 233680"/>
                <a:gd name="connsiteY0" fmla="*/ 104140 h 104139"/>
                <a:gd name="connsiteX1" fmla="*/ 52070 w 233680"/>
                <a:gd name="connsiteY1" fmla="*/ 104140 h 104139"/>
                <a:gd name="connsiteX2" fmla="*/ 0 w 233680"/>
                <a:gd name="connsiteY2" fmla="*/ 52070 h 104139"/>
                <a:gd name="connsiteX3" fmla="*/ 0 w 233680"/>
                <a:gd name="connsiteY3" fmla="*/ 52070 h 104139"/>
                <a:gd name="connsiteX4" fmla="*/ 52070 w 233680"/>
                <a:gd name="connsiteY4" fmla="*/ 0 h 104139"/>
                <a:gd name="connsiteX5" fmla="*/ 181610 w 233680"/>
                <a:gd name="connsiteY5" fmla="*/ 0 h 104139"/>
                <a:gd name="connsiteX6" fmla="*/ 233680 w 233680"/>
                <a:gd name="connsiteY6" fmla="*/ 52070 h 104139"/>
                <a:gd name="connsiteX7" fmla="*/ 233680 w 233680"/>
                <a:gd name="connsiteY7" fmla="*/ 52070 h 104139"/>
                <a:gd name="connsiteX8" fmla="*/ 181610 w 233680"/>
                <a:gd name="connsiteY8" fmla="*/ 104140 h 1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680" h="104139">
                  <a:moveTo>
                    <a:pt x="181610" y="104140"/>
                  </a:moveTo>
                  <a:lnTo>
                    <a:pt x="52070" y="104140"/>
                  </a:lnTo>
                  <a:cubicBezTo>
                    <a:pt x="23495" y="104140"/>
                    <a:pt x="0" y="81280"/>
                    <a:pt x="0" y="52070"/>
                  </a:cubicBezTo>
                  <a:lnTo>
                    <a:pt x="0" y="52070"/>
                  </a:lnTo>
                  <a:cubicBezTo>
                    <a:pt x="0" y="23495"/>
                    <a:pt x="22860" y="0"/>
                    <a:pt x="52070" y="0"/>
                  </a:cubicBezTo>
                  <a:lnTo>
                    <a:pt x="181610" y="0"/>
                  </a:lnTo>
                  <a:cubicBezTo>
                    <a:pt x="210185" y="0"/>
                    <a:pt x="233680" y="22860"/>
                    <a:pt x="233680" y="52070"/>
                  </a:cubicBezTo>
                  <a:lnTo>
                    <a:pt x="233680" y="52070"/>
                  </a:lnTo>
                  <a:cubicBezTo>
                    <a:pt x="233045" y="80645"/>
                    <a:pt x="210185" y="104140"/>
                    <a:pt x="181610" y="104140"/>
                  </a:cubicBezTo>
                  <a:close/>
                </a:path>
              </a:pathLst>
            </a:custGeom>
            <a:solidFill>
              <a:srgbClr val="ED1A4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图形 4">
              <a:extLst>
                <a:ext uri="{FF2B5EF4-FFF2-40B4-BE49-F238E27FC236}">
                  <a16:creationId xmlns:a16="http://schemas.microsoft.com/office/drawing/2014/main" id="{80F4D4EC-4BE7-E6BE-86D2-982575A44E78}"/>
                </a:ext>
              </a:extLst>
            </p:cNvPr>
            <p:cNvGrpSpPr/>
            <p:nvPr/>
          </p:nvGrpSpPr>
          <p:grpSpPr>
            <a:xfrm>
              <a:off x="492759" y="3650615"/>
              <a:ext cx="762000" cy="104139"/>
              <a:chOff x="492759" y="3650615"/>
              <a:chExt cx="762000" cy="104139"/>
            </a:xfrm>
            <a:solidFill>
              <a:srgbClr val="13A34A"/>
            </a:solidFill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4F75DE6-3F36-42DA-10BE-7295538EA9F2}"/>
                  </a:ext>
                </a:extLst>
              </p:cNvPr>
              <p:cNvSpPr/>
              <p:nvPr/>
            </p:nvSpPr>
            <p:spPr>
              <a:xfrm>
                <a:off x="492759" y="3650615"/>
                <a:ext cx="233680" cy="104139"/>
              </a:xfrm>
              <a:custGeom>
                <a:avLst/>
                <a:gdLst>
                  <a:gd name="connsiteX0" fmla="*/ 180975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0975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0975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09550" y="104140"/>
                      <a:pt x="180975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A2B9714-8D34-590D-CB84-96062CB437E5}"/>
                  </a:ext>
                </a:extLst>
              </p:cNvPr>
              <p:cNvSpPr/>
              <p:nvPr/>
            </p:nvSpPr>
            <p:spPr>
              <a:xfrm>
                <a:off x="756919" y="3650615"/>
                <a:ext cx="233680" cy="104139"/>
              </a:xfrm>
              <a:custGeom>
                <a:avLst/>
                <a:gdLst>
                  <a:gd name="connsiteX0" fmla="*/ 181610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1610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DD6EFF17-2F8D-7302-BA6A-1FB8E96FA3A8}"/>
                  </a:ext>
                </a:extLst>
              </p:cNvPr>
              <p:cNvSpPr/>
              <p:nvPr/>
            </p:nvSpPr>
            <p:spPr>
              <a:xfrm>
                <a:off x="1021080" y="3650615"/>
                <a:ext cx="233680" cy="104139"/>
              </a:xfrm>
              <a:custGeom>
                <a:avLst/>
                <a:gdLst>
                  <a:gd name="connsiteX0" fmla="*/ 181610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1610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4">
              <a:extLst>
                <a:ext uri="{FF2B5EF4-FFF2-40B4-BE49-F238E27FC236}">
                  <a16:creationId xmlns:a16="http://schemas.microsoft.com/office/drawing/2014/main" id="{3CF5C9BD-3106-59E2-4F28-FB1669182FF2}"/>
                </a:ext>
              </a:extLst>
            </p:cNvPr>
            <p:cNvGrpSpPr/>
            <p:nvPr/>
          </p:nvGrpSpPr>
          <p:grpSpPr>
            <a:xfrm>
              <a:off x="492759" y="3846195"/>
              <a:ext cx="762000" cy="104139"/>
              <a:chOff x="492759" y="3846195"/>
              <a:chExt cx="762000" cy="104139"/>
            </a:xfrm>
            <a:solidFill>
              <a:srgbClr val="13A34A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2F1FD8C-A419-994C-A828-773921BCCAD7}"/>
                  </a:ext>
                </a:extLst>
              </p:cNvPr>
              <p:cNvSpPr/>
              <p:nvPr/>
            </p:nvSpPr>
            <p:spPr>
              <a:xfrm>
                <a:off x="492759" y="3846195"/>
                <a:ext cx="233680" cy="104139"/>
              </a:xfrm>
              <a:custGeom>
                <a:avLst/>
                <a:gdLst>
                  <a:gd name="connsiteX0" fmla="*/ 180975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0975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0975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09550" y="104140"/>
                      <a:pt x="180975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80D7F952-995A-5B0A-7AB2-BF4FD1E9FD91}"/>
                  </a:ext>
                </a:extLst>
              </p:cNvPr>
              <p:cNvSpPr/>
              <p:nvPr/>
            </p:nvSpPr>
            <p:spPr>
              <a:xfrm>
                <a:off x="756919" y="3846195"/>
                <a:ext cx="233680" cy="104139"/>
              </a:xfrm>
              <a:custGeom>
                <a:avLst/>
                <a:gdLst>
                  <a:gd name="connsiteX0" fmla="*/ 181610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1610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2C9F0EA-EB64-D2B1-63C0-2A3DF0D298F3}"/>
                  </a:ext>
                </a:extLst>
              </p:cNvPr>
              <p:cNvSpPr/>
              <p:nvPr/>
            </p:nvSpPr>
            <p:spPr>
              <a:xfrm>
                <a:off x="1021080" y="3846195"/>
                <a:ext cx="233680" cy="104139"/>
              </a:xfrm>
              <a:custGeom>
                <a:avLst/>
                <a:gdLst>
                  <a:gd name="connsiteX0" fmla="*/ 181610 w 233680"/>
                  <a:gd name="connsiteY0" fmla="*/ 104140 h 104139"/>
                  <a:gd name="connsiteX1" fmla="*/ 52070 w 233680"/>
                  <a:gd name="connsiteY1" fmla="*/ 104140 h 104139"/>
                  <a:gd name="connsiteX2" fmla="*/ 0 w 233680"/>
                  <a:gd name="connsiteY2" fmla="*/ 52070 h 104139"/>
                  <a:gd name="connsiteX3" fmla="*/ 0 w 233680"/>
                  <a:gd name="connsiteY3" fmla="*/ 52070 h 104139"/>
                  <a:gd name="connsiteX4" fmla="*/ 52070 w 233680"/>
                  <a:gd name="connsiteY4" fmla="*/ 0 h 104139"/>
                  <a:gd name="connsiteX5" fmla="*/ 181610 w 233680"/>
                  <a:gd name="connsiteY5" fmla="*/ 0 h 104139"/>
                  <a:gd name="connsiteX6" fmla="*/ 233680 w 233680"/>
                  <a:gd name="connsiteY6" fmla="*/ 52070 h 104139"/>
                  <a:gd name="connsiteX7" fmla="*/ 233680 w 233680"/>
                  <a:gd name="connsiteY7" fmla="*/ 52070 h 104139"/>
                  <a:gd name="connsiteX8" fmla="*/ 181610 w 233680"/>
                  <a:gd name="connsiteY8" fmla="*/ 104140 h 10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39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7" name="图形 4">
              <a:extLst>
                <a:ext uri="{FF2B5EF4-FFF2-40B4-BE49-F238E27FC236}">
                  <a16:creationId xmlns:a16="http://schemas.microsoft.com/office/drawing/2014/main" id="{335557D5-B6A0-B48C-A07E-3F972E6F55D1}"/>
                </a:ext>
              </a:extLst>
            </p:cNvPr>
            <p:cNvGrpSpPr/>
            <p:nvPr/>
          </p:nvGrpSpPr>
          <p:grpSpPr>
            <a:xfrm>
              <a:off x="492759" y="4041775"/>
              <a:ext cx="762000" cy="104140"/>
              <a:chOff x="492759" y="4041775"/>
              <a:chExt cx="762000" cy="104140"/>
            </a:xfrm>
            <a:solidFill>
              <a:srgbClr val="13A34A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298C35E-6902-B2F9-3FF3-C1A732F9F566}"/>
                  </a:ext>
                </a:extLst>
              </p:cNvPr>
              <p:cNvSpPr/>
              <p:nvPr/>
            </p:nvSpPr>
            <p:spPr>
              <a:xfrm>
                <a:off x="492759" y="4041775"/>
                <a:ext cx="233680" cy="104140"/>
              </a:xfrm>
              <a:custGeom>
                <a:avLst/>
                <a:gdLst>
                  <a:gd name="connsiteX0" fmla="*/ 180975 w 233680"/>
                  <a:gd name="connsiteY0" fmla="*/ 104140 h 104140"/>
                  <a:gd name="connsiteX1" fmla="*/ 52070 w 233680"/>
                  <a:gd name="connsiteY1" fmla="*/ 104140 h 104140"/>
                  <a:gd name="connsiteX2" fmla="*/ 0 w 233680"/>
                  <a:gd name="connsiteY2" fmla="*/ 52070 h 104140"/>
                  <a:gd name="connsiteX3" fmla="*/ 0 w 233680"/>
                  <a:gd name="connsiteY3" fmla="*/ 52070 h 104140"/>
                  <a:gd name="connsiteX4" fmla="*/ 52070 w 233680"/>
                  <a:gd name="connsiteY4" fmla="*/ 0 h 104140"/>
                  <a:gd name="connsiteX5" fmla="*/ 181610 w 233680"/>
                  <a:gd name="connsiteY5" fmla="*/ 0 h 104140"/>
                  <a:gd name="connsiteX6" fmla="*/ 233680 w 233680"/>
                  <a:gd name="connsiteY6" fmla="*/ 52070 h 104140"/>
                  <a:gd name="connsiteX7" fmla="*/ 233680 w 233680"/>
                  <a:gd name="connsiteY7" fmla="*/ 52070 h 104140"/>
                  <a:gd name="connsiteX8" fmla="*/ 180975 w 233680"/>
                  <a:gd name="connsiteY8" fmla="*/ 104140 h 10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40">
                    <a:moveTo>
                      <a:pt x="180975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09550" y="104140"/>
                      <a:pt x="180975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45CE1F4-5DCC-F70E-3FF3-E9E1652D3E7F}"/>
                  </a:ext>
                </a:extLst>
              </p:cNvPr>
              <p:cNvSpPr/>
              <p:nvPr/>
            </p:nvSpPr>
            <p:spPr>
              <a:xfrm>
                <a:off x="756919" y="4041775"/>
                <a:ext cx="233680" cy="104140"/>
              </a:xfrm>
              <a:custGeom>
                <a:avLst/>
                <a:gdLst>
                  <a:gd name="connsiteX0" fmla="*/ 181610 w 233680"/>
                  <a:gd name="connsiteY0" fmla="*/ 104140 h 104140"/>
                  <a:gd name="connsiteX1" fmla="*/ 52070 w 233680"/>
                  <a:gd name="connsiteY1" fmla="*/ 104140 h 104140"/>
                  <a:gd name="connsiteX2" fmla="*/ 0 w 233680"/>
                  <a:gd name="connsiteY2" fmla="*/ 52070 h 104140"/>
                  <a:gd name="connsiteX3" fmla="*/ 0 w 233680"/>
                  <a:gd name="connsiteY3" fmla="*/ 52070 h 104140"/>
                  <a:gd name="connsiteX4" fmla="*/ 52070 w 233680"/>
                  <a:gd name="connsiteY4" fmla="*/ 0 h 104140"/>
                  <a:gd name="connsiteX5" fmla="*/ 181610 w 233680"/>
                  <a:gd name="connsiteY5" fmla="*/ 0 h 104140"/>
                  <a:gd name="connsiteX6" fmla="*/ 233680 w 233680"/>
                  <a:gd name="connsiteY6" fmla="*/ 52070 h 104140"/>
                  <a:gd name="connsiteX7" fmla="*/ 233680 w 233680"/>
                  <a:gd name="connsiteY7" fmla="*/ 52070 h 104140"/>
                  <a:gd name="connsiteX8" fmla="*/ 181610 w 233680"/>
                  <a:gd name="connsiteY8" fmla="*/ 104140 h 10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40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4492B0B7-AA5B-D92B-A389-79B883A48EFD}"/>
                  </a:ext>
                </a:extLst>
              </p:cNvPr>
              <p:cNvSpPr/>
              <p:nvPr/>
            </p:nvSpPr>
            <p:spPr>
              <a:xfrm>
                <a:off x="1021080" y="4041775"/>
                <a:ext cx="233680" cy="104140"/>
              </a:xfrm>
              <a:custGeom>
                <a:avLst/>
                <a:gdLst>
                  <a:gd name="connsiteX0" fmla="*/ 181610 w 233680"/>
                  <a:gd name="connsiteY0" fmla="*/ 104140 h 104140"/>
                  <a:gd name="connsiteX1" fmla="*/ 52070 w 233680"/>
                  <a:gd name="connsiteY1" fmla="*/ 104140 h 104140"/>
                  <a:gd name="connsiteX2" fmla="*/ 0 w 233680"/>
                  <a:gd name="connsiteY2" fmla="*/ 52070 h 104140"/>
                  <a:gd name="connsiteX3" fmla="*/ 0 w 233680"/>
                  <a:gd name="connsiteY3" fmla="*/ 52070 h 104140"/>
                  <a:gd name="connsiteX4" fmla="*/ 52070 w 233680"/>
                  <a:gd name="connsiteY4" fmla="*/ 0 h 104140"/>
                  <a:gd name="connsiteX5" fmla="*/ 181610 w 233680"/>
                  <a:gd name="connsiteY5" fmla="*/ 0 h 104140"/>
                  <a:gd name="connsiteX6" fmla="*/ 233680 w 233680"/>
                  <a:gd name="connsiteY6" fmla="*/ 52070 h 104140"/>
                  <a:gd name="connsiteX7" fmla="*/ 233680 w 233680"/>
                  <a:gd name="connsiteY7" fmla="*/ 52070 h 104140"/>
                  <a:gd name="connsiteX8" fmla="*/ 181610 w 233680"/>
                  <a:gd name="connsiteY8" fmla="*/ 104140 h 10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680" h="104140">
                    <a:moveTo>
                      <a:pt x="181610" y="104140"/>
                    </a:moveTo>
                    <a:lnTo>
                      <a:pt x="52070" y="104140"/>
                    </a:lnTo>
                    <a:cubicBezTo>
                      <a:pt x="23495" y="104140"/>
                      <a:pt x="0" y="81280"/>
                      <a:pt x="0" y="52070"/>
                    </a:cubicBezTo>
                    <a:lnTo>
                      <a:pt x="0" y="52070"/>
                    </a:lnTo>
                    <a:cubicBezTo>
                      <a:pt x="0" y="23495"/>
                      <a:pt x="22860" y="0"/>
                      <a:pt x="52070" y="0"/>
                    </a:cubicBezTo>
                    <a:lnTo>
                      <a:pt x="181610" y="0"/>
                    </a:lnTo>
                    <a:cubicBezTo>
                      <a:pt x="210185" y="0"/>
                      <a:pt x="233680" y="22860"/>
                      <a:pt x="233680" y="52070"/>
                    </a:cubicBezTo>
                    <a:lnTo>
                      <a:pt x="233680" y="52070"/>
                    </a:lnTo>
                    <a:cubicBezTo>
                      <a:pt x="233045" y="81280"/>
                      <a:pt x="210185" y="104140"/>
                      <a:pt x="181610" y="104140"/>
                    </a:cubicBezTo>
                    <a:close/>
                  </a:path>
                </a:pathLst>
              </a:custGeom>
              <a:solidFill>
                <a:srgbClr val="13A3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图形 4">
            <a:extLst>
              <a:ext uri="{FF2B5EF4-FFF2-40B4-BE49-F238E27FC236}">
                <a16:creationId xmlns:a16="http://schemas.microsoft.com/office/drawing/2014/main" id="{945CB129-40B0-184A-C3F7-2C020AD98A52}"/>
              </a:ext>
            </a:extLst>
          </p:cNvPr>
          <p:cNvGrpSpPr/>
          <p:nvPr/>
        </p:nvGrpSpPr>
        <p:grpSpPr>
          <a:xfrm>
            <a:off x="7809412" y="2717658"/>
            <a:ext cx="931544" cy="1092835"/>
            <a:chOff x="491490" y="1466850"/>
            <a:chExt cx="931544" cy="1092835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F82091E-C351-7C35-1AAB-9E6E1B359F6F}"/>
                </a:ext>
              </a:extLst>
            </p:cNvPr>
            <p:cNvSpPr/>
            <p:nvPr/>
          </p:nvSpPr>
          <p:spPr>
            <a:xfrm>
              <a:off x="491490" y="1466850"/>
              <a:ext cx="930909" cy="1092835"/>
            </a:xfrm>
            <a:custGeom>
              <a:avLst/>
              <a:gdLst>
                <a:gd name="connsiteX0" fmla="*/ 0 w 930909"/>
                <a:gd name="connsiteY0" fmla="*/ 1092835 h 1092835"/>
                <a:gd name="connsiteX1" fmla="*/ 930910 w 930909"/>
                <a:gd name="connsiteY1" fmla="*/ 1090295 h 1092835"/>
                <a:gd name="connsiteX2" fmla="*/ 928370 w 930909"/>
                <a:gd name="connsiteY2" fmla="*/ 0 h 1092835"/>
                <a:gd name="connsiteX3" fmla="*/ 0 w 930909"/>
                <a:gd name="connsiteY3" fmla="*/ 1092835 h 1092835"/>
                <a:gd name="connsiteX4" fmla="*/ 785495 w 930909"/>
                <a:gd name="connsiteY4" fmla="*/ 899795 h 1092835"/>
                <a:gd name="connsiteX5" fmla="*/ 368935 w 930909"/>
                <a:gd name="connsiteY5" fmla="*/ 901065 h 1092835"/>
                <a:gd name="connsiteX6" fmla="*/ 784860 w 930909"/>
                <a:gd name="connsiteY6" fmla="*/ 412115 h 1092835"/>
                <a:gd name="connsiteX7" fmla="*/ 785495 w 930909"/>
                <a:gd name="connsiteY7" fmla="*/ 899795 h 1092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909" h="1092835">
                  <a:moveTo>
                    <a:pt x="0" y="1092835"/>
                  </a:moveTo>
                  <a:lnTo>
                    <a:pt x="930910" y="1090295"/>
                  </a:lnTo>
                  <a:lnTo>
                    <a:pt x="928370" y="0"/>
                  </a:lnTo>
                  <a:lnTo>
                    <a:pt x="0" y="1092835"/>
                  </a:lnTo>
                  <a:close/>
                  <a:moveTo>
                    <a:pt x="785495" y="899795"/>
                  </a:moveTo>
                  <a:lnTo>
                    <a:pt x="368935" y="901065"/>
                  </a:lnTo>
                  <a:lnTo>
                    <a:pt x="784860" y="412115"/>
                  </a:lnTo>
                  <a:lnTo>
                    <a:pt x="785495" y="899795"/>
                  </a:lnTo>
                  <a:close/>
                </a:path>
              </a:pathLst>
            </a:custGeom>
            <a:solidFill>
              <a:srgbClr val="13A34A"/>
            </a:solidFill>
            <a:ln w="12700" cap="flat">
              <a:solidFill>
                <a:srgbClr val="1E57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9" name="图形 4">
              <a:extLst>
                <a:ext uri="{FF2B5EF4-FFF2-40B4-BE49-F238E27FC236}">
                  <a16:creationId xmlns:a16="http://schemas.microsoft.com/office/drawing/2014/main" id="{792D3A9D-44E0-ADEB-BF0B-0B4EC0BC9C70}"/>
                </a:ext>
              </a:extLst>
            </p:cNvPr>
            <p:cNvGrpSpPr/>
            <p:nvPr/>
          </p:nvGrpSpPr>
          <p:grpSpPr>
            <a:xfrm>
              <a:off x="1322705" y="1725930"/>
              <a:ext cx="100329" cy="782319"/>
              <a:chOff x="1322705" y="1725930"/>
              <a:chExt cx="100329" cy="782319"/>
            </a:xfrm>
            <a:solidFill>
              <a:srgbClr val="1E1E1E"/>
            </a:solidFill>
          </p:grpSpPr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01CA9D08-B243-5794-94A0-88ED4CBD264F}"/>
                  </a:ext>
                </a:extLst>
              </p:cNvPr>
              <p:cNvSpPr/>
              <p:nvPr/>
            </p:nvSpPr>
            <p:spPr>
              <a:xfrm>
                <a:off x="1322705" y="2498725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9" name="图形 4">
                <a:extLst>
                  <a:ext uri="{FF2B5EF4-FFF2-40B4-BE49-F238E27FC236}">
                    <a16:creationId xmlns:a16="http://schemas.microsoft.com/office/drawing/2014/main" id="{0D1BB8EE-DDD2-C8BB-9346-59044FBB499A}"/>
                  </a:ext>
                </a:extLst>
              </p:cNvPr>
              <p:cNvGrpSpPr/>
              <p:nvPr/>
            </p:nvGrpSpPr>
            <p:grpSpPr>
              <a:xfrm>
                <a:off x="1343660" y="2419985"/>
                <a:ext cx="79375" cy="69850"/>
                <a:chOff x="1343660" y="2419985"/>
                <a:chExt cx="79375" cy="69850"/>
              </a:xfrm>
              <a:solidFill>
                <a:srgbClr val="1E1E1E"/>
              </a:solidFill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A5DAF8BE-40EF-7F86-0998-0B9E93BEBC37}"/>
                    </a:ext>
                  </a:extLst>
                </p:cNvPr>
                <p:cNvSpPr/>
                <p:nvPr/>
              </p:nvSpPr>
              <p:spPr>
                <a:xfrm>
                  <a:off x="1344295" y="248475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2E2CC7A2-0B47-0DA1-487D-33021B409A99}"/>
                    </a:ext>
                  </a:extLst>
                </p:cNvPr>
                <p:cNvSpPr/>
                <p:nvPr/>
              </p:nvSpPr>
              <p:spPr>
                <a:xfrm>
                  <a:off x="1344295" y="246316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0338BBF2-640D-6373-E15C-8AB6AABEFC8E}"/>
                    </a:ext>
                  </a:extLst>
                </p:cNvPr>
                <p:cNvSpPr/>
                <p:nvPr/>
              </p:nvSpPr>
              <p:spPr>
                <a:xfrm>
                  <a:off x="1344295" y="244157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BBDF0089-49DA-A490-854B-079B7597E84A}"/>
                    </a:ext>
                  </a:extLst>
                </p:cNvPr>
                <p:cNvSpPr/>
                <p:nvPr/>
              </p:nvSpPr>
              <p:spPr>
                <a:xfrm>
                  <a:off x="1343660" y="241998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0" name="图形 4">
                <a:extLst>
                  <a:ext uri="{FF2B5EF4-FFF2-40B4-BE49-F238E27FC236}">
                    <a16:creationId xmlns:a16="http://schemas.microsoft.com/office/drawing/2014/main" id="{440FE637-641F-9EDF-F75D-021394ACFFAC}"/>
                  </a:ext>
                </a:extLst>
              </p:cNvPr>
              <p:cNvGrpSpPr/>
              <p:nvPr/>
            </p:nvGrpSpPr>
            <p:grpSpPr>
              <a:xfrm>
                <a:off x="1343660" y="2320925"/>
                <a:ext cx="79375" cy="69850"/>
                <a:chOff x="1343660" y="2320925"/>
                <a:chExt cx="79375" cy="69850"/>
              </a:xfrm>
              <a:solidFill>
                <a:srgbClr val="1E1E1E"/>
              </a:solidFill>
            </p:grpSpPr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DEDE6C3D-BFEE-FCB7-5F55-E36CAFD79C49}"/>
                    </a:ext>
                  </a:extLst>
                </p:cNvPr>
                <p:cNvSpPr/>
                <p:nvPr/>
              </p:nvSpPr>
              <p:spPr>
                <a:xfrm>
                  <a:off x="1344295" y="238569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8138BB2-B074-92F7-10B4-27D394ECAAFA}"/>
                    </a:ext>
                  </a:extLst>
                </p:cNvPr>
                <p:cNvSpPr/>
                <p:nvPr/>
              </p:nvSpPr>
              <p:spPr>
                <a:xfrm>
                  <a:off x="1344295" y="236410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690B59E5-16E4-214C-8A98-F2F272B8231D}"/>
                    </a:ext>
                  </a:extLst>
                </p:cNvPr>
                <p:cNvSpPr/>
                <p:nvPr/>
              </p:nvSpPr>
              <p:spPr>
                <a:xfrm>
                  <a:off x="1343660" y="234251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F11C4A9B-273A-FA17-50FF-D9D93406144F}"/>
                    </a:ext>
                  </a:extLst>
                </p:cNvPr>
                <p:cNvSpPr/>
                <p:nvPr/>
              </p:nvSpPr>
              <p:spPr>
                <a:xfrm>
                  <a:off x="1343660" y="232092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4">
                <a:extLst>
                  <a:ext uri="{FF2B5EF4-FFF2-40B4-BE49-F238E27FC236}">
                    <a16:creationId xmlns:a16="http://schemas.microsoft.com/office/drawing/2014/main" id="{9B9DC4C7-AD30-00C8-2CC5-DCDFD4B0FCCE}"/>
                  </a:ext>
                </a:extLst>
              </p:cNvPr>
              <p:cNvGrpSpPr/>
              <p:nvPr/>
            </p:nvGrpSpPr>
            <p:grpSpPr>
              <a:xfrm>
                <a:off x="1343660" y="2221230"/>
                <a:ext cx="79375" cy="70485"/>
                <a:chOff x="1343660" y="2221230"/>
                <a:chExt cx="79375" cy="70485"/>
              </a:xfrm>
              <a:solidFill>
                <a:srgbClr val="1E1E1E"/>
              </a:solidFill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CB013A2E-138D-CD24-D238-CE3EA7F8EAA3}"/>
                    </a:ext>
                  </a:extLst>
                </p:cNvPr>
                <p:cNvSpPr/>
                <p:nvPr/>
              </p:nvSpPr>
              <p:spPr>
                <a:xfrm>
                  <a:off x="1344295" y="228663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ABD3C24A-D6B9-1304-A833-1F0393F0C911}"/>
                    </a:ext>
                  </a:extLst>
                </p:cNvPr>
                <p:cNvSpPr/>
                <p:nvPr/>
              </p:nvSpPr>
              <p:spPr>
                <a:xfrm>
                  <a:off x="1343660" y="226504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B86CAB43-DBAF-8B85-9440-DF425D49E743}"/>
                    </a:ext>
                  </a:extLst>
                </p:cNvPr>
                <p:cNvSpPr/>
                <p:nvPr/>
              </p:nvSpPr>
              <p:spPr>
                <a:xfrm>
                  <a:off x="1343660" y="224345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FBCF1876-1784-5EF1-4316-3666EDF09C2A}"/>
                    </a:ext>
                  </a:extLst>
                </p:cNvPr>
                <p:cNvSpPr/>
                <p:nvPr/>
              </p:nvSpPr>
              <p:spPr>
                <a:xfrm>
                  <a:off x="1343660" y="222123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" name="图形 4">
                <a:extLst>
                  <a:ext uri="{FF2B5EF4-FFF2-40B4-BE49-F238E27FC236}">
                    <a16:creationId xmlns:a16="http://schemas.microsoft.com/office/drawing/2014/main" id="{74914E90-FCEA-7B23-FFA0-D8B6A62368FD}"/>
                  </a:ext>
                </a:extLst>
              </p:cNvPr>
              <p:cNvGrpSpPr/>
              <p:nvPr/>
            </p:nvGrpSpPr>
            <p:grpSpPr>
              <a:xfrm>
                <a:off x="1343660" y="2122170"/>
                <a:ext cx="78740" cy="70485"/>
                <a:chOff x="1343660" y="2122170"/>
                <a:chExt cx="78740" cy="70485"/>
              </a:xfrm>
              <a:solidFill>
                <a:srgbClr val="1E1E1E"/>
              </a:solidFill>
            </p:grpSpPr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47524D47-9DEE-962C-316E-BFF87B8BDDB8}"/>
                    </a:ext>
                  </a:extLst>
                </p:cNvPr>
                <p:cNvSpPr/>
                <p:nvPr/>
              </p:nvSpPr>
              <p:spPr>
                <a:xfrm>
                  <a:off x="1343660" y="218757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671F4E30-0D98-027D-9A32-320DF44E32D9}"/>
                    </a:ext>
                  </a:extLst>
                </p:cNvPr>
                <p:cNvSpPr/>
                <p:nvPr/>
              </p:nvSpPr>
              <p:spPr>
                <a:xfrm>
                  <a:off x="1343660" y="216598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A427DBE7-10F5-EFDB-8B0A-AD95897A5CDE}"/>
                    </a:ext>
                  </a:extLst>
                </p:cNvPr>
                <p:cNvSpPr/>
                <p:nvPr/>
              </p:nvSpPr>
              <p:spPr>
                <a:xfrm>
                  <a:off x="1343660" y="214376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4F3E63D7-A2B0-21B4-7317-881B7478C7A5}"/>
                    </a:ext>
                  </a:extLst>
                </p:cNvPr>
                <p:cNvSpPr/>
                <p:nvPr/>
              </p:nvSpPr>
              <p:spPr>
                <a:xfrm>
                  <a:off x="1343660" y="212217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3" name="图形 4">
                <a:extLst>
                  <a:ext uri="{FF2B5EF4-FFF2-40B4-BE49-F238E27FC236}">
                    <a16:creationId xmlns:a16="http://schemas.microsoft.com/office/drawing/2014/main" id="{08C08AE3-0F2F-4723-DAD8-2EB131462413}"/>
                  </a:ext>
                </a:extLst>
              </p:cNvPr>
              <p:cNvGrpSpPr/>
              <p:nvPr/>
            </p:nvGrpSpPr>
            <p:grpSpPr>
              <a:xfrm>
                <a:off x="1343660" y="2023110"/>
                <a:ext cx="78740" cy="70484"/>
                <a:chOff x="1343660" y="2023110"/>
                <a:chExt cx="78740" cy="70484"/>
              </a:xfrm>
              <a:solidFill>
                <a:srgbClr val="1E1E1E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A4FF1D67-C8C1-744E-3428-5811A3A25EE3}"/>
                    </a:ext>
                  </a:extLst>
                </p:cNvPr>
                <p:cNvSpPr/>
                <p:nvPr/>
              </p:nvSpPr>
              <p:spPr>
                <a:xfrm>
                  <a:off x="1343660" y="2088514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843A6F38-7A2F-A253-AF98-68E2A8CEF380}"/>
                    </a:ext>
                  </a:extLst>
                </p:cNvPr>
                <p:cNvSpPr/>
                <p:nvPr/>
              </p:nvSpPr>
              <p:spPr>
                <a:xfrm>
                  <a:off x="1343660" y="2066289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26487598-1520-011E-C36D-D06D6002CEF7}"/>
                    </a:ext>
                  </a:extLst>
                </p:cNvPr>
                <p:cNvSpPr/>
                <p:nvPr/>
              </p:nvSpPr>
              <p:spPr>
                <a:xfrm>
                  <a:off x="1343660" y="204470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B63AD18-3D70-572B-F78E-D92EE7E251D3}"/>
                    </a:ext>
                  </a:extLst>
                </p:cNvPr>
                <p:cNvSpPr/>
                <p:nvPr/>
              </p:nvSpPr>
              <p:spPr>
                <a:xfrm>
                  <a:off x="1343660" y="202311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4">
                <a:extLst>
                  <a:ext uri="{FF2B5EF4-FFF2-40B4-BE49-F238E27FC236}">
                    <a16:creationId xmlns:a16="http://schemas.microsoft.com/office/drawing/2014/main" id="{6663EFD8-90A5-7ED2-BBB9-CCD9C34FA71A}"/>
                  </a:ext>
                </a:extLst>
              </p:cNvPr>
              <p:cNvGrpSpPr/>
              <p:nvPr/>
            </p:nvGrpSpPr>
            <p:grpSpPr>
              <a:xfrm>
                <a:off x="1343660" y="1924050"/>
                <a:ext cx="78740" cy="70485"/>
                <a:chOff x="1343660" y="1924050"/>
                <a:chExt cx="78740" cy="70485"/>
              </a:xfrm>
              <a:solidFill>
                <a:srgbClr val="1E1E1E"/>
              </a:solidFill>
            </p:grpSpPr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7B867808-FD77-D035-C2DE-FBD29E9628F8}"/>
                    </a:ext>
                  </a:extLst>
                </p:cNvPr>
                <p:cNvSpPr/>
                <p:nvPr/>
              </p:nvSpPr>
              <p:spPr>
                <a:xfrm>
                  <a:off x="1343660" y="1989455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5E4FDBCD-6FF5-90CD-27C2-E2F7265FF3AD}"/>
                    </a:ext>
                  </a:extLst>
                </p:cNvPr>
                <p:cNvSpPr/>
                <p:nvPr/>
              </p:nvSpPr>
              <p:spPr>
                <a:xfrm>
                  <a:off x="1343660" y="196723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2660E0C-297F-F301-6886-BD097E4A0D34}"/>
                    </a:ext>
                  </a:extLst>
                </p:cNvPr>
                <p:cNvSpPr/>
                <p:nvPr/>
              </p:nvSpPr>
              <p:spPr>
                <a:xfrm>
                  <a:off x="1343660" y="1945639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15C1B1C-C05F-91A4-14FD-73BD9E44855E}"/>
                    </a:ext>
                  </a:extLst>
                </p:cNvPr>
                <p:cNvSpPr/>
                <p:nvPr/>
              </p:nvSpPr>
              <p:spPr>
                <a:xfrm>
                  <a:off x="1343660" y="192405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5" name="图形 4">
                <a:extLst>
                  <a:ext uri="{FF2B5EF4-FFF2-40B4-BE49-F238E27FC236}">
                    <a16:creationId xmlns:a16="http://schemas.microsoft.com/office/drawing/2014/main" id="{AFC83B8F-F455-251E-85F5-3BE098466A1F}"/>
                  </a:ext>
                </a:extLst>
              </p:cNvPr>
              <p:cNvGrpSpPr/>
              <p:nvPr/>
            </p:nvGrpSpPr>
            <p:grpSpPr>
              <a:xfrm>
                <a:off x="1343660" y="1824989"/>
                <a:ext cx="79375" cy="69850"/>
                <a:chOff x="1343660" y="1824989"/>
                <a:chExt cx="79375" cy="69850"/>
              </a:xfrm>
              <a:solidFill>
                <a:srgbClr val="1E1E1E"/>
              </a:solidFill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5F54DF8F-5B0C-93A1-CCCF-573DA5B2DF9E}"/>
                    </a:ext>
                  </a:extLst>
                </p:cNvPr>
                <p:cNvSpPr/>
                <p:nvPr/>
              </p:nvSpPr>
              <p:spPr>
                <a:xfrm>
                  <a:off x="1343660" y="188976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EB05C243-6765-3BD5-37DB-45C546F73C0D}"/>
                    </a:ext>
                  </a:extLst>
                </p:cNvPr>
                <p:cNvSpPr/>
                <p:nvPr/>
              </p:nvSpPr>
              <p:spPr>
                <a:xfrm>
                  <a:off x="1343660" y="186817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966962DB-553C-89B1-6ABB-1656BCBCFE61}"/>
                    </a:ext>
                  </a:extLst>
                </p:cNvPr>
                <p:cNvSpPr/>
                <p:nvPr/>
              </p:nvSpPr>
              <p:spPr>
                <a:xfrm>
                  <a:off x="1343660" y="184658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BEE8B1DE-1EA0-CB63-CC3D-5F86FA070B33}"/>
                    </a:ext>
                  </a:extLst>
                </p:cNvPr>
                <p:cNvSpPr/>
                <p:nvPr/>
              </p:nvSpPr>
              <p:spPr>
                <a:xfrm>
                  <a:off x="1344295" y="1824989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6" name="图形 4">
                <a:extLst>
                  <a:ext uri="{FF2B5EF4-FFF2-40B4-BE49-F238E27FC236}">
                    <a16:creationId xmlns:a16="http://schemas.microsoft.com/office/drawing/2014/main" id="{580B81DE-993E-EE53-2BC4-46A7FC9464C7}"/>
                  </a:ext>
                </a:extLst>
              </p:cNvPr>
              <p:cNvGrpSpPr/>
              <p:nvPr/>
            </p:nvGrpSpPr>
            <p:grpSpPr>
              <a:xfrm>
                <a:off x="1343660" y="1725930"/>
                <a:ext cx="79375" cy="69850"/>
                <a:chOff x="1343660" y="1725930"/>
                <a:chExt cx="79375" cy="69850"/>
              </a:xfrm>
              <a:solidFill>
                <a:srgbClr val="1E1E1E"/>
              </a:solidFill>
            </p:grpSpPr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4C49CD02-C0BA-0694-4BEA-3BAA1A4C69A1}"/>
                    </a:ext>
                  </a:extLst>
                </p:cNvPr>
                <p:cNvSpPr/>
                <p:nvPr/>
              </p:nvSpPr>
              <p:spPr>
                <a:xfrm>
                  <a:off x="1343660" y="179070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A974C498-A313-7B11-0B43-E73D3DB7489D}"/>
                    </a:ext>
                  </a:extLst>
                </p:cNvPr>
                <p:cNvSpPr/>
                <p:nvPr/>
              </p:nvSpPr>
              <p:spPr>
                <a:xfrm>
                  <a:off x="1343660" y="176911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0C70984B-4882-090E-1AF0-B25FEC0FA0EE}"/>
                    </a:ext>
                  </a:extLst>
                </p:cNvPr>
                <p:cNvSpPr/>
                <p:nvPr/>
              </p:nvSpPr>
              <p:spPr>
                <a:xfrm>
                  <a:off x="1344295" y="174752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B827B54C-4FA0-B9A5-F981-2009E0C7799F}"/>
                    </a:ext>
                  </a:extLst>
                </p:cNvPr>
                <p:cNvSpPr/>
                <p:nvPr/>
              </p:nvSpPr>
              <p:spPr>
                <a:xfrm>
                  <a:off x="1344295" y="1725930"/>
                  <a:ext cx="78740" cy="5080"/>
                </a:xfrm>
                <a:custGeom>
                  <a:avLst/>
                  <a:gdLst>
                    <a:gd name="connsiteX0" fmla="*/ 0 w 78740"/>
                    <a:gd name="connsiteY0" fmla="*/ 0 h 5080"/>
                    <a:gd name="connsiteX1" fmla="*/ 78740 w 78740"/>
                    <a:gd name="connsiteY1" fmla="*/ 0 h 5080"/>
                    <a:gd name="connsiteX2" fmla="*/ 78740 w 78740"/>
                    <a:gd name="connsiteY2" fmla="*/ 5080 h 5080"/>
                    <a:gd name="connsiteX3" fmla="*/ 0 w 78740"/>
                    <a:gd name="connsiteY3" fmla="*/ 5080 h 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40" h="5080">
                      <a:moveTo>
                        <a:pt x="0" y="0"/>
                      </a:moveTo>
                      <a:lnTo>
                        <a:pt x="78740" y="0"/>
                      </a:lnTo>
                      <a:lnTo>
                        <a:pt x="78740" y="5080"/>
                      </a:lnTo>
                      <a:lnTo>
                        <a:pt x="0" y="508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1C50201-CD42-F070-0AFB-5A8DE9285643}"/>
                  </a:ext>
                </a:extLst>
              </p:cNvPr>
              <p:cNvSpPr/>
              <p:nvPr/>
            </p:nvSpPr>
            <p:spPr>
              <a:xfrm>
                <a:off x="1322705" y="2400300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3C399CE5-1772-A2F2-4841-20E25307EF51}"/>
                  </a:ext>
                </a:extLst>
              </p:cNvPr>
              <p:cNvSpPr/>
              <p:nvPr/>
            </p:nvSpPr>
            <p:spPr>
              <a:xfrm>
                <a:off x="1323340" y="2302510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9E71E9E-C72C-EB69-0637-9FBA943EEFF1}"/>
                  </a:ext>
                </a:extLst>
              </p:cNvPr>
              <p:cNvSpPr/>
              <p:nvPr/>
            </p:nvSpPr>
            <p:spPr>
              <a:xfrm>
                <a:off x="1323340" y="2204720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79DD1FA1-741E-9CE2-944D-94DDA086BB5B}"/>
                  </a:ext>
                </a:extLst>
              </p:cNvPr>
              <p:cNvSpPr/>
              <p:nvPr/>
            </p:nvSpPr>
            <p:spPr>
              <a:xfrm>
                <a:off x="1323340" y="2106930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875F3C7-149A-3F94-F840-84919DCBC1F2}"/>
                  </a:ext>
                </a:extLst>
              </p:cNvPr>
              <p:cNvSpPr/>
              <p:nvPr/>
            </p:nvSpPr>
            <p:spPr>
              <a:xfrm>
                <a:off x="1322705" y="2009139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92D263D-DDE6-11C3-07BE-ECB7E28C27BE}"/>
                  </a:ext>
                </a:extLst>
              </p:cNvPr>
              <p:cNvSpPr/>
              <p:nvPr/>
            </p:nvSpPr>
            <p:spPr>
              <a:xfrm>
                <a:off x="1322705" y="1910714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1ECC320-A93A-3335-A266-DEFCAFD38A25}"/>
                  </a:ext>
                </a:extLst>
              </p:cNvPr>
              <p:cNvSpPr/>
              <p:nvPr/>
            </p:nvSpPr>
            <p:spPr>
              <a:xfrm>
                <a:off x="1323340" y="1812925"/>
                <a:ext cx="99694" cy="9525"/>
              </a:xfrm>
              <a:custGeom>
                <a:avLst/>
                <a:gdLst>
                  <a:gd name="connsiteX0" fmla="*/ 0 w 99694"/>
                  <a:gd name="connsiteY0" fmla="*/ 0 h 9525"/>
                  <a:gd name="connsiteX1" fmla="*/ 99695 w 99694"/>
                  <a:gd name="connsiteY1" fmla="*/ 0 h 9525"/>
                  <a:gd name="connsiteX2" fmla="*/ 99695 w 99694"/>
                  <a:gd name="connsiteY2" fmla="*/ 9525 h 9525"/>
                  <a:gd name="connsiteX3" fmla="*/ 0 w 99694"/>
                  <a:gd name="connsiteY3" fmla="*/ 952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694" h="9525">
                    <a:moveTo>
                      <a:pt x="0" y="0"/>
                    </a:moveTo>
                    <a:lnTo>
                      <a:pt x="99695" y="0"/>
                    </a:lnTo>
                    <a:lnTo>
                      <a:pt x="99695" y="9525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0" name="图形 4">
              <a:extLst>
                <a:ext uri="{FF2B5EF4-FFF2-40B4-BE49-F238E27FC236}">
                  <a16:creationId xmlns:a16="http://schemas.microsoft.com/office/drawing/2014/main" id="{9E9A2E7F-D297-D263-A951-BD397C047905}"/>
                </a:ext>
              </a:extLst>
            </p:cNvPr>
            <p:cNvGrpSpPr/>
            <p:nvPr/>
          </p:nvGrpSpPr>
          <p:grpSpPr>
            <a:xfrm>
              <a:off x="658495" y="2451735"/>
              <a:ext cx="596899" cy="99694"/>
              <a:chOff x="658495" y="2451735"/>
              <a:chExt cx="596899" cy="99694"/>
            </a:xfrm>
            <a:solidFill>
              <a:srgbClr val="1E1E1E"/>
            </a:solidFill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ECF5BEC-A7B3-D861-2CB9-EEBA3C4AF6BF}"/>
                  </a:ext>
                </a:extLst>
              </p:cNvPr>
              <p:cNvSpPr/>
              <p:nvPr/>
            </p:nvSpPr>
            <p:spPr>
              <a:xfrm>
                <a:off x="658495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2" name="图形 4">
                <a:extLst>
                  <a:ext uri="{FF2B5EF4-FFF2-40B4-BE49-F238E27FC236}">
                    <a16:creationId xmlns:a16="http://schemas.microsoft.com/office/drawing/2014/main" id="{7600A25D-5946-F9F2-CA48-A243AE6113E8}"/>
                  </a:ext>
                </a:extLst>
              </p:cNvPr>
              <p:cNvGrpSpPr/>
              <p:nvPr/>
            </p:nvGrpSpPr>
            <p:grpSpPr>
              <a:xfrm>
                <a:off x="676275" y="2472690"/>
                <a:ext cx="69850" cy="78739"/>
                <a:chOff x="676275" y="2472690"/>
                <a:chExt cx="69850" cy="78739"/>
              </a:xfrm>
              <a:solidFill>
                <a:srgbClr val="1E1E1E"/>
              </a:solidFill>
            </p:grpSpPr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A1C95DD4-46AF-B535-EEBC-892F5A89A5CF}"/>
                    </a:ext>
                  </a:extLst>
                </p:cNvPr>
                <p:cNvSpPr/>
                <p:nvPr/>
              </p:nvSpPr>
              <p:spPr>
                <a:xfrm>
                  <a:off x="67627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D3A2B2F7-1FF6-1C5A-EDF5-9B0F0C114150}"/>
                    </a:ext>
                  </a:extLst>
                </p:cNvPr>
                <p:cNvSpPr/>
                <p:nvPr/>
              </p:nvSpPr>
              <p:spPr>
                <a:xfrm>
                  <a:off x="69786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B7E17CD2-32C0-29F7-5DD9-BCDA3AE6A46A}"/>
                    </a:ext>
                  </a:extLst>
                </p:cNvPr>
                <p:cNvSpPr/>
                <p:nvPr/>
              </p:nvSpPr>
              <p:spPr>
                <a:xfrm>
                  <a:off x="71945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9D61F42C-2A04-96EA-8517-1E4F03663E0F}"/>
                    </a:ext>
                  </a:extLst>
                </p:cNvPr>
                <p:cNvSpPr/>
                <p:nvPr/>
              </p:nvSpPr>
              <p:spPr>
                <a:xfrm>
                  <a:off x="74104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" name="图形 4">
                <a:extLst>
                  <a:ext uri="{FF2B5EF4-FFF2-40B4-BE49-F238E27FC236}">
                    <a16:creationId xmlns:a16="http://schemas.microsoft.com/office/drawing/2014/main" id="{9466AF50-A642-30E3-BC06-63F130337E2F}"/>
                  </a:ext>
                </a:extLst>
              </p:cNvPr>
              <p:cNvGrpSpPr/>
              <p:nvPr/>
            </p:nvGrpSpPr>
            <p:grpSpPr>
              <a:xfrm>
                <a:off x="775335" y="2472690"/>
                <a:ext cx="69850" cy="78739"/>
                <a:chOff x="775335" y="2472690"/>
                <a:chExt cx="69850" cy="78739"/>
              </a:xfrm>
              <a:solidFill>
                <a:srgbClr val="1E1E1E"/>
              </a:solidFill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139D10D3-3924-8902-9D97-7B788420E8AA}"/>
                    </a:ext>
                  </a:extLst>
                </p:cNvPr>
                <p:cNvSpPr/>
                <p:nvPr/>
              </p:nvSpPr>
              <p:spPr>
                <a:xfrm>
                  <a:off x="77533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7583E4FE-E094-C722-8416-8669B175E868}"/>
                    </a:ext>
                  </a:extLst>
                </p:cNvPr>
                <p:cNvSpPr/>
                <p:nvPr/>
              </p:nvSpPr>
              <p:spPr>
                <a:xfrm>
                  <a:off x="796925" y="2472690"/>
                  <a:ext cx="5079" cy="78739"/>
                </a:xfrm>
                <a:custGeom>
                  <a:avLst/>
                  <a:gdLst>
                    <a:gd name="connsiteX0" fmla="*/ 0 w 5079"/>
                    <a:gd name="connsiteY0" fmla="*/ 0 h 78739"/>
                    <a:gd name="connsiteX1" fmla="*/ 5080 w 5079"/>
                    <a:gd name="connsiteY1" fmla="*/ 0 h 78739"/>
                    <a:gd name="connsiteX2" fmla="*/ 5080 w 5079"/>
                    <a:gd name="connsiteY2" fmla="*/ 78740 h 78739"/>
                    <a:gd name="connsiteX3" fmla="*/ 0 w 5079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79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0973920B-27F1-04DB-BA25-0ADCE86E1476}"/>
                    </a:ext>
                  </a:extLst>
                </p:cNvPr>
                <p:cNvSpPr/>
                <p:nvPr/>
              </p:nvSpPr>
              <p:spPr>
                <a:xfrm>
                  <a:off x="81851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C7715DFC-EE82-E324-55DC-1494439E8618}"/>
                    </a:ext>
                  </a:extLst>
                </p:cNvPr>
                <p:cNvSpPr/>
                <p:nvPr/>
              </p:nvSpPr>
              <p:spPr>
                <a:xfrm>
                  <a:off x="84010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图形 4">
                <a:extLst>
                  <a:ext uri="{FF2B5EF4-FFF2-40B4-BE49-F238E27FC236}">
                    <a16:creationId xmlns:a16="http://schemas.microsoft.com/office/drawing/2014/main" id="{6D676CCF-1E9A-65B6-7694-20CDCF009407}"/>
                  </a:ext>
                </a:extLst>
              </p:cNvPr>
              <p:cNvGrpSpPr/>
              <p:nvPr/>
            </p:nvGrpSpPr>
            <p:grpSpPr>
              <a:xfrm>
                <a:off x="874394" y="2472690"/>
                <a:ext cx="69850" cy="78739"/>
                <a:chOff x="874394" y="2472690"/>
                <a:chExt cx="69850" cy="78739"/>
              </a:xfrm>
              <a:solidFill>
                <a:srgbClr val="1E1E1E"/>
              </a:solidFill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B4BC2ACD-728D-6716-2532-050945AC9E46}"/>
                    </a:ext>
                  </a:extLst>
                </p:cNvPr>
                <p:cNvSpPr/>
                <p:nvPr/>
              </p:nvSpPr>
              <p:spPr>
                <a:xfrm>
                  <a:off x="874394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C072E3B-2E11-482F-9184-7BC6E78CE518}"/>
                    </a:ext>
                  </a:extLst>
                </p:cNvPr>
                <p:cNvSpPr/>
                <p:nvPr/>
              </p:nvSpPr>
              <p:spPr>
                <a:xfrm>
                  <a:off x="89598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0CBE1858-6EDE-D9D6-28DE-404A321E1778}"/>
                    </a:ext>
                  </a:extLst>
                </p:cNvPr>
                <p:cNvSpPr/>
                <p:nvPr/>
              </p:nvSpPr>
              <p:spPr>
                <a:xfrm>
                  <a:off x="91757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7B39FB8A-EEB2-A024-67F6-7F8D56D8C169}"/>
                    </a:ext>
                  </a:extLst>
                </p:cNvPr>
                <p:cNvSpPr/>
                <p:nvPr/>
              </p:nvSpPr>
              <p:spPr>
                <a:xfrm>
                  <a:off x="93916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5" name="图形 4">
                <a:extLst>
                  <a:ext uri="{FF2B5EF4-FFF2-40B4-BE49-F238E27FC236}">
                    <a16:creationId xmlns:a16="http://schemas.microsoft.com/office/drawing/2014/main" id="{73BFB893-B65F-59CD-24A7-F94E77E16755}"/>
                  </a:ext>
                </a:extLst>
              </p:cNvPr>
              <p:cNvGrpSpPr/>
              <p:nvPr/>
            </p:nvGrpSpPr>
            <p:grpSpPr>
              <a:xfrm>
                <a:off x="973455" y="2472690"/>
                <a:ext cx="69850" cy="78739"/>
                <a:chOff x="973455" y="2472690"/>
                <a:chExt cx="69850" cy="78739"/>
              </a:xfrm>
              <a:solidFill>
                <a:srgbClr val="1E1E1E"/>
              </a:solidFill>
            </p:grpSpPr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1343691-138C-D53D-1801-D1156B93991A}"/>
                    </a:ext>
                  </a:extLst>
                </p:cNvPr>
                <p:cNvSpPr/>
                <p:nvPr/>
              </p:nvSpPr>
              <p:spPr>
                <a:xfrm>
                  <a:off x="97345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5C7D50E9-2292-24C7-E8AC-47E8869C5443}"/>
                    </a:ext>
                  </a:extLst>
                </p:cNvPr>
                <p:cNvSpPr/>
                <p:nvPr/>
              </p:nvSpPr>
              <p:spPr>
                <a:xfrm>
                  <a:off x="995044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B77C595D-B35F-0212-D0EA-79876EBAC76E}"/>
                    </a:ext>
                  </a:extLst>
                </p:cNvPr>
                <p:cNvSpPr/>
                <p:nvPr/>
              </p:nvSpPr>
              <p:spPr>
                <a:xfrm>
                  <a:off x="101663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F0D1F1F7-D70B-281D-0AB5-DC229EF92B90}"/>
                    </a:ext>
                  </a:extLst>
                </p:cNvPr>
                <p:cNvSpPr/>
                <p:nvPr/>
              </p:nvSpPr>
              <p:spPr>
                <a:xfrm>
                  <a:off x="103822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图形 4">
                <a:extLst>
                  <a:ext uri="{FF2B5EF4-FFF2-40B4-BE49-F238E27FC236}">
                    <a16:creationId xmlns:a16="http://schemas.microsoft.com/office/drawing/2014/main" id="{CC9D44B8-A071-D89D-B1B0-05A9885E4A4B}"/>
                  </a:ext>
                </a:extLst>
              </p:cNvPr>
              <p:cNvGrpSpPr/>
              <p:nvPr/>
            </p:nvGrpSpPr>
            <p:grpSpPr>
              <a:xfrm>
                <a:off x="1072515" y="2472690"/>
                <a:ext cx="69850" cy="78739"/>
                <a:chOff x="1072515" y="2472690"/>
                <a:chExt cx="69850" cy="78739"/>
              </a:xfrm>
              <a:solidFill>
                <a:srgbClr val="1E1E1E"/>
              </a:solidFill>
            </p:grpSpPr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DEE95322-E41A-83AF-1F2D-2D74F86F3EBA}"/>
                    </a:ext>
                  </a:extLst>
                </p:cNvPr>
                <p:cNvSpPr/>
                <p:nvPr/>
              </p:nvSpPr>
              <p:spPr>
                <a:xfrm>
                  <a:off x="107251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6A490F6E-219E-0373-12A1-8E6DD5BD52FE}"/>
                    </a:ext>
                  </a:extLst>
                </p:cNvPr>
                <p:cNvSpPr/>
                <p:nvPr/>
              </p:nvSpPr>
              <p:spPr>
                <a:xfrm>
                  <a:off x="109410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00900F0-E73C-0B9E-63EC-64E0A4C22EAE}"/>
                    </a:ext>
                  </a:extLst>
                </p:cNvPr>
                <p:cNvSpPr/>
                <p:nvPr/>
              </p:nvSpPr>
              <p:spPr>
                <a:xfrm>
                  <a:off x="111569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9059C435-6999-07C3-9AA5-D009C2D6773F}"/>
                    </a:ext>
                  </a:extLst>
                </p:cNvPr>
                <p:cNvSpPr/>
                <p:nvPr/>
              </p:nvSpPr>
              <p:spPr>
                <a:xfrm>
                  <a:off x="113728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图形 4">
                <a:extLst>
                  <a:ext uri="{FF2B5EF4-FFF2-40B4-BE49-F238E27FC236}">
                    <a16:creationId xmlns:a16="http://schemas.microsoft.com/office/drawing/2014/main" id="{C5D2600D-98B9-91B5-21B7-69EB3FE34D86}"/>
                  </a:ext>
                </a:extLst>
              </p:cNvPr>
              <p:cNvGrpSpPr/>
              <p:nvPr/>
            </p:nvGrpSpPr>
            <p:grpSpPr>
              <a:xfrm>
                <a:off x="1171575" y="2472690"/>
                <a:ext cx="70485" cy="78739"/>
                <a:chOff x="1171575" y="2472690"/>
                <a:chExt cx="70485" cy="78739"/>
              </a:xfrm>
              <a:solidFill>
                <a:srgbClr val="1E1E1E"/>
              </a:soli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CE3B5854-EC93-65FA-6812-9CDFA07B6869}"/>
                    </a:ext>
                  </a:extLst>
                </p:cNvPr>
                <p:cNvSpPr/>
                <p:nvPr/>
              </p:nvSpPr>
              <p:spPr>
                <a:xfrm>
                  <a:off x="117157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50CEA004-48FF-64E1-A39D-EB3FD7B20B53}"/>
                    </a:ext>
                  </a:extLst>
                </p:cNvPr>
                <p:cNvSpPr/>
                <p:nvPr/>
              </p:nvSpPr>
              <p:spPr>
                <a:xfrm>
                  <a:off x="119316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EDB8962C-91D0-7598-F53D-AF61D72D37C3}"/>
                    </a:ext>
                  </a:extLst>
                </p:cNvPr>
                <p:cNvSpPr/>
                <p:nvPr/>
              </p:nvSpPr>
              <p:spPr>
                <a:xfrm>
                  <a:off x="1214755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6883F4CE-EDD8-C506-5E45-7D155D569D66}"/>
                    </a:ext>
                  </a:extLst>
                </p:cNvPr>
                <p:cNvSpPr/>
                <p:nvPr/>
              </p:nvSpPr>
              <p:spPr>
                <a:xfrm>
                  <a:off x="1236980" y="2472690"/>
                  <a:ext cx="5080" cy="78739"/>
                </a:xfrm>
                <a:custGeom>
                  <a:avLst/>
                  <a:gdLst>
                    <a:gd name="connsiteX0" fmla="*/ 0 w 5080"/>
                    <a:gd name="connsiteY0" fmla="*/ 0 h 78739"/>
                    <a:gd name="connsiteX1" fmla="*/ 5080 w 5080"/>
                    <a:gd name="connsiteY1" fmla="*/ 0 h 78739"/>
                    <a:gd name="connsiteX2" fmla="*/ 5080 w 5080"/>
                    <a:gd name="connsiteY2" fmla="*/ 78740 h 78739"/>
                    <a:gd name="connsiteX3" fmla="*/ 0 w 5080"/>
                    <a:gd name="connsiteY3" fmla="*/ 78740 h 78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0" h="78739">
                      <a:moveTo>
                        <a:pt x="0" y="0"/>
                      </a:moveTo>
                      <a:lnTo>
                        <a:pt x="5080" y="0"/>
                      </a:lnTo>
                      <a:lnTo>
                        <a:pt x="5080" y="78740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84F31EAA-C3E0-E57F-A377-ED5A888F988D}"/>
                  </a:ext>
                </a:extLst>
              </p:cNvPr>
              <p:cNvSpPr/>
              <p:nvPr/>
            </p:nvSpPr>
            <p:spPr>
              <a:xfrm>
                <a:off x="756285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86D8791-7E67-E3D8-D91D-A0B425A28F90}"/>
                  </a:ext>
                </a:extLst>
              </p:cNvPr>
              <p:cNvSpPr/>
              <p:nvPr/>
            </p:nvSpPr>
            <p:spPr>
              <a:xfrm>
                <a:off x="854075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94AF6E59-6F87-9A98-67DB-906618C905DD}"/>
                  </a:ext>
                </a:extLst>
              </p:cNvPr>
              <p:cNvSpPr/>
              <p:nvPr/>
            </p:nvSpPr>
            <p:spPr>
              <a:xfrm>
                <a:off x="952500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F84E09DB-5863-72AC-AEDF-165DE3BE9902}"/>
                  </a:ext>
                </a:extLst>
              </p:cNvPr>
              <p:cNvSpPr/>
              <p:nvPr/>
            </p:nvSpPr>
            <p:spPr>
              <a:xfrm>
                <a:off x="1050290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EB8710E-0A62-BA0B-7076-F51E8DA650D0}"/>
                  </a:ext>
                </a:extLst>
              </p:cNvPr>
              <p:cNvSpPr/>
              <p:nvPr/>
            </p:nvSpPr>
            <p:spPr>
              <a:xfrm>
                <a:off x="1148080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B63CBE42-34AB-22BB-E4DD-904CF372ECCA}"/>
                  </a:ext>
                </a:extLst>
              </p:cNvPr>
              <p:cNvSpPr/>
              <p:nvPr/>
            </p:nvSpPr>
            <p:spPr>
              <a:xfrm>
                <a:off x="1245870" y="2451735"/>
                <a:ext cx="9525" cy="99694"/>
              </a:xfrm>
              <a:custGeom>
                <a:avLst/>
                <a:gdLst>
                  <a:gd name="connsiteX0" fmla="*/ 0 w 9525"/>
                  <a:gd name="connsiteY0" fmla="*/ 0 h 99694"/>
                  <a:gd name="connsiteX1" fmla="*/ 9525 w 9525"/>
                  <a:gd name="connsiteY1" fmla="*/ 0 h 99694"/>
                  <a:gd name="connsiteX2" fmla="*/ 9525 w 9525"/>
                  <a:gd name="connsiteY2" fmla="*/ 99695 h 99694"/>
                  <a:gd name="connsiteX3" fmla="*/ 0 w 9525"/>
                  <a:gd name="connsiteY3" fmla="*/ 99695 h 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9694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99695"/>
                    </a:lnTo>
                    <a:lnTo>
                      <a:pt x="0" y="99695"/>
                    </a:lnTo>
                    <a:close/>
                  </a:path>
                </a:pathLst>
              </a:custGeom>
              <a:solidFill>
                <a:srgbClr val="1E1E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1F77AE2F-7C83-C3A9-7A44-631D182D23A9}"/>
              </a:ext>
            </a:extLst>
          </p:cNvPr>
          <p:cNvGrpSpPr/>
          <p:nvPr/>
        </p:nvGrpSpPr>
        <p:grpSpPr>
          <a:xfrm>
            <a:off x="10124250" y="4531370"/>
            <a:ext cx="1092410" cy="1439860"/>
            <a:chOff x="4225406" y="5605691"/>
            <a:chExt cx="1517091" cy="1999614"/>
          </a:xfrm>
        </p:grpSpPr>
        <p:grpSp>
          <p:nvGrpSpPr>
            <p:cNvPr id="236" name="图形 4">
              <a:extLst>
                <a:ext uri="{FF2B5EF4-FFF2-40B4-BE49-F238E27FC236}">
                  <a16:creationId xmlns:a16="http://schemas.microsoft.com/office/drawing/2014/main" id="{69A908F0-1F96-F89B-302F-62831403EBA3}"/>
                </a:ext>
              </a:extLst>
            </p:cNvPr>
            <p:cNvGrpSpPr/>
            <p:nvPr/>
          </p:nvGrpSpPr>
          <p:grpSpPr>
            <a:xfrm>
              <a:off x="4225406" y="5981277"/>
              <a:ext cx="1517091" cy="1624028"/>
              <a:chOff x="3202863" y="536875"/>
              <a:chExt cx="1517091" cy="1624028"/>
            </a:xfrm>
          </p:grpSpPr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2041F3AC-E404-D6FC-1C4F-D99CD7F1BA6C}"/>
                  </a:ext>
                </a:extLst>
              </p:cNvPr>
              <p:cNvSpPr/>
              <p:nvPr/>
            </p:nvSpPr>
            <p:spPr>
              <a:xfrm>
                <a:off x="3232150" y="536875"/>
                <a:ext cx="1487804" cy="1540844"/>
              </a:xfrm>
              <a:custGeom>
                <a:avLst/>
                <a:gdLst>
                  <a:gd name="connsiteX0" fmla="*/ 748030 w 1487804"/>
                  <a:gd name="connsiteY0" fmla="*/ 1540844 h 1540844"/>
                  <a:gd name="connsiteX1" fmla="*/ 0 w 1487804"/>
                  <a:gd name="connsiteY1" fmla="*/ 1004904 h 1540844"/>
                  <a:gd name="connsiteX2" fmla="*/ 698500 w 1487804"/>
                  <a:gd name="connsiteY2" fmla="*/ 30179 h 1540844"/>
                  <a:gd name="connsiteX3" fmla="*/ 798830 w 1487804"/>
                  <a:gd name="connsiteY3" fmla="*/ 13669 h 1540844"/>
                  <a:gd name="connsiteX4" fmla="*/ 1487805 w 1487804"/>
                  <a:gd name="connsiteY4" fmla="*/ 507064 h 1540844"/>
                  <a:gd name="connsiteX5" fmla="*/ 748030 w 1487804"/>
                  <a:gd name="connsiteY5" fmla="*/ 1540844 h 154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7804" h="1540844">
                    <a:moveTo>
                      <a:pt x="748030" y="1540844"/>
                    </a:moveTo>
                    <a:lnTo>
                      <a:pt x="0" y="1004904"/>
                    </a:lnTo>
                    <a:lnTo>
                      <a:pt x="698500" y="30179"/>
                    </a:lnTo>
                    <a:cubicBezTo>
                      <a:pt x="721360" y="-2206"/>
                      <a:pt x="766445" y="-9826"/>
                      <a:pt x="798830" y="13669"/>
                    </a:cubicBezTo>
                    <a:lnTo>
                      <a:pt x="1487805" y="507064"/>
                    </a:lnTo>
                    <a:lnTo>
                      <a:pt x="748030" y="1540844"/>
                    </a:lnTo>
                    <a:close/>
                  </a:path>
                </a:pathLst>
              </a:custGeom>
              <a:solidFill>
                <a:srgbClr val="CD4627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93DC8A03-3C1B-2C5D-E952-7284D2A3E450}"/>
                  </a:ext>
                </a:extLst>
              </p:cNvPr>
              <p:cNvSpPr/>
              <p:nvPr/>
            </p:nvSpPr>
            <p:spPr>
              <a:xfrm>
                <a:off x="3202863" y="1488998"/>
                <a:ext cx="836371" cy="671906"/>
              </a:xfrm>
              <a:custGeom>
                <a:avLst/>
                <a:gdLst>
                  <a:gd name="connsiteX0" fmla="*/ 717627 w 836371"/>
                  <a:gd name="connsiteY0" fmla="*/ 671906 h 671906"/>
                  <a:gd name="connsiteX1" fmla="*/ 31826 w 836371"/>
                  <a:gd name="connsiteY1" fmla="*/ 180416 h 671906"/>
                  <a:gd name="connsiteX2" fmla="*/ 14046 w 836371"/>
                  <a:gd name="connsiteY2" fmla="*/ 74371 h 671906"/>
                  <a:gd name="connsiteX3" fmla="*/ 44526 w 836371"/>
                  <a:gd name="connsiteY3" fmla="*/ 31826 h 671906"/>
                  <a:gd name="connsiteX4" fmla="*/ 150571 w 836371"/>
                  <a:gd name="connsiteY4" fmla="*/ 14046 h 671906"/>
                  <a:gd name="connsiteX5" fmla="*/ 836371 w 836371"/>
                  <a:gd name="connsiteY5" fmla="*/ 505536 h 671906"/>
                  <a:gd name="connsiteX6" fmla="*/ 717627 w 836371"/>
                  <a:gd name="connsiteY6" fmla="*/ 671906 h 67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6371" h="671906">
                    <a:moveTo>
                      <a:pt x="717627" y="671906"/>
                    </a:moveTo>
                    <a:lnTo>
                      <a:pt x="31826" y="180416"/>
                    </a:lnTo>
                    <a:cubicBezTo>
                      <a:pt x="-2464" y="155651"/>
                      <a:pt x="-10084" y="108661"/>
                      <a:pt x="14046" y="74371"/>
                    </a:cubicBezTo>
                    <a:lnTo>
                      <a:pt x="44526" y="31826"/>
                    </a:lnTo>
                    <a:cubicBezTo>
                      <a:pt x="69291" y="-2464"/>
                      <a:pt x="116282" y="-10084"/>
                      <a:pt x="150571" y="14046"/>
                    </a:cubicBezTo>
                    <a:lnTo>
                      <a:pt x="836371" y="505536"/>
                    </a:lnTo>
                    <a:lnTo>
                      <a:pt x="717627" y="671906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4785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4E55184C-5B9A-5C47-A99C-9B678C1516BE}"/>
                  </a:ext>
                </a:extLst>
              </p:cNvPr>
              <p:cNvSpPr/>
              <p:nvPr/>
            </p:nvSpPr>
            <p:spPr>
              <a:xfrm rot="-3262824">
                <a:off x="3508875" y="912793"/>
                <a:ext cx="1056002" cy="726438"/>
              </a:xfrm>
              <a:custGeom>
                <a:avLst/>
                <a:gdLst>
                  <a:gd name="connsiteX0" fmla="*/ 0 w 1056002"/>
                  <a:gd name="connsiteY0" fmla="*/ 0 h 726438"/>
                  <a:gd name="connsiteX1" fmla="*/ 1056003 w 1056002"/>
                  <a:gd name="connsiteY1" fmla="*/ 0 h 726438"/>
                  <a:gd name="connsiteX2" fmla="*/ 1056003 w 1056002"/>
                  <a:gd name="connsiteY2" fmla="*/ 726439 h 726438"/>
                  <a:gd name="connsiteX3" fmla="*/ 0 w 1056002"/>
                  <a:gd name="connsiteY3" fmla="*/ 726439 h 72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6002" h="726438">
                    <a:moveTo>
                      <a:pt x="0" y="0"/>
                    </a:moveTo>
                    <a:lnTo>
                      <a:pt x="1056003" y="0"/>
                    </a:lnTo>
                    <a:lnTo>
                      <a:pt x="1056003" y="726439"/>
                    </a:lnTo>
                    <a:lnTo>
                      <a:pt x="0" y="726439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69A5D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0" name="图形 4">
              <a:extLst>
                <a:ext uri="{FF2B5EF4-FFF2-40B4-BE49-F238E27FC236}">
                  <a16:creationId xmlns:a16="http://schemas.microsoft.com/office/drawing/2014/main" id="{A8865D23-9777-A231-E7EA-C1044FD7D56F}"/>
                </a:ext>
              </a:extLst>
            </p:cNvPr>
            <p:cNvGrpSpPr/>
            <p:nvPr/>
          </p:nvGrpSpPr>
          <p:grpSpPr>
            <a:xfrm>
              <a:off x="4288347" y="5605691"/>
              <a:ext cx="920115" cy="1372870"/>
              <a:chOff x="3265804" y="161289"/>
              <a:chExt cx="920115" cy="137287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273CE579-DDC5-D7CC-3672-4BC7F70BC664}"/>
                  </a:ext>
                </a:extLst>
              </p:cNvPr>
              <p:cNvSpPr/>
              <p:nvPr/>
            </p:nvSpPr>
            <p:spPr>
              <a:xfrm>
                <a:off x="3266440" y="161289"/>
                <a:ext cx="919479" cy="1270635"/>
              </a:xfrm>
              <a:custGeom>
                <a:avLst/>
                <a:gdLst>
                  <a:gd name="connsiteX0" fmla="*/ 919480 w 919479"/>
                  <a:gd name="connsiteY0" fmla="*/ 1270635 h 1270635"/>
                  <a:gd name="connsiteX1" fmla="*/ 0 w 919479"/>
                  <a:gd name="connsiteY1" fmla="*/ 1270635 h 1270635"/>
                  <a:gd name="connsiteX2" fmla="*/ 0 w 919479"/>
                  <a:gd name="connsiteY2" fmla="*/ 71755 h 1270635"/>
                  <a:gd name="connsiteX3" fmla="*/ 71755 w 919479"/>
                  <a:gd name="connsiteY3" fmla="*/ 0 h 1270635"/>
                  <a:gd name="connsiteX4" fmla="*/ 919480 w 919479"/>
                  <a:gd name="connsiteY4" fmla="*/ 0 h 1270635"/>
                  <a:gd name="connsiteX5" fmla="*/ 919480 w 919479"/>
                  <a:gd name="connsiteY5" fmla="*/ 1270635 h 127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9479" h="1270635">
                    <a:moveTo>
                      <a:pt x="919480" y="1270635"/>
                    </a:moveTo>
                    <a:lnTo>
                      <a:pt x="0" y="1270635"/>
                    </a:lnTo>
                    <a:lnTo>
                      <a:pt x="0" y="71755"/>
                    </a:lnTo>
                    <a:cubicBezTo>
                      <a:pt x="0" y="31750"/>
                      <a:pt x="32385" y="0"/>
                      <a:pt x="71755" y="0"/>
                    </a:cubicBezTo>
                    <a:lnTo>
                      <a:pt x="919480" y="0"/>
                    </a:lnTo>
                    <a:lnTo>
                      <a:pt x="919480" y="1270635"/>
                    </a:lnTo>
                    <a:close/>
                  </a:path>
                </a:pathLst>
              </a:custGeom>
              <a:solidFill>
                <a:srgbClr val="3D73B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727E3E6-A06E-C983-A864-78BBAF541A97}"/>
                  </a:ext>
                </a:extLst>
              </p:cNvPr>
              <p:cNvSpPr/>
              <p:nvPr/>
            </p:nvSpPr>
            <p:spPr>
              <a:xfrm>
                <a:off x="3265804" y="1329055"/>
                <a:ext cx="920115" cy="205105"/>
              </a:xfrm>
              <a:custGeom>
                <a:avLst/>
                <a:gdLst>
                  <a:gd name="connsiteX0" fmla="*/ 920115 w 920115"/>
                  <a:gd name="connsiteY0" fmla="*/ 205105 h 205105"/>
                  <a:gd name="connsiteX1" fmla="*/ 76200 w 920115"/>
                  <a:gd name="connsiteY1" fmla="*/ 205105 h 205105"/>
                  <a:gd name="connsiteX2" fmla="*/ 0 w 920115"/>
                  <a:gd name="connsiteY2" fmla="*/ 128905 h 205105"/>
                  <a:gd name="connsiteX3" fmla="*/ 0 w 920115"/>
                  <a:gd name="connsiteY3" fmla="*/ 76200 h 205105"/>
                  <a:gd name="connsiteX4" fmla="*/ 76200 w 920115"/>
                  <a:gd name="connsiteY4" fmla="*/ 0 h 205105"/>
                  <a:gd name="connsiteX5" fmla="*/ 920115 w 920115"/>
                  <a:gd name="connsiteY5" fmla="*/ 0 h 205105"/>
                  <a:gd name="connsiteX6" fmla="*/ 920115 w 920115"/>
                  <a:gd name="connsiteY6" fmla="*/ 205105 h 205105"/>
                  <a:gd name="connsiteX7" fmla="*/ 920115 w 920115"/>
                  <a:gd name="connsiteY7" fmla="*/ 205105 h 20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0115" h="205105">
                    <a:moveTo>
                      <a:pt x="920115" y="205105"/>
                    </a:moveTo>
                    <a:lnTo>
                      <a:pt x="76200" y="205105"/>
                    </a:lnTo>
                    <a:cubicBezTo>
                      <a:pt x="34290" y="205105"/>
                      <a:pt x="0" y="170815"/>
                      <a:pt x="0" y="128905"/>
                    </a:cubicBezTo>
                    <a:lnTo>
                      <a:pt x="0" y="76200"/>
                    </a:lnTo>
                    <a:cubicBezTo>
                      <a:pt x="0" y="34290"/>
                      <a:pt x="34290" y="0"/>
                      <a:pt x="76200" y="0"/>
                    </a:cubicBezTo>
                    <a:lnTo>
                      <a:pt x="920115" y="0"/>
                    </a:lnTo>
                    <a:lnTo>
                      <a:pt x="920115" y="205105"/>
                    </a:lnTo>
                    <a:lnTo>
                      <a:pt x="920115" y="205105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4785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FF8E3F45-C28C-93F7-66DD-966E23B8EEB7}"/>
                  </a:ext>
                </a:extLst>
              </p:cNvPr>
              <p:cNvSpPr/>
              <p:nvPr/>
            </p:nvSpPr>
            <p:spPr>
              <a:xfrm>
                <a:off x="3402329" y="219075"/>
                <a:ext cx="726439" cy="1056005"/>
              </a:xfrm>
              <a:custGeom>
                <a:avLst/>
                <a:gdLst>
                  <a:gd name="connsiteX0" fmla="*/ 0 w 726439"/>
                  <a:gd name="connsiteY0" fmla="*/ 0 h 1056005"/>
                  <a:gd name="connsiteX1" fmla="*/ 726440 w 726439"/>
                  <a:gd name="connsiteY1" fmla="*/ 0 h 1056005"/>
                  <a:gd name="connsiteX2" fmla="*/ 726440 w 726439"/>
                  <a:gd name="connsiteY2" fmla="*/ 1056005 h 1056005"/>
                  <a:gd name="connsiteX3" fmla="*/ 0 w 726439"/>
                  <a:gd name="connsiteY3" fmla="*/ 1056005 h 105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439" h="1056005">
                    <a:moveTo>
                      <a:pt x="0" y="0"/>
                    </a:moveTo>
                    <a:lnTo>
                      <a:pt x="726440" y="0"/>
                    </a:lnTo>
                    <a:lnTo>
                      <a:pt x="726440" y="1056005"/>
                    </a:lnTo>
                    <a:lnTo>
                      <a:pt x="0" y="1056005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69A5D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4" name="图形 4">
            <a:extLst>
              <a:ext uri="{FF2B5EF4-FFF2-40B4-BE49-F238E27FC236}">
                <a16:creationId xmlns:a16="http://schemas.microsoft.com/office/drawing/2014/main" id="{8B350B9E-6BB4-6428-2D5B-C5BA47A5F874}"/>
              </a:ext>
            </a:extLst>
          </p:cNvPr>
          <p:cNvGrpSpPr/>
          <p:nvPr/>
        </p:nvGrpSpPr>
        <p:grpSpPr>
          <a:xfrm>
            <a:off x="7958127" y="4425118"/>
            <a:ext cx="988903" cy="1212084"/>
            <a:chOff x="9257344" y="487680"/>
            <a:chExt cx="1222145" cy="1497965"/>
          </a:xfrm>
        </p:grpSpPr>
        <p:grpSp>
          <p:nvGrpSpPr>
            <p:cNvPr id="245" name="图形 4">
              <a:extLst>
                <a:ext uri="{FF2B5EF4-FFF2-40B4-BE49-F238E27FC236}">
                  <a16:creationId xmlns:a16="http://schemas.microsoft.com/office/drawing/2014/main" id="{0E50D1BD-BD19-CCA2-074D-982CC7D9C82E}"/>
                </a:ext>
              </a:extLst>
            </p:cNvPr>
            <p:cNvGrpSpPr/>
            <p:nvPr/>
          </p:nvGrpSpPr>
          <p:grpSpPr>
            <a:xfrm>
              <a:off x="9257344" y="487680"/>
              <a:ext cx="1222145" cy="1497965"/>
              <a:chOff x="9257344" y="487680"/>
              <a:chExt cx="1222145" cy="1497965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94CC5C1-0171-A529-CE49-BD85A00383F7}"/>
                  </a:ext>
                </a:extLst>
              </p:cNvPr>
              <p:cNvSpPr/>
              <p:nvPr/>
            </p:nvSpPr>
            <p:spPr>
              <a:xfrm>
                <a:off x="9257344" y="487680"/>
                <a:ext cx="1222145" cy="1497965"/>
              </a:xfrm>
              <a:custGeom>
                <a:avLst/>
                <a:gdLst>
                  <a:gd name="connsiteX0" fmla="*/ 1062040 w 1222145"/>
                  <a:gd name="connsiteY0" fmla="*/ 1497965 h 1497965"/>
                  <a:gd name="connsiteX1" fmla="*/ 160340 w 1222145"/>
                  <a:gd name="connsiteY1" fmla="*/ 1497965 h 1497965"/>
                  <a:gd name="connsiteX2" fmla="*/ 21275 w 1222145"/>
                  <a:gd name="connsiteY2" fmla="*/ 1417320 h 1497965"/>
                  <a:gd name="connsiteX3" fmla="*/ 22545 w 1222145"/>
                  <a:gd name="connsiteY3" fmla="*/ 1256665 h 1497965"/>
                  <a:gd name="connsiteX4" fmla="*/ 435930 w 1222145"/>
                  <a:gd name="connsiteY4" fmla="*/ 553720 h 1497965"/>
                  <a:gd name="connsiteX5" fmla="*/ 445455 w 1222145"/>
                  <a:gd name="connsiteY5" fmla="*/ 103505 h 1497965"/>
                  <a:gd name="connsiteX6" fmla="*/ 435296 w 1222145"/>
                  <a:gd name="connsiteY6" fmla="*/ 78105 h 1497965"/>
                  <a:gd name="connsiteX7" fmla="*/ 409896 w 1222145"/>
                  <a:gd name="connsiteY7" fmla="*/ 67310 h 1497965"/>
                  <a:gd name="connsiteX8" fmla="*/ 392750 w 1222145"/>
                  <a:gd name="connsiteY8" fmla="*/ 67310 h 1497965"/>
                  <a:gd name="connsiteX9" fmla="*/ 392750 w 1222145"/>
                  <a:gd name="connsiteY9" fmla="*/ 0 h 1497965"/>
                  <a:gd name="connsiteX10" fmla="*/ 829630 w 1222145"/>
                  <a:gd name="connsiteY10" fmla="*/ 0 h 1497965"/>
                  <a:gd name="connsiteX11" fmla="*/ 829630 w 1222145"/>
                  <a:gd name="connsiteY11" fmla="*/ 67310 h 1497965"/>
                  <a:gd name="connsiteX12" fmla="*/ 812486 w 1222145"/>
                  <a:gd name="connsiteY12" fmla="*/ 67310 h 1497965"/>
                  <a:gd name="connsiteX13" fmla="*/ 787086 w 1222145"/>
                  <a:gd name="connsiteY13" fmla="*/ 78105 h 1497965"/>
                  <a:gd name="connsiteX14" fmla="*/ 776925 w 1222145"/>
                  <a:gd name="connsiteY14" fmla="*/ 103505 h 1497965"/>
                  <a:gd name="connsiteX15" fmla="*/ 786450 w 1222145"/>
                  <a:gd name="connsiteY15" fmla="*/ 553720 h 1497965"/>
                  <a:gd name="connsiteX16" fmla="*/ 1199836 w 1222145"/>
                  <a:gd name="connsiteY16" fmla="*/ 1256665 h 1497965"/>
                  <a:gd name="connsiteX17" fmla="*/ 1201105 w 1222145"/>
                  <a:gd name="connsiteY17" fmla="*/ 1417320 h 1497965"/>
                  <a:gd name="connsiteX18" fmla="*/ 1062040 w 1222145"/>
                  <a:gd name="connsiteY18" fmla="*/ 1497965 h 1497965"/>
                  <a:gd name="connsiteX19" fmla="*/ 426405 w 1222145"/>
                  <a:gd name="connsiteY19" fmla="*/ 34925 h 1497965"/>
                  <a:gd name="connsiteX20" fmla="*/ 459425 w 1222145"/>
                  <a:gd name="connsiteY20" fmla="*/ 53975 h 1497965"/>
                  <a:gd name="connsiteX21" fmla="*/ 479111 w 1222145"/>
                  <a:gd name="connsiteY21" fmla="*/ 104140 h 1497965"/>
                  <a:gd name="connsiteX22" fmla="*/ 469586 w 1222145"/>
                  <a:gd name="connsiteY22" fmla="*/ 563245 h 1497965"/>
                  <a:gd name="connsiteX23" fmla="*/ 51755 w 1222145"/>
                  <a:gd name="connsiteY23" fmla="*/ 1273810 h 1497965"/>
                  <a:gd name="connsiteX24" fmla="*/ 51120 w 1222145"/>
                  <a:gd name="connsiteY24" fmla="*/ 1399540 h 1497965"/>
                  <a:gd name="connsiteX25" fmla="*/ 160340 w 1222145"/>
                  <a:gd name="connsiteY25" fmla="*/ 1463040 h 1497965"/>
                  <a:gd name="connsiteX26" fmla="*/ 1062040 w 1222145"/>
                  <a:gd name="connsiteY26" fmla="*/ 1463040 h 1497965"/>
                  <a:gd name="connsiteX27" fmla="*/ 1171261 w 1222145"/>
                  <a:gd name="connsiteY27" fmla="*/ 1399540 h 1497965"/>
                  <a:gd name="connsiteX28" fmla="*/ 1170625 w 1222145"/>
                  <a:gd name="connsiteY28" fmla="*/ 1273810 h 1497965"/>
                  <a:gd name="connsiteX29" fmla="*/ 752161 w 1222145"/>
                  <a:gd name="connsiteY29" fmla="*/ 563245 h 1497965"/>
                  <a:gd name="connsiteX30" fmla="*/ 742636 w 1222145"/>
                  <a:gd name="connsiteY30" fmla="*/ 104140 h 1497965"/>
                  <a:gd name="connsiteX31" fmla="*/ 762321 w 1222145"/>
                  <a:gd name="connsiteY31" fmla="*/ 53975 h 1497965"/>
                  <a:gd name="connsiteX32" fmla="*/ 795340 w 1222145"/>
                  <a:gd name="connsiteY32" fmla="*/ 34925 h 1497965"/>
                  <a:gd name="connsiteX33" fmla="*/ 795340 w 1222145"/>
                  <a:gd name="connsiteY33" fmla="*/ 34290 h 1497965"/>
                  <a:gd name="connsiteX34" fmla="*/ 426405 w 1222145"/>
                  <a:gd name="connsiteY34" fmla="*/ 34925 h 1497965"/>
                  <a:gd name="connsiteX35" fmla="*/ 426405 w 1222145"/>
                  <a:gd name="connsiteY35" fmla="*/ 34925 h 149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222145" h="1497965">
                    <a:moveTo>
                      <a:pt x="1062040" y="1497965"/>
                    </a:moveTo>
                    <a:lnTo>
                      <a:pt x="160340" y="1497965"/>
                    </a:lnTo>
                    <a:cubicBezTo>
                      <a:pt x="102555" y="1497965"/>
                      <a:pt x="50486" y="1468120"/>
                      <a:pt x="21275" y="1417320"/>
                    </a:cubicBezTo>
                    <a:cubicBezTo>
                      <a:pt x="-7300" y="1367155"/>
                      <a:pt x="-7300" y="1306830"/>
                      <a:pt x="22545" y="1256665"/>
                    </a:cubicBezTo>
                    <a:lnTo>
                      <a:pt x="435930" y="553720"/>
                    </a:lnTo>
                    <a:lnTo>
                      <a:pt x="445455" y="103505"/>
                    </a:lnTo>
                    <a:cubicBezTo>
                      <a:pt x="445455" y="93980"/>
                      <a:pt x="442280" y="85090"/>
                      <a:pt x="435296" y="78105"/>
                    </a:cubicBezTo>
                    <a:cubicBezTo>
                      <a:pt x="428311" y="71120"/>
                      <a:pt x="419421" y="67310"/>
                      <a:pt x="409896" y="67310"/>
                    </a:cubicBezTo>
                    <a:lnTo>
                      <a:pt x="392750" y="67310"/>
                    </a:lnTo>
                    <a:lnTo>
                      <a:pt x="392750" y="0"/>
                    </a:lnTo>
                    <a:lnTo>
                      <a:pt x="829630" y="0"/>
                    </a:lnTo>
                    <a:lnTo>
                      <a:pt x="829630" y="67310"/>
                    </a:lnTo>
                    <a:lnTo>
                      <a:pt x="812486" y="67310"/>
                    </a:lnTo>
                    <a:cubicBezTo>
                      <a:pt x="802961" y="67310"/>
                      <a:pt x="794071" y="71120"/>
                      <a:pt x="787086" y="78105"/>
                    </a:cubicBezTo>
                    <a:cubicBezTo>
                      <a:pt x="780100" y="85090"/>
                      <a:pt x="776925" y="93980"/>
                      <a:pt x="776925" y="103505"/>
                    </a:cubicBezTo>
                    <a:lnTo>
                      <a:pt x="786450" y="553720"/>
                    </a:lnTo>
                    <a:lnTo>
                      <a:pt x="1199836" y="1256665"/>
                    </a:lnTo>
                    <a:cubicBezTo>
                      <a:pt x="1229046" y="1306830"/>
                      <a:pt x="1229680" y="1366520"/>
                      <a:pt x="1201105" y="1417320"/>
                    </a:cubicBezTo>
                    <a:cubicBezTo>
                      <a:pt x="1171896" y="1467485"/>
                      <a:pt x="1119825" y="1497965"/>
                      <a:pt x="1062040" y="1497965"/>
                    </a:cubicBezTo>
                    <a:close/>
                    <a:moveTo>
                      <a:pt x="426405" y="34925"/>
                    </a:moveTo>
                    <a:cubicBezTo>
                      <a:pt x="438471" y="38100"/>
                      <a:pt x="449900" y="44450"/>
                      <a:pt x="459425" y="53975"/>
                    </a:cubicBezTo>
                    <a:cubicBezTo>
                      <a:pt x="472761" y="67310"/>
                      <a:pt x="479746" y="85090"/>
                      <a:pt x="479111" y="104140"/>
                    </a:cubicBezTo>
                    <a:lnTo>
                      <a:pt x="469586" y="563245"/>
                    </a:lnTo>
                    <a:lnTo>
                      <a:pt x="51755" y="1273810"/>
                    </a:lnTo>
                    <a:cubicBezTo>
                      <a:pt x="28895" y="1313180"/>
                      <a:pt x="28261" y="1360170"/>
                      <a:pt x="51120" y="1399540"/>
                    </a:cubicBezTo>
                    <a:cubicBezTo>
                      <a:pt x="73980" y="1438910"/>
                      <a:pt x="114621" y="1463040"/>
                      <a:pt x="160340" y="1463040"/>
                    </a:cubicBezTo>
                    <a:lnTo>
                      <a:pt x="1062040" y="1463040"/>
                    </a:lnTo>
                    <a:cubicBezTo>
                      <a:pt x="1107761" y="1463040"/>
                      <a:pt x="1148400" y="1439545"/>
                      <a:pt x="1171261" y="1399540"/>
                    </a:cubicBezTo>
                    <a:cubicBezTo>
                      <a:pt x="1194121" y="1360170"/>
                      <a:pt x="1193486" y="1312545"/>
                      <a:pt x="1170625" y="1273810"/>
                    </a:cubicBezTo>
                    <a:lnTo>
                      <a:pt x="752161" y="563245"/>
                    </a:lnTo>
                    <a:lnTo>
                      <a:pt x="742636" y="104140"/>
                    </a:lnTo>
                    <a:cubicBezTo>
                      <a:pt x="742000" y="85090"/>
                      <a:pt x="749621" y="67310"/>
                      <a:pt x="762321" y="53975"/>
                    </a:cubicBezTo>
                    <a:cubicBezTo>
                      <a:pt x="771211" y="44450"/>
                      <a:pt x="782640" y="38100"/>
                      <a:pt x="795340" y="34925"/>
                    </a:cubicBezTo>
                    <a:lnTo>
                      <a:pt x="795340" y="34290"/>
                    </a:lnTo>
                    <a:lnTo>
                      <a:pt x="426405" y="34925"/>
                    </a:lnTo>
                    <a:lnTo>
                      <a:pt x="426405" y="34925"/>
                    </a:lnTo>
                    <a:close/>
                  </a:path>
                </a:pathLst>
              </a:custGeom>
              <a:solidFill>
                <a:srgbClr val="053638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7FE8AE16-7100-C7AB-604F-E7E826848246}"/>
                  </a:ext>
                </a:extLst>
              </p:cNvPr>
              <p:cNvSpPr/>
              <p:nvPr/>
            </p:nvSpPr>
            <p:spPr>
              <a:xfrm>
                <a:off x="9335421" y="1167130"/>
                <a:ext cx="1064130" cy="737234"/>
              </a:xfrm>
              <a:custGeom>
                <a:avLst/>
                <a:gdLst>
                  <a:gd name="connsiteX0" fmla="*/ 354679 w 1064130"/>
                  <a:gd name="connsiteY0" fmla="*/ 0 h 737234"/>
                  <a:gd name="connsiteX1" fmla="*/ 12414 w 1064130"/>
                  <a:gd name="connsiteY1" fmla="*/ 597535 h 737234"/>
                  <a:gd name="connsiteX2" fmla="*/ 93694 w 1064130"/>
                  <a:gd name="connsiteY2" fmla="*/ 737235 h 737234"/>
                  <a:gd name="connsiteX3" fmla="*/ 970629 w 1064130"/>
                  <a:gd name="connsiteY3" fmla="*/ 737235 h 737234"/>
                  <a:gd name="connsiteX4" fmla="*/ 1051274 w 1064130"/>
                  <a:gd name="connsiteY4" fmla="*/ 596900 h 737234"/>
                  <a:gd name="connsiteX5" fmla="*/ 702659 w 1064130"/>
                  <a:gd name="connsiteY5" fmla="*/ 0 h 737234"/>
                  <a:gd name="connsiteX6" fmla="*/ 354679 w 1064130"/>
                  <a:gd name="connsiteY6" fmla="*/ 0 h 737234"/>
                  <a:gd name="connsiteX7" fmla="*/ 354679 w 1064130"/>
                  <a:gd name="connsiteY7" fmla="*/ 0 h 73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4130" h="737234">
                    <a:moveTo>
                      <a:pt x="354679" y="0"/>
                    </a:moveTo>
                    <a:lnTo>
                      <a:pt x="12414" y="597535"/>
                    </a:lnTo>
                    <a:cubicBezTo>
                      <a:pt x="-23146" y="659765"/>
                      <a:pt x="21939" y="737235"/>
                      <a:pt x="93694" y="737235"/>
                    </a:cubicBezTo>
                    <a:lnTo>
                      <a:pt x="970629" y="737235"/>
                    </a:lnTo>
                    <a:cubicBezTo>
                      <a:pt x="1043019" y="737235"/>
                      <a:pt x="1087469" y="659130"/>
                      <a:pt x="1051274" y="596900"/>
                    </a:cubicBezTo>
                    <a:lnTo>
                      <a:pt x="702659" y="0"/>
                    </a:lnTo>
                    <a:lnTo>
                      <a:pt x="354679" y="0"/>
                    </a:lnTo>
                    <a:lnTo>
                      <a:pt x="354679" y="0"/>
                    </a:lnTo>
                    <a:close/>
                  </a:path>
                </a:pathLst>
              </a:custGeom>
              <a:solidFill>
                <a:srgbClr val="29B6C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54126814-998A-6B89-EA02-220D8FE11878}"/>
                  </a:ext>
                </a:extLst>
              </p:cNvPr>
              <p:cNvSpPr/>
              <p:nvPr/>
            </p:nvSpPr>
            <p:spPr>
              <a:xfrm>
                <a:off x="9414101" y="1193690"/>
                <a:ext cx="309430" cy="675184"/>
              </a:xfrm>
              <a:custGeom>
                <a:avLst/>
                <a:gdLst>
                  <a:gd name="connsiteX0" fmla="*/ 305843 w 309430"/>
                  <a:gd name="connsiteY0" fmla="*/ 110 h 675184"/>
                  <a:gd name="connsiteX1" fmla="*/ 141379 w 309430"/>
                  <a:gd name="connsiteY1" fmla="*/ 332215 h 675184"/>
                  <a:gd name="connsiteX2" fmla="*/ 8029 w 309430"/>
                  <a:gd name="connsiteY2" fmla="*/ 630030 h 675184"/>
                  <a:gd name="connsiteX3" fmla="*/ 110899 w 309430"/>
                  <a:gd name="connsiteY3" fmla="*/ 656700 h 675184"/>
                  <a:gd name="connsiteX4" fmla="*/ 252504 w 309430"/>
                  <a:gd name="connsiteY4" fmla="*/ 671940 h 675184"/>
                  <a:gd name="connsiteX5" fmla="*/ 99468 w 309430"/>
                  <a:gd name="connsiteY5" fmla="*/ 572880 h 675184"/>
                  <a:gd name="connsiteX6" fmla="*/ 190909 w 309430"/>
                  <a:gd name="connsiteY6" fmla="*/ 377935 h 675184"/>
                  <a:gd name="connsiteX7" fmla="*/ 305843 w 309430"/>
                  <a:gd name="connsiteY7" fmla="*/ 110 h 675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430" h="675184">
                    <a:moveTo>
                      <a:pt x="305843" y="110"/>
                    </a:moveTo>
                    <a:cubicBezTo>
                      <a:pt x="295049" y="-4335"/>
                      <a:pt x="258854" y="126475"/>
                      <a:pt x="141379" y="332215"/>
                    </a:cubicBezTo>
                    <a:cubicBezTo>
                      <a:pt x="51843" y="489695"/>
                      <a:pt x="-25626" y="586850"/>
                      <a:pt x="8029" y="630030"/>
                    </a:cubicBezTo>
                    <a:cubicBezTo>
                      <a:pt x="12474" y="635745"/>
                      <a:pt x="18824" y="640825"/>
                      <a:pt x="110899" y="656700"/>
                    </a:cubicBezTo>
                    <a:cubicBezTo>
                      <a:pt x="187734" y="670035"/>
                      <a:pt x="249964" y="680830"/>
                      <a:pt x="252504" y="671940"/>
                    </a:cubicBezTo>
                    <a:cubicBezTo>
                      <a:pt x="255679" y="659240"/>
                      <a:pt x="124868" y="645270"/>
                      <a:pt x="99468" y="572880"/>
                    </a:cubicBezTo>
                    <a:cubicBezTo>
                      <a:pt x="80418" y="518270"/>
                      <a:pt x="135664" y="469375"/>
                      <a:pt x="190909" y="377935"/>
                    </a:cubicBezTo>
                    <a:cubicBezTo>
                      <a:pt x="301399" y="196960"/>
                      <a:pt x="318543" y="5190"/>
                      <a:pt x="305843" y="110"/>
                    </a:cubicBezTo>
                    <a:close/>
                  </a:path>
                </a:pathLst>
              </a:custGeom>
              <a:solidFill>
                <a:srgbClr val="B1E1EB">
                  <a:alpha val="58000"/>
                </a:srgb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AE9F697F-7031-AD27-3821-C430DB83F763}"/>
                  </a:ext>
                </a:extLst>
              </p:cNvPr>
              <p:cNvSpPr/>
              <p:nvPr/>
            </p:nvSpPr>
            <p:spPr>
              <a:xfrm>
                <a:off x="9861550" y="1379855"/>
                <a:ext cx="93993" cy="93980"/>
              </a:xfrm>
              <a:custGeom>
                <a:avLst/>
                <a:gdLst>
                  <a:gd name="connsiteX0" fmla="*/ 46990 w 93993"/>
                  <a:gd name="connsiteY0" fmla="*/ 93980 h 93980"/>
                  <a:gd name="connsiteX1" fmla="*/ 0 w 93993"/>
                  <a:gd name="connsiteY1" fmla="*/ 46990 h 93980"/>
                  <a:gd name="connsiteX2" fmla="*/ 46990 w 93993"/>
                  <a:gd name="connsiteY2" fmla="*/ 0 h 93980"/>
                  <a:gd name="connsiteX3" fmla="*/ 93980 w 93993"/>
                  <a:gd name="connsiteY3" fmla="*/ 46990 h 93980"/>
                  <a:gd name="connsiteX4" fmla="*/ 46990 w 93993"/>
                  <a:gd name="connsiteY4" fmla="*/ 93980 h 93980"/>
                  <a:gd name="connsiteX5" fmla="*/ 46990 w 93993"/>
                  <a:gd name="connsiteY5" fmla="*/ 10795 h 93980"/>
                  <a:gd name="connsiteX6" fmla="*/ 11430 w 93993"/>
                  <a:gd name="connsiteY6" fmla="*/ 46355 h 93980"/>
                  <a:gd name="connsiteX7" fmla="*/ 46990 w 93993"/>
                  <a:gd name="connsiteY7" fmla="*/ 81915 h 93980"/>
                  <a:gd name="connsiteX8" fmla="*/ 82550 w 93993"/>
                  <a:gd name="connsiteY8" fmla="*/ 46355 h 93980"/>
                  <a:gd name="connsiteX9" fmla="*/ 46990 w 93993"/>
                  <a:gd name="connsiteY9" fmla="*/ 10795 h 93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993" h="93980">
                    <a:moveTo>
                      <a:pt x="46990" y="93980"/>
                    </a:moveTo>
                    <a:cubicBezTo>
                      <a:pt x="20955" y="93980"/>
                      <a:pt x="0" y="73025"/>
                      <a:pt x="0" y="46990"/>
                    </a:cubicBezTo>
                    <a:cubicBezTo>
                      <a:pt x="0" y="20955"/>
                      <a:pt x="20955" y="0"/>
                      <a:pt x="46990" y="0"/>
                    </a:cubicBezTo>
                    <a:cubicBezTo>
                      <a:pt x="73025" y="0"/>
                      <a:pt x="93980" y="20955"/>
                      <a:pt x="93980" y="46990"/>
                    </a:cubicBezTo>
                    <a:cubicBezTo>
                      <a:pt x="94615" y="72390"/>
                      <a:pt x="73025" y="93980"/>
                      <a:pt x="46990" y="93980"/>
                    </a:cubicBezTo>
                    <a:close/>
                    <a:moveTo>
                      <a:pt x="46990" y="10795"/>
                    </a:moveTo>
                    <a:cubicBezTo>
                      <a:pt x="27305" y="10795"/>
                      <a:pt x="11430" y="26670"/>
                      <a:pt x="11430" y="46355"/>
                    </a:cubicBezTo>
                    <a:cubicBezTo>
                      <a:pt x="11430" y="66040"/>
                      <a:pt x="27305" y="81915"/>
                      <a:pt x="46990" y="81915"/>
                    </a:cubicBezTo>
                    <a:cubicBezTo>
                      <a:pt x="66675" y="81915"/>
                      <a:pt x="82550" y="66040"/>
                      <a:pt x="82550" y="46355"/>
                    </a:cubicBezTo>
                    <a:cubicBezTo>
                      <a:pt x="83185" y="26670"/>
                      <a:pt x="66675" y="10795"/>
                      <a:pt x="46990" y="10795"/>
                    </a:cubicBezTo>
                    <a:close/>
                  </a:path>
                </a:pathLst>
              </a:custGeom>
              <a:solidFill>
                <a:srgbClr val="B1E1E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80E02BC0-41DE-402F-9F39-4ECC59E8E63C}"/>
                  </a:ext>
                </a:extLst>
              </p:cNvPr>
              <p:cNvSpPr/>
              <p:nvPr/>
            </p:nvSpPr>
            <p:spPr>
              <a:xfrm>
                <a:off x="9718040" y="1555114"/>
                <a:ext cx="125729" cy="125730"/>
              </a:xfrm>
              <a:custGeom>
                <a:avLst/>
                <a:gdLst>
                  <a:gd name="connsiteX0" fmla="*/ 62865 w 125729"/>
                  <a:gd name="connsiteY0" fmla="*/ 125730 h 125730"/>
                  <a:gd name="connsiteX1" fmla="*/ 0 w 125729"/>
                  <a:gd name="connsiteY1" fmla="*/ 62865 h 125730"/>
                  <a:gd name="connsiteX2" fmla="*/ 62865 w 125729"/>
                  <a:gd name="connsiteY2" fmla="*/ 0 h 125730"/>
                  <a:gd name="connsiteX3" fmla="*/ 125730 w 125729"/>
                  <a:gd name="connsiteY3" fmla="*/ 62865 h 125730"/>
                  <a:gd name="connsiteX4" fmla="*/ 62865 w 125729"/>
                  <a:gd name="connsiteY4" fmla="*/ 125730 h 125730"/>
                  <a:gd name="connsiteX5" fmla="*/ 62865 w 125729"/>
                  <a:gd name="connsiteY5" fmla="*/ 11430 h 125730"/>
                  <a:gd name="connsiteX6" fmla="*/ 11430 w 125729"/>
                  <a:gd name="connsiteY6" fmla="*/ 62865 h 125730"/>
                  <a:gd name="connsiteX7" fmla="*/ 62865 w 125729"/>
                  <a:gd name="connsiteY7" fmla="*/ 114300 h 125730"/>
                  <a:gd name="connsiteX8" fmla="*/ 114300 w 125729"/>
                  <a:gd name="connsiteY8" fmla="*/ 62865 h 125730"/>
                  <a:gd name="connsiteX9" fmla="*/ 62865 w 125729"/>
                  <a:gd name="connsiteY9" fmla="*/ 11430 h 1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729" h="125730">
                    <a:moveTo>
                      <a:pt x="62865" y="125730"/>
                    </a:moveTo>
                    <a:cubicBezTo>
                      <a:pt x="27940" y="125730"/>
                      <a:pt x="0" y="97155"/>
                      <a:pt x="0" y="62865"/>
                    </a:cubicBezTo>
                    <a:cubicBezTo>
                      <a:pt x="0" y="27940"/>
                      <a:pt x="28575" y="0"/>
                      <a:pt x="62865" y="0"/>
                    </a:cubicBezTo>
                    <a:cubicBezTo>
                      <a:pt x="97155" y="0"/>
                      <a:pt x="125730" y="28575"/>
                      <a:pt x="125730" y="62865"/>
                    </a:cubicBezTo>
                    <a:cubicBezTo>
                      <a:pt x="125730" y="97790"/>
                      <a:pt x="97790" y="125730"/>
                      <a:pt x="62865" y="125730"/>
                    </a:cubicBezTo>
                    <a:close/>
                    <a:moveTo>
                      <a:pt x="62865" y="11430"/>
                    </a:moveTo>
                    <a:cubicBezTo>
                      <a:pt x="34290" y="11430"/>
                      <a:pt x="11430" y="34290"/>
                      <a:pt x="11430" y="62865"/>
                    </a:cubicBezTo>
                    <a:cubicBezTo>
                      <a:pt x="11430" y="91440"/>
                      <a:pt x="34290" y="114300"/>
                      <a:pt x="62865" y="114300"/>
                    </a:cubicBezTo>
                    <a:cubicBezTo>
                      <a:pt x="91440" y="114300"/>
                      <a:pt x="114300" y="91440"/>
                      <a:pt x="114300" y="62865"/>
                    </a:cubicBezTo>
                    <a:cubicBezTo>
                      <a:pt x="114300" y="34290"/>
                      <a:pt x="91440" y="11430"/>
                      <a:pt x="62865" y="11430"/>
                    </a:cubicBezTo>
                    <a:close/>
                  </a:path>
                </a:pathLst>
              </a:custGeom>
              <a:solidFill>
                <a:srgbClr val="B1E1E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5AFDDD7-0187-4754-684F-5ABCAB2BF61A}"/>
                  </a:ext>
                </a:extLst>
              </p:cNvPr>
              <p:cNvSpPr/>
              <p:nvPr/>
            </p:nvSpPr>
            <p:spPr>
              <a:xfrm>
                <a:off x="9964419" y="1555114"/>
                <a:ext cx="106692" cy="106680"/>
              </a:xfrm>
              <a:custGeom>
                <a:avLst/>
                <a:gdLst>
                  <a:gd name="connsiteX0" fmla="*/ 53340 w 106692"/>
                  <a:gd name="connsiteY0" fmla="*/ 106680 h 106680"/>
                  <a:gd name="connsiteX1" fmla="*/ 0 w 106692"/>
                  <a:gd name="connsiteY1" fmla="*/ 53340 h 106680"/>
                  <a:gd name="connsiteX2" fmla="*/ 53340 w 106692"/>
                  <a:gd name="connsiteY2" fmla="*/ 0 h 106680"/>
                  <a:gd name="connsiteX3" fmla="*/ 106680 w 106692"/>
                  <a:gd name="connsiteY3" fmla="*/ 53340 h 106680"/>
                  <a:gd name="connsiteX4" fmla="*/ 53340 w 106692"/>
                  <a:gd name="connsiteY4" fmla="*/ 106680 h 106680"/>
                  <a:gd name="connsiteX5" fmla="*/ 53340 w 106692"/>
                  <a:gd name="connsiteY5" fmla="*/ 11430 h 106680"/>
                  <a:gd name="connsiteX6" fmla="*/ 11430 w 106692"/>
                  <a:gd name="connsiteY6" fmla="*/ 53340 h 106680"/>
                  <a:gd name="connsiteX7" fmla="*/ 53340 w 106692"/>
                  <a:gd name="connsiteY7" fmla="*/ 95250 h 106680"/>
                  <a:gd name="connsiteX8" fmla="*/ 95250 w 106692"/>
                  <a:gd name="connsiteY8" fmla="*/ 53340 h 106680"/>
                  <a:gd name="connsiteX9" fmla="*/ 53340 w 106692"/>
                  <a:gd name="connsiteY9" fmla="*/ 11430 h 10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92" h="106680">
                    <a:moveTo>
                      <a:pt x="53340" y="106680"/>
                    </a:moveTo>
                    <a:cubicBezTo>
                      <a:pt x="24130" y="106680"/>
                      <a:pt x="0" y="82550"/>
                      <a:pt x="0" y="53340"/>
                    </a:cubicBezTo>
                    <a:cubicBezTo>
                      <a:pt x="0" y="24130"/>
                      <a:pt x="24130" y="0"/>
                      <a:pt x="53340" y="0"/>
                    </a:cubicBezTo>
                    <a:cubicBezTo>
                      <a:pt x="82550" y="0"/>
                      <a:pt x="106680" y="24130"/>
                      <a:pt x="106680" y="53340"/>
                    </a:cubicBezTo>
                    <a:cubicBezTo>
                      <a:pt x="107315" y="82550"/>
                      <a:pt x="83186" y="106680"/>
                      <a:pt x="53340" y="106680"/>
                    </a:cubicBezTo>
                    <a:close/>
                    <a:moveTo>
                      <a:pt x="53340" y="11430"/>
                    </a:moveTo>
                    <a:cubicBezTo>
                      <a:pt x="30480" y="11430"/>
                      <a:pt x="11430" y="30480"/>
                      <a:pt x="11430" y="53340"/>
                    </a:cubicBezTo>
                    <a:cubicBezTo>
                      <a:pt x="11430" y="76200"/>
                      <a:pt x="30480" y="95250"/>
                      <a:pt x="53340" y="95250"/>
                    </a:cubicBezTo>
                    <a:cubicBezTo>
                      <a:pt x="76200" y="95250"/>
                      <a:pt x="95250" y="76200"/>
                      <a:pt x="95250" y="53340"/>
                    </a:cubicBezTo>
                    <a:cubicBezTo>
                      <a:pt x="95250" y="29845"/>
                      <a:pt x="76836" y="11430"/>
                      <a:pt x="53340" y="11430"/>
                    </a:cubicBezTo>
                    <a:close/>
                  </a:path>
                </a:pathLst>
              </a:custGeom>
              <a:solidFill>
                <a:srgbClr val="B1E1E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39AA0F1-B2BE-1EB3-74A9-0370F5B64D65}"/>
                  </a:ext>
                </a:extLst>
              </p:cNvPr>
              <p:cNvSpPr/>
              <p:nvPr/>
            </p:nvSpPr>
            <p:spPr>
              <a:xfrm>
                <a:off x="9832340" y="1707514"/>
                <a:ext cx="97790" cy="97789"/>
              </a:xfrm>
              <a:custGeom>
                <a:avLst/>
                <a:gdLst>
                  <a:gd name="connsiteX0" fmla="*/ 48895 w 97790"/>
                  <a:gd name="connsiteY0" fmla="*/ 97790 h 97789"/>
                  <a:gd name="connsiteX1" fmla="*/ 0 w 97790"/>
                  <a:gd name="connsiteY1" fmla="*/ 48895 h 97789"/>
                  <a:gd name="connsiteX2" fmla="*/ 48895 w 97790"/>
                  <a:gd name="connsiteY2" fmla="*/ 0 h 97789"/>
                  <a:gd name="connsiteX3" fmla="*/ 97790 w 97790"/>
                  <a:gd name="connsiteY3" fmla="*/ 48895 h 97789"/>
                  <a:gd name="connsiteX4" fmla="*/ 48895 w 97790"/>
                  <a:gd name="connsiteY4" fmla="*/ 97790 h 97789"/>
                  <a:gd name="connsiteX5" fmla="*/ 48895 w 97790"/>
                  <a:gd name="connsiteY5" fmla="*/ 11430 h 97789"/>
                  <a:gd name="connsiteX6" fmla="*/ 11430 w 97790"/>
                  <a:gd name="connsiteY6" fmla="*/ 48895 h 97789"/>
                  <a:gd name="connsiteX7" fmla="*/ 48895 w 97790"/>
                  <a:gd name="connsiteY7" fmla="*/ 86360 h 97789"/>
                  <a:gd name="connsiteX8" fmla="*/ 86360 w 97790"/>
                  <a:gd name="connsiteY8" fmla="*/ 48895 h 97789"/>
                  <a:gd name="connsiteX9" fmla="*/ 48895 w 97790"/>
                  <a:gd name="connsiteY9" fmla="*/ 11430 h 9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790" h="97789">
                    <a:moveTo>
                      <a:pt x="48895" y="97790"/>
                    </a:moveTo>
                    <a:cubicBezTo>
                      <a:pt x="22225" y="97790"/>
                      <a:pt x="0" y="76200"/>
                      <a:pt x="0" y="48895"/>
                    </a:cubicBezTo>
                    <a:cubicBezTo>
                      <a:pt x="0" y="21590"/>
                      <a:pt x="21590" y="0"/>
                      <a:pt x="48895" y="0"/>
                    </a:cubicBezTo>
                    <a:cubicBezTo>
                      <a:pt x="75565" y="0"/>
                      <a:pt x="97790" y="21590"/>
                      <a:pt x="97790" y="48895"/>
                    </a:cubicBezTo>
                    <a:cubicBezTo>
                      <a:pt x="97790" y="76200"/>
                      <a:pt x="75565" y="97790"/>
                      <a:pt x="48895" y="97790"/>
                    </a:cubicBezTo>
                    <a:close/>
                    <a:moveTo>
                      <a:pt x="48895" y="11430"/>
                    </a:moveTo>
                    <a:cubicBezTo>
                      <a:pt x="28575" y="11430"/>
                      <a:pt x="11430" y="27940"/>
                      <a:pt x="11430" y="48895"/>
                    </a:cubicBezTo>
                    <a:cubicBezTo>
                      <a:pt x="11430" y="69215"/>
                      <a:pt x="27940" y="86360"/>
                      <a:pt x="48895" y="86360"/>
                    </a:cubicBezTo>
                    <a:cubicBezTo>
                      <a:pt x="69215" y="86360"/>
                      <a:pt x="86360" y="69850"/>
                      <a:pt x="86360" y="48895"/>
                    </a:cubicBezTo>
                    <a:cubicBezTo>
                      <a:pt x="86360" y="28575"/>
                      <a:pt x="69215" y="11430"/>
                      <a:pt x="48895" y="11430"/>
                    </a:cubicBezTo>
                    <a:close/>
                  </a:path>
                </a:pathLst>
              </a:custGeom>
              <a:solidFill>
                <a:srgbClr val="B1E1E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3E39C5F-BA6A-E014-D387-2E0F05F4FC21}"/>
                </a:ext>
              </a:extLst>
            </p:cNvPr>
            <p:cNvSpPr/>
            <p:nvPr/>
          </p:nvSpPr>
          <p:spPr>
            <a:xfrm>
              <a:off x="9861550" y="664210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66D6F20-1F44-06EA-9A7A-192C30AE6262}"/>
                </a:ext>
              </a:extLst>
            </p:cNvPr>
            <p:cNvSpPr/>
            <p:nvPr/>
          </p:nvSpPr>
          <p:spPr>
            <a:xfrm>
              <a:off x="9861550" y="786130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CDEC0CFE-6E77-5660-16F5-22BBD26745FA}"/>
                </a:ext>
              </a:extLst>
            </p:cNvPr>
            <p:cNvSpPr/>
            <p:nvPr/>
          </p:nvSpPr>
          <p:spPr>
            <a:xfrm>
              <a:off x="9861550" y="908685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E38242F-0501-EBB4-0DF7-5849543BE372}"/>
                </a:ext>
              </a:extLst>
            </p:cNvPr>
            <p:cNvSpPr/>
            <p:nvPr/>
          </p:nvSpPr>
          <p:spPr>
            <a:xfrm>
              <a:off x="9861550" y="1030605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C5730737-83D4-2975-5303-05D9301142E0}"/>
                </a:ext>
              </a:extLst>
            </p:cNvPr>
            <p:cNvSpPr/>
            <p:nvPr/>
          </p:nvSpPr>
          <p:spPr>
            <a:xfrm>
              <a:off x="9861550" y="1152525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56AE15D-D240-9EA3-8D53-4E3C69D91F22}"/>
                </a:ext>
              </a:extLst>
            </p:cNvPr>
            <p:cNvSpPr/>
            <p:nvPr/>
          </p:nvSpPr>
          <p:spPr>
            <a:xfrm>
              <a:off x="9861550" y="1275080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A9EF5344-354F-DF1F-403D-849D09364B7F}"/>
                </a:ext>
              </a:extLst>
            </p:cNvPr>
            <p:cNvSpPr/>
            <p:nvPr/>
          </p:nvSpPr>
          <p:spPr>
            <a:xfrm>
              <a:off x="9861550" y="1397000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A04CEA95-EEC2-6554-4475-E299C9899EAF}"/>
                </a:ext>
              </a:extLst>
            </p:cNvPr>
            <p:cNvSpPr/>
            <p:nvPr/>
          </p:nvSpPr>
          <p:spPr>
            <a:xfrm>
              <a:off x="9861550" y="1518920"/>
              <a:ext cx="102870" cy="16509"/>
            </a:xfrm>
            <a:custGeom>
              <a:avLst/>
              <a:gdLst>
                <a:gd name="connsiteX0" fmla="*/ 0 w 102870"/>
                <a:gd name="connsiteY0" fmla="*/ 0 h 16509"/>
                <a:gd name="connsiteX1" fmla="*/ 102870 w 102870"/>
                <a:gd name="connsiteY1" fmla="*/ 0 h 16509"/>
                <a:gd name="connsiteX2" fmla="*/ 102870 w 102870"/>
                <a:gd name="connsiteY2" fmla="*/ 16510 h 16509"/>
                <a:gd name="connsiteX3" fmla="*/ 0 w 102870"/>
                <a:gd name="connsiteY3" fmla="*/ 16510 h 1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09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7A4A3E6B-572F-8CC0-8395-F69E71E86BF1}"/>
                </a:ext>
              </a:extLst>
            </p:cNvPr>
            <p:cNvSpPr/>
            <p:nvPr/>
          </p:nvSpPr>
          <p:spPr>
            <a:xfrm>
              <a:off x="9861550" y="1640839"/>
              <a:ext cx="102870" cy="16510"/>
            </a:xfrm>
            <a:custGeom>
              <a:avLst/>
              <a:gdLst>
                <a:gd name="connsiteX0" fmla="*/ 0 w 102870"/>
                <a:gd name="connsiteY0" fmla="*/ 0 h 16510"/>
                <a:gd name="connsiteX1" fmla="*/ 102870 w 102870"/>
                <a:gd name="connsiteY1" fmla="*/ 0 h 16510"/>
                <a:gd name="connsiteX2" fmla="*/ 102870 w 102870"/>
                <a:gd name="connsiteY2" fmla="*/ 16510 h 16510"/>
                <a:gd name="connsiteX3" fmla="*/ 0 w 102870"/>
                <a:gd name="connsiteY3" fmla="*/ 16510 h 1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10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5BB430F-A247-9FC0-FE18-E2A3DD60D506}"/>
                </a:ext>
              </a:extLst>
            </p:cNvPr>
            <p:cNvSpPr/>
            <p:nvPr/>
          </p:nvSpPr>
          <p:spPr>
            <a:xfrm>
              <a:off x="9861550" y="1763395"/>
              <a:ext cx="102870" cy="16510"/>
            </a:xfrm>
            <a:custGeom>
              <a:avLst/>
              <a:gdLst>
                <a:gd name="connsiteX0" fmla="*/ 0 w 102870"/>
                <a:gd name="connsiteY0" fmla="*/ 0 h 16510"/>
                <a:gd name="connsiteX1" fmla="*/ 102870 w 102870"/>
                <a:gd name="connsiteY1" fmla="*/ 0 h 16510"/>
                <a:gd name="connsiteX2" fmla="*/ 102870 w 102870"/>
                <a:gd name="connsiteY2" fmla="*/ 16510 h 16510"/>
                <a:gd name="connsiteX3" fmla="*/ 0 w 102870"/>
                <a:gd name="connsiteY3" fmla="*/ 16510 h 1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70" h="16510">
                  <a:moveTo>
                    <a:pt x="0" y="0"/>
                  </a:moveTo>
                  <a:lnTo>
                    <a:pt x="102870" y="0"/>
                  </a:lnTo>
                  <a:lnTo>
                    <a:pt x="102870" y="16510"/>
                  </a:lnTo>
                  <a:lnTo>
                    <a:pt x="0" y="16510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3" name="图形 4">
            <a:extLst>
              <a:ext uri="{FF2B5EF4-FFF2-40B4-BE49-F238E27FC236}">
                <a16:creationId xmlns:a16="http://schemas.microsoft.com/office/drawing/2014/main" id="{DFB8719D-97CC-03AC-4415-9B71323AD928}"/>
              </a:ext>
            </a:extLst>
          </p:cNvPr>
          <p:cNvGrpSpPr/>
          <p:nvPr/>
        </p:nvGrpSpPr>
        <p:grpSpPr>
          <a:xfrm>
            <a:off x="6348035" y="4398219"/>
            <a:ext cx="698645" cy="1305107"/>
            <a:chOff x="8310244" y="425450"/>
            <a:chExt cx="822960" cy="1537335"/>
          </a:xfrm>
        </p:grpSpPr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52D6A710-628D-2AAE-C88B-10717857E700}"/>
                </a:ext>
              </a:extLst>
            </p:cNvPr>
            <p:cNvSpPr/>
            <p:nvPr/>
          </p:nvSpPr>
          <p:spPr>
            <a:xfrm>
              <a:off x="8310244" y="425450"/>
              <a:ext cx="822960" cy="1537335"/>
            </a:xfrm>
            <a:custGeom>
              <a:avLst/>
              <a:gdLst>
                <a:gd name="connsiteX0" fmla="*/ 411480 w 822960"/>
                <a:gd name="connsiteY0" fmla="*/ 1537335 h 1537335"/>
                <a:gd name="connsiteX1" fmla="*/ 0 w 822960"/>
                <a:gd name="connsiteY1" fmla="*/ 1125855 h 1537335"/>
                <a:gd name="connsiteX2" fmla="*/ 297180 w 822960"/>
                <a:gd name="connsiteY2" fmla="*/ 730250 h 1537335"/>
                <a:gd name="connsiteX3" fmla="*/ 297180 w 822960"/>
                <a:gd name="connsiteY3" fmla="*/ 57150 h 1537335"/>
                <a:gd name="connsiteX4" fmla="*/ 281305 w 822960"/>
                <a:gd name="connsiteY4" fmla="*/ 57150 h 1537335"/>
                <a:gd name="connsiteX5" fmla="*/ 281305 w 822960"/>
                <a:gd name="connsiteY5" fmla="*/ 0 h 1537335"/>
                <a:gd name="connsiteX6" fmla="*/ 541655 w 822960"/>
                <a:gd name="connsiteY6" fmla="*/ 0 h 1537335"/>
                <a:gd name="connsiteX7" fmla="*/ 541655 w 822960"/>
                <a:gd name="connsiteY7" fmla="*/ 57150 h 1537335"/>
                <a:gd name="connsiteX8" fmla="*/ 525780 w 822960"/>
                <a:gd name="connsiteY8" fmla="*/ 57150 h 1537335"/>
                <a:gd name="connsiteX9" fmla="*/ 525780 w 822960"/>
                <a:gd name="connsiteY9" fmla="*/ 730250 h 1537335"/>
                <a:gd name="connsiteX10" fmla="*/ 822961 w 822960"/>
                <a:gd name="connsiteY10" fmla="*/ 1125855 h 1537335"/>
                <a:gd name="connsiteX11" fmla="*/ 411480 w 822960"/>
                <a:gd name="connsiteY11" fmla="*/ 1537335 h 1537335"/>
                <a:gd name="connsiteX12" fmla="*/ 307975 w 822960"/>
                <a:gd name="connsiteY12" fmla="*/ 29845 h 1537335"/>
                <a:gd name="connsiteX13" fmla="*/ 323850 w 822960"/>
                <a:gd name="connsiteY13" fmla="*/ 29845 h 1537335"/>
                <a:gd name="connsiteX14" fmla="*/ 323850 w 822960"/>
                <a:gd name="connsiteY14" fmla="*/ 750570 h 1537335"/>
                <a:gd name="connsiteX15" fmla="*/ 313690 w 822960"/>
                <a:gd name="connsiteY15" fmla="*/ 753110 h 1537335"/>
                <a:gd name="connsiteX16" fmla="*/ 26670 w 822960"/>
                <a:gd name="connsiteY16" fmla="*/ 1125220 h 1537335"/>
                <a:gd name="connsiteX17" fmla="*/ 411480 w 822960"/>
                <a:gd name="connsiteY17" fmla="*/ 1510030 h 1537335"/>
                <a:gd name="connsiteX18" fmla="*/ 796290 w 822960"/>
                <a:gd name="connsiteY18" fmla="*/ 1125220 h 1537335"/>
                <a:gd name="connsiteX19" fmla="*/ 509270 w 822960"/>
                <a:gd name="connsiteY19" fmla="*/ 753110 h 1537335"/>
                <a:gd name="connsiteX20" fmla="*/ 499111 w 822960"/>
                <a:gd name="connsiteY20" fmla="*/ 750570 h 1537335"/>
                <a:gd name="connsiteX21" fmla="*/ 499111 w 822960"/>
                <a:gd name="connsiteY21" fmla="*/ 29845 h 1537335"/>
                <a:gd name="connsiteX22" fmla="*/ 514986 w 822960"/>
                <a:gd name="connsiteY22" fmla="*/ 29845 h 1537335"/>
                <a:gd name="connsiteX23" fmla="*/ 514986 w 822960"/>
                <a:gd name="connsiteY23" fmla="*/ 26670 h 1537335"/>
                <a:gd name="connsiteX24" fmla="*/ 307975 w 822960"/>
                <a:gd name="connsiteY24" fmla="*/ 26670 h 1537335"/>
                <a:gd name="connsiteX25" fmla="*/ 307975 w 822960"/>
                <a:gd name="connsiteY25" fmla="*/ 29845 h 1537335"/>
                <a:gd name="connsiteX26" fmla="*/ 307975 w 822960"/>
                <a:gd name="connsiteY26" fmla="*/ 29845 h 153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2960" h="1537335">
                  <a:moveTo>
                    <a:pt x="411480" y="1537335"/>
                  </a:moveTo>
                  <a:cubicBezTo>
                    <a:pt x="184786" y="1537335"/>
                    <a:pt x="0" y="1352550"/>
                    <a:pt x="0" y="1125855"/>
                  </a:cubicBezTo>
                  <a:cubicBezTo>
                    <a:pt x="0" y="942340"/>
                    <a:pt x="121920" y="781050"/>
                    <a:pt x="297180" y="730250"/>
                  </a:cubicBezTo>
                  <a:lnTo>
                    <a:pt x="297180" y="57150"/>
                  </a:lnTo>
                  <a:lnTo>
                    <a:pt x="281305" y="57150"/>
                  </a:lnTo>
                  <a:lnTo>
                    <a:pt x="281305" y="0"/>
                  </a:lnTo>
                  <a:lnTo>
                    <a:pt x="541655" y="0"/>
                  </a:lnTo>
                  <a:lnTo>
                    <a:pt x="541655" y="57150"/>
                  </a:lnTo>
                  <a:lnTo>
                    <a:pt x="525780" y="57150"/>
                  </a:lnTo>
                  <a:lnTo>
                    <a:pt x="525780" y="730250"/>
                  </a:lnTo>
                  <a:cubicBezTo>
                    <a:pt x="701675" y="781050"/>
                    <a:pt x="822961" y="941705"/>
                    <a:pt x="822961" y="1125855"/>
                  </a:cubicBezTo>
                  <a:cubicBezTo>
                    <a:pt x="822961" y="1352550"/>
                    <a:pt x="638175" y="1537335"/>
                    <a:pt x="411480" y="1537335"/>
                  </a:cubicBezTo>
                  <a:close/>
                  <a:moveTo>
                    <a:pt x="307975" y="29845"/>
                  </a:moveTo>
                  <a:lnTo>
                    <a:pt x="323850" y="29845"/>
                  </a:lnTo>
                  <a:lnTo>
                    <a:pt x="323850" y="750570"/>
                  </a:lnTo>
                  <a:lnTo>
                    <a:pt x="313690" y="753110"/>
                  </a:lnTo>
                  <a:cubicBezTo>
                    <a:pt x="144780" y="796925"/>
                    <a:pt x="26670" y="950595"/>
                    <a:pt x="26670" y="1125220"/>
                  </a:cubicBezTo>
                  <a:cubicBezTo>
                    <a:pt x="26670" y="1337310"/>
                    <a:pt x="199390" y="1510030"/>
                    <a:pt x="411480" y="1510030"/>
                  </a:cubicBezTo>
                  <a:cubicBezTo>
                    <a:pt x="623570" y="1510030"/>
                    <a:pt x="796290" y="1337310"/>
                    <a:pt x="796290" y="1125220"/>
                  </a:cubicBezTo>
                  <a:cubicBezTo>
                    <a:pt x="796290" y="949960"/>
                    <a:pt x="678180" y="796925"/>
                    <a:pt x="509270" y="753110"/>
                  </a:cubicBezTo>
                  <a:lnTo>
                    <a:pt x="499111" y="750570"/>
                  </a:lnTo>
                  <a:lnTo>
                    <a:pt x="499111" y="29845"/>
                  </a:lnTo>
                  <a:lnTo>
                    <a:pt x="514986" y="29845"/>
                  </a:lnTo>
                  <a:lnTo>
                    <a:pt x="514986" y="26670"/>
                  </a:lnTo>
                  <a:lnTo>
                    <a:pt x="307975" y="26670"/>
                  </a:lnTo>
                  <a:lnTo>
                    <a:pt x="307975" y="29845"/>
                  </a:lnTo>
                  <a:lnTo>
                    <a:pt x="307975" y="29845"/>
                  </a:lnTo>
                  <a:close/>
                </a:path>
              </a:pathLst>
            </a:custGeom>
            <a:solidFill>
              <a:srgbClr val="093B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C09E7EF-5692-9E75-068A-6F30237D9487}"/>
                </a:ext>
              </a:extLst>
            </p:cNvPr>
            <p:cNvSpPr/>
            <p:nvPr/>
          </p:nvSpPr>
          <p:spPr>
            <a:xfrm>
              <a:off x="8363584" y="1476375"/>
              <a:ext cx="716280" cy="431164"/>
            </a:xfrm>
            <a:custGeom>
              <a:avLst/>
              <a:gdLst>
                <a:gd name="connsiteX0" fmla="*/ 7620 w 716280"/>
                <a:gd name="connsiteY0" fmla="*/ 0 h 431164"/>
                <a:gd name="connsiteX1" fmla="*/ 0 w 716280"/>
                <a:gd name="connsiteY1" fmla="*/ 73025 h 431164"/>
                <a:gd name="connsiteX2" fmla="*/ 358140 w 716280"/>
                <a:gd name="connsiteY2" fmla="*/ 431165 h 431164"/>
                <a:gd name="connsiteX3" fmla="*/ 716280 w 716280"/>
                <a:gd name="connsiteY3" fmla="*/ 73025 h 431164"/>
                <a:gd name="connsiteX4" fmla="*/ 708660 w 716280"/>
                <a:gd name="connsiteY4" fmla="*/ 0 h 431164"/>
                <a:gd name="connsiteX5" fmla="*/ 7620 w 716280"/>
                <a:gd name="connsiteY5" fmla="*/ 0 h 43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280" h="431164">
                  <a:moveTo>
                    <a:pt x="7620" y="0"/>
                  </a:moveTo>
                  <a:cubicBezTo>
                    <a:pt x="2540" y="23495"/>
                    <a:pt x="0" y="48260"/>
                    <a:pt x="0" y="73025"/>
                  </a:cubicBezTo>
                  <a:cubicBezTo>
                    <a:pt x="0" y="270510"/>
                    <a:pt x="160020" y="431165"/>
                    <a:pt x="358140" y="431165"/>
                  </a:cubicBezTo>
                  <a:cubicBezTo>
                    <a:pt x="556260" y="431165"/>
                    <a:pt x="716280" y="271145"/>
                    <a:pt x="716280" y="73025"/>
                  </a:cubicBezTo>
                  <a:cubicBezTo>
                    <a:pt x="716280" y="47625"/>
                    <a:pt x="713740" y="23495"/>
                    <a:pt x="708660" y="0"/>
                  </a:cubicBezTo>
                  <a:lnTo>
                    <a:pt x="7620" y="0"/>
                  </a:lnTo>
                  <a:close/>
                </a:path>
              </a:pathLst>
            </a:custGeom>
            <a:solidFill>
              <a:srgbClr val="CA4B9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482D1ED-D38A-666D-08E7-A03DBA135D2C}"/>
                </a:ext>
              </a:extLst>
            </p:cNvPr>
            <p:cNvSpPr/>
            <p:nvPr/>
          </p:nvSpPr>
          <p:spPr>
            <a:xfrm>
              <a:off x="8401684" y="1481455"/>
              <a:ext cx="378459" cy="410209"/>
            </a:xfrm>
            <a:custGeom>
              <a:avLst/>
              <a:gdLst>
                <a:gd name="connsiteX0" fmla="*/ 76835 w 378459"/>
                <a:gd name="connsiteY0" fmla="*/ 69850 h 410209"/>
                <a:gd name="connsiteX1" fmla="*/ 83820 w 378459"/>
                <a:gd name="connsiteY1" fmla="*/ 0 h 410209"/>
                <a:gd name="connsiteX2" fmla="*/ 6985 w 378459"/>
                <a:gd name="connsiteY2" fmla="*/ 0 h 410209"/>
                <a:gd name="connsiteX3" fmla="*/ 0 w 378459"/>
                <a:gd name="connsiteY3" fmla="*/ 69850 h 410209"/>
                <a:gd name="connsiteX4" fmla="*/ 340360 w 378459"/>
                <a:gd name="connsiteY4" fmla="*/ 410210 h 410209"/>
                <a:gd name="connsiteX5" fmla="*/ 378460 w 378459"/>
                <a:gd name="connsiteY5" fmla="*/ 408305 h 410209"/>
                <a:gd name="connsiteX6" fmla="*/ 76835 w 378459"/>
                <a:gd name="connsiteY6" fmla="*/ 69850 h 41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459" h="410209">
                  <a:moveTo>
                    <a:pt x="76835" y="69850"/>
                  </a:moveTo>
                  <a:cubicBezTo>
                    <a:pt x="76835" y="45720"/>
                    <a:pt x="79375" y="22860"/>
                    <a:pt x="83820" y="0"/>
                  </a:cubicBezTo>
                  <a:lnTo>
                    <a:pt x="6985" y="0"/>
                  </a:lnTo>
                  <a:cubicBezTo>
                    <a:pt x="2540" y="22225"/>
                    <a:pt x="0" y="45720"/>
                    <a:pt x="0" y="69850"/>
                  </a:cubicBezTo>
                  <a:cubicBezTo>
                    <a:pt x="0" y="257810"/>
                    <a:pt x="152400" y="410210"/>
                    <a:pt x="340360" y="410210"/>
                  </a:cubicBezTo>
                  <a:cubicBezTo>
                    <a:pt x="353060" y="410210"/>
                    <a:pt x="365760" y="409575"/>
                    <a:pt x="378460" y="408305"/>
                  </a:cubicBezTo>
                  <a:cubicBezTo>
                    <a:pt x="208915" y="389255"/>
                    <a:pt x="76835" y="245110"/>
                    <a:pt x="76835" y="69850"/>
                  </a:cubicBezTo>
                  <a:close/>
                </a:path>
              </a:pathLst>
            </a:custGeom>
            <a:solidFill>
              <a:srgbClr val="D88EB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365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图形 4">
            <a:extLst>
              <a:ext uri="{FF2B5EF4-FFF2-40B4-BE49-F238E27FC236}">
                <a16:creationId xmlns:a16="http://schemas.microsoft.com/office/drawing/2014/main" id="{10F4657A-1AC6-0B7F-8296-08E7E0D4BB34}"/>
              </a:ext>
            </a:extLst>
          </p:cNvPr>
          <p:cNvGrpSpPr/>
          <p:nvPr/>
        </p:nvGrpSpPr>
        <p:grpSpPr>
          <a:xfrm>
            <a:off x="2894964" y="679132"/>
            <a:ext cx="1573325" cy="1210945"/>
            <a:chOff x="4711700" y="73660"/>
            <a:chExt cx="2985769" cy="229806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8AF52C6-6C6C-16B3-4C72-527CB9C56B77}"/>
                </a:ext>
              </a:extLst>
            </p:cNvPr>
            <p:cNvSpPr/>
            <p:nvPr/>
          </p:nvSpPr>
          <p:spPr>
            <a:xfrm>
              <a:off x="4711700" y="1045844"/>
              <a:ext cx="2983230" cy="381635"/>
            </a:xfrm>
            <a:custGeom>
              <a:avLst/>
              <a:gdLst>
                <a:gd name="connsiteX0" fmla="*/ 2837180 w 2983230"/>
                <a:gd name="connsiteY0" fmla="*/ 0 h 381635"/>
                <a:gd name="connsiteX1" fmla="*/ 1491615 w 2983230"/>
                <a:gd name="connsiteY1" fmla="*/ 0 h 381635"/>
                <a:gd name="connsiteX2" fmla="*/ 146050 w 2983230"/>
                <a:gd name="connsiteY2" fmla="*/ 0 h 381635"/>
                <a:gd name="connsiteX3" fmla="*/ 0 w 2983230"/>
                <a:gd name="connsiteY3" fmla="*/ 381635 h 381635"/>
                <a:gd name="connsiteX4" fmla="*/ 1491615 w 2983230"/>
                <a:gd name="connsiteY4" fmla="*/ 381635 h 381635"/>
                <a:gd name="connsiteX5" fmla="*/ 2983230 w 2983230"/>
                <a:gd name="connsiteY5" fmla="*/ 381635 h 3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230" h="381635">
                  <a:moveTo>
                    <a:pt x="2837180" y="0"/>
                  </a:moveTo>
                  <a:lnTo>
                    <a:pt x="1491615" y="0"/>
                  </a:lnTo>
                  <a:lnTo>
                    <a:pt x="146050" y="0"/>
                  </a:lnTo>
                  <a:lnTo>
                    <a:pt x="0" y="381635"/>
                  </a:lnTo>
                  <a:lnTo>
                    <a:pt x="1491615" y="381635"/>
                  </a:lnTo>
                  <a:lnTo>
                    <a:pt x="2983230" y="381635"/>
                  </a:lnTo>
                  <a:close/>
                </a:path>
              </a:pathLst>
            </a:custGeom>
            <a:solidFill>
              <a:srgbClr val="5F230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522A37E-BE53-FED2-5380-EBC4406C7FF1}"/>
                </a:ext>
              </a:extLst>
            </p:cNvPr>
            <p:cNvSpPr/>
            <p:nvPr/>
          </p:nvSpPr>
          <p:spPr>
            <a:xfrm>
              <a:off x="4725034" y="73660"/>
              <a:ext cx="2972434" cy="2288539"/>
            </a:xfrm>
            <a:custGeom>
              <a:avLst/>
              <a:gdLst>
                <a:gd name="connsiteX0" fmla="*/ 2964180 w 2972434"/>
                <a:gd name="connsiteY0" fmla="*/ 2152015 h 2288539"/>
                <a:gd name="connsiteX1" fmla="*/ 2964180 w 2972434"/>
                <a:gd name="connsiteY1" fmla="*/ 1367155 h 2288539"/>
                <a:gd name="connsiteX2" fmla="*/ 1737360 w 2972434"/>
                <a:gd name="connsiteY2" fmla="*/ 1367155 h 2288539"/>
                <a:gd name="connsiteX3" fmla="*/ 1737360 w 2972434"/>
                <a:gd name="connsiteY3" fmla="*/ 612140 h 2288539"/>
                <a:gd name="connsiteX4" fmla="*/ 1741805 w 2972434"/>
                <a:gd name="connsiteY4" fmla="*/ 612140 h 2288539"/>
                <a:gd name="connsiteX5" fmla="*/ 1741805 w 2972434"/>
                <a:gd name="connsiteY5" fmla="*/ 321310 h 2288539"/>
                <a:gd name="connsiteX6" fmla="*/ 1738630 w 2972434"/>
                <a:gd name="connsiteY6" fmla="*/ 321310 h 2288539"/>
                <a:gd name="connsiteX7" fmla="*/ 1480820 w 2972434"/>
                <a:gd name="connsiteY7" fmla="*/ 0 h 2288539"/>
                <a:gd name="connsiteX8" fmla="*/ 1225550 w 2972434"/>
                <a:gd name="connsiteY8" fmla="*/ 321310 h 2288539"/>
                <a:gd name="connsiteX9" fmla="*/ 1222375 w 2972434"/>
                <a:gd name="connsiteY9" fmla="*/ 321310 h 2288539"/>
                <a:gd name="connsiteX10" fmla="*/ 1222375 w 2972434"/>
                <a:gd name="connsiteY10" fmla="*/ 612140 h 2288539"/>
                <a:gd name="connsiteX11" fmla="*/ 1226820 w 2972434"/>
                <a:gd name="connsiteY11" fmla="*/ 612140 h 2288539"/>
                <a:gd name="connsiteX12" fmla="*/ 1226820 w 2972434"/>
                <a:gd name="connsiteY12" fmla="*/ 1367155 h 2288539"/>
                <a:gd name="connsiteX13" fmla="*/ 0 w 2972434"/>
                <a:gd name="connsiteY13" fmla="*/ 1367155 h 2288539"/>
                <a:gd name="connsiteX14" fmla="*/ 0 w 2972434"/>
                <a:gd name="connsiteY14" fmla="*/ 2152015 h 2288539"/>
                <a:gd name="connsiteX15" fmla="*/ 0 w 2972434"/>
                <a:gd name="connsiteY15" fmla="*/ 2288540 h 2288539"/>
                <a:gd name="connsiteX16" fmla="*/ 2972435 w 2972434"/>
                <a:gd name="connsiteY16" fmla="*/ 2288540 h 2288539"/>
                <a:gd name="connsiteX17" fmla="*/ 2972435 w 2972434"/>
                <a:gd name="connsiteY17" fmla="*/ 2152015 h 228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72434" h="2288539">
                  <a:moveTo>
                    <a:pt x="2964180" y="2152015"/>
                  </a:moveTo>
                  <a:lnTo>
                    <a:pt x="2964180" y="1367155"/>
                  </a:lnTo>
                  <a:lnTo>
                    <a:pt x="1737360" y="1367155"/>
                  </a:lnTo>
                  <a:lnTo>
                    <a:pt x="1737360" y="612140"/>
                  </a:lnTo>
                  <a:lnTo>
                    <a:pt x="1741805" y="612140"/>
                  </a:lnTo>
                  <a:lnTo>
                    <a:pt x="1741805" y="321310"/>
                  </a:lnTo>
                  <a:lnTo>
                    <a:pt x="1738630" y="321310"/>
                  </a:lnTo>
                  <a:lnTo>
                    <a:pt x="1480820" y="0"/>
                  </a:lnTo>
                  <a:lnTo>
                    <a:pt x="1225550" y="321310"/>
                  </a:lnTo>
                  <a:lnTo>
                    <a:pt x="1222375" y="321310"/>
                  </a:lnTo>
                  <a:lnTo>
                    <a:pt x="1222375" y="612140"/>
                  </a:lnTo>
                  <a:lnTo>
                    <a:pt x="1226820" y="612140"/>
                  </a:lnTo>
                  <a:lnTo>
                    <a:pt x="1226820" y="1367155"/>
                  </a:lnTo>
                  <a:lnTo>
                    <a:pt x="0" y="1367155"/>
                  </a:lnTo>
                  <a:lnTo>
                    <a:pt x="0" y="2152015"/>
                  </a:lnTo>
                  <a:lnTo>
                    <a:pt x="0" y="2288540"/>
                  </a:lnTo>
                  <a:lnTo>
                    <a:pt x="2972435" y="2288540"/>
                  </a:lnTo>
                  <a:lnTo>
                    <a:pt x="2972435" y="2152015"/>
                  </a:lnTo>
                  <a:close/>
                </a:path>
              </a:pathLst>
            </a:custGeom>
            <a:solidFill>
              <a:srgbClr val="A51E2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4">
              <a:extLst>
                <a:ext uri="{FF2B5EF4-FFF2-40B4-BE49-F238E27FC236}">
                  <a16:creationId xmlns:a16="http://schemas.microsoft.com/office/drawing/2014/main" id="{E2EF3AE5-EE67-563B-1F73-699786FEB647}"/>
                </a:ext>
              </a:extLst>
            </p:cNvPr>
            <p:cNvGrpSpPr/>
            <p:nvPr/>
          </p:nvGrpSpPr>
          <p:grpSpPr>
            <a:xfrm>
              <a:off x="6125845" y="800734"/>
              <a:ext cx="154939" cy="565150"/>
              <a:chOff x="6125845" y="800734"/>
              <a:chExt cx="154939" cy="565150"/>
            </a:xfrm>
          </p:grpSpPr>
          <p:grpSp>
            <p:nvGrpSpPr>
              <p:cNvPr id="15" name="图形 4">
                <a:extLst>
                  <a:ext uri="{FF2B5EF4-FFF2-40B4-BE49-F238E27FC236}">
                    <a16:creationId xmlns:a16="http://schemas.microsoft.com/office/drawing/2014/main" id="{6E1992F0-8A4D-5445-E449-BF9AA9BDAE5B}"/>
                  </a:ext>
                </a:extLst>
              </p:cNvPr>
              <p:cNvGrpSpPr/>
              <p:nvPr/>
            </p:nvGrpSpPr>
            <p:grpSpPr>
              <a:xfrm>
                <a:off x="6125845" y="800734"/>
                <a:ext cx="154939" cy="242570"/>
                <a:chOff x="6125845" y="800734"/>
                <a:chExt cx="154939" cy="242570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81095560-36F3-A22E-9281-8E55A8976BC2}"/>
                    </a:ext>
                  </a:extLst>
                </p:cNvPr>
                <p:cNvSpPr/>
                <p:nvPr/>
              </p:nvSpPr>
              <p:spPr>
                <a:xfrm>
                  <a:off x="6132195" y="802005"/>
                  <a:ext cx="142875" cy="229870"/>
                </a:xfrm>
                <a:custGeom>
                  <a:avLst/>
                  <a:gdLst>
                    <a:gd name="connsiteX0" fmla="*/ 0 w 142875"/>
                    <a:gd name="connsiteY0" fmla="*/ 0 h 229870"/>
                    <a:gd name="connsiteX1" fmla="*/ 142875 w 142875"/>
                    <a:gd name="connsiteY1" fmla="*/ 0 h 229870"/>
                    <a:gd name="connsiteX2" fmla="*/ 142875 w 142875"/>
                    <a:gd name="connsiteY2" fmla="*/ 229870 h 229870"/>
                    <a:gd name="connsiteX3" fmla="*/ 0 w 142875"/>
                    <a:gd name="connsiteY3" fmla="*/ 229870 h 22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70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47B7967-F4C3-E43A-4742-D452BC601ECB}"/>
                    </a:ext>
                  </a:extLst>
                </p:cNvPr>
                <p:cNvSpPr/>
                <p:nvPr/>
              </p:nvSpPr>
              <p:spPr>
                <a:xfrm>
                  <a:off x="6125845" y="800734"/>
                  <a:ext cx="154939" cy="242570"/>
                </a:xfrm>
                <a:custGeom>
                  <a:avLst/>
                  <a:gdLst>
                    <a:gd name="connsiteX0" fmla="*/ 0 w 154939"/>
                    <a:gd name="connsiteY0" fmla="*/ 0 h 242570"/>
                    <a:gd name="connsiteX1" fmla="*/ 0 w 154939"/>
                    <a:gd name="connsiteY1" fmla="*/ 242570 h 242570"/>
                    <a:gd name="connsiteX2" fmla="*/ 154940 w 154939"/>
                    <a:gd name="connsiteY2" fmla="*/ 242570 h 242570"/>
                    <a:gd name="connsiteX3" fmla="*/ 154940 w 154939"/>
                    <a:gd name="connsiteY3" fmla="*/ 0 h 242570"/>
                    <a:gd name="connsiteX4" fmla="*/ 0 w 154939"/>
                    <a:gd name="connsiteY4" fmla="*/ 0 h 242570"/>
                    <a:gd name="connsiteX5" fmla="*/ 142240 w 154939"/>
                    <a:gd name="connsiteY5" fmla="*/ 60325 h 242570"/>
                    <a:gd name="connsiteX6" fmla="*/ 100965 w 154939"/>
                    <a:gd name="connsiteY6" fmla="*/ 60325 h 242570"/>
                    <a:gd name="connsiteX7" fmla="*/ 100965 w 154939"/>
                    <a:gd name="connsiteY7" fmla="*/ 12065 h 242570"/>
                    <a:gd name="connsiteX8" fmla="*/ 142240 w 154939"/>
                    <a:gd name="connsiteY8" fmla="*/ 12065 h 242570"/>
                    <a:gd name="connsiteX9" fmla="*/ 142240 w 154939"/>
                    <a:gd name="connsiteY9" fmla="*/ 60325 h 242570"/>
                    <a:gd name="connsiteX10" fmla="*/ 57150 w 154939"/>
                    <a:gd name="connsiteY10" fmla="*/ 171450 h 242570"/>
                    <a:gd name="connsiteX11" fmla="*/ 57150 w 154939"/>
                    <a:gd name="connsiteY11" fmla="*/ 125730 h 242570"/>
                    <a:gd name="connsiteX12" fmla="*/ 95250 w 154939"/>
                    <a:gd name="connsiteY12" fmla="*/ 125730 h 242570"/>
                    <a:gd name="connsiteX13" fmla="*/ 95250 w 154939"/>
                    <a:gd name="connsiteY13" fmla="*/ 171450 h 242570"/>
                    <a:gd name="connsiteX14" fmla="*/ 57150 w 154939"/>
                    <a:gd name="connsiteY14" fmla="*/ 171450 h 242570"/>
                    <a:gd name="connsiteX15" fmla="*/ 95250 w 154939"/>
                    <a:gd name="connsiteY15" fmla="*/ 181610 h 242570"/>
                    <a:gd name="connsiteX16" fmla="*/ 95250 w 154939"/>
                    <a:gd name="connsiteY16" fmla="*/ 229870 h 242570"/>
                    <a:gd name="connsiteX17" fmla="*/ 57150 w 154939"/>
                    <a:gd name="connsiteY17" fmla="*/ 229870 h 242570"/>
                    <a:gd name="connsiteX18" fmla="*/ 57150 w 154939"/>
                    <a:gd name="connsiteY18" fmla="*/ 181610 h 242570"/>
                    <a:gd name="connsiteX19" fmla="*/ 95250 w 154939"/>
                    <a:gd name="connsiteY19" fmla="*/ 181610 h 242570"/>
                    <a:gd name="connsiteX20" fmla="*/ 95250 w 154939"/>
                    <a:gd name="connsiteY20" fmla="*/ 70485 h 242570"/>
                    <a:gd name="connsiteX21" fmla="*/ 95250 w 154939"/>
                    <a:gd name="connsiteY21" fmla="*/ 116205 h 242570"/>
                    <a:gd name="connsiteX22" fmla="*/ 57150 w 154939"/>
                    <a:gd name="connsiteY22" fmla="*/ 116205 h 242570"/>
                    <a:gd name="connsiteX23" fmla="*/ 57150 w 154939"/>
                    <a:gd name="connsiteY23" fmla="*/ 70485 h 242570"/>
                    <a:gd name="connsiteX24" fmla="*/ 95250 w 154939"/>
                    <a:gd name="connsiteY24" fmla="*/ 70485 h 242570"/>
                    <a:gd name="connsiteX25" fmla="*/ 57150 w 154939"/>
                    <a:gd name="connsiteY25" fmla="*/ 60325 h 242570"/>
                    <a:gd name="connsiteX26" fmla="*/ 57150 w 154939"/>
                    <a:gd name="connsiteY26" fmla="*/ 12065 h 242570"/>
                    <a:gd name="connsiteX27" fmla="*/ 95250 w 154939"/>
                    <a:gd name="connsiteY27" fmla="*/ 12065 h 242570"/>
                    <a:gd name="connsiteX28" fmla="*/ 95250 w 154939"/>
                    <a:gd name="connsiteY28" fmla="*/ 60325 h 242570"/>
                    <a:gd name="connsiteX29" fmla="*/ 57150 w 154939"/>
                    <a:gd name="connsiteY29" fmla="*/ 60325 h 242570"/>
                    <a:gd name="connsiteX30" fmla="*/ 50800 w 154939"/>
                    <a:gd name="connsiteY30" fmla="*/ 116205 h 242570"/>
                    <a:gd name="connsiteX31" fmla="*/ 12065 w 154939"/>
                    <a:gd name="connsiteY31" fmla="*/ 116205 h 242570"/>
                    <a:gd name="connsiteX32" fmla="*/ 12065 w 154939"/>
                    <a:gd name="connsiteY32" fmla="*/ 70485 h 242570"/>
                    <a:gd name="connsiteX33" fmla="*/ 50800 w 154939"/>
                    <a:gd name="connsiteY33" fmla="*/ 70485 h 242570"/>
                    <a:gd name="connsiteX34" fmla="*/ 50800 w 154939"/>
                    <a:gd name="connsiteY34" fmla="*/ 116205 h 242570"/>
                    <a:gd name="connsiteX35" fmla="*/ 50800 w 154939"/>
                    <a:gd name="connsiteY35" fmla="*/ 125730 h 242570"/>
                    <a:gd name="connsiteX36" fmla="*/ 50800 w 154939"/>
                    <a:gd name="connsiteY36" fmla="*/ 171450 h 242570"/>
                    <a:gd name="connsiteX37" fmla="*/ 12065 w 154939"/>
                    <a:gd name="connsiteY37" fmla="*/ 171450 h 242570"/>
                    <a:gd name="connsiteX38" fmla="*/ 12065 w 154939"/>
                    <a:gd name="connsiteY38" fmla="*/ 125730 h 242570"/>
                    <a:gd name="connsiteX39" fmla="*/ 50800 w 154939"/>
                    <a:gd name="connsiteY39" fmla="*/ 125730 h 242570"/>
                    <a:gd name="connsiteX40" fmla="*/ 101600 w 154939"/>
                    <a:gd name="connsiteY40" fmla="*/ 125730 h 242570"/>
                    <a:gd name="connsiteX41" fmla="*/ 142875 w 154939"/>
                    <a:gd name="connsiteY41" fmla="*/ 125730 h 242570"/>
                    <a:gd name="connsiteX42" fmla="*/ 142875 w 154939"/>
                    <a:gd name="connsiteY42" fmla="*/ 171450 h 242570"/>
                    <a:gd name="connsiteX43" fmla="*/ 101600 w 154939"/>
                    <a:gd name="connsiteY43" fmla="*/ 171450 h 242570"/>
                    <a:gd name="connsiteX44" fmla="*/ 101600 w 154939"/>
                    <a:gd name="connsiteY44" fmla="*/ 125730 h 242570"/>
                    <a:gd name="connsiteX45" fmla="*/ 101600 w 154939"/>
                    <a:gd name="connsiteY45" fmla="*/ 116205 h 242570"/>
                    <a:gd name="connsiteX46" fmla="*/ 101600 w 154939"/>
                    <a:gd name="connsiteY46" fmla="*/ 70485 h 242570"/>
                    <a:gd name="connsiteX47" fmla="*/ 142875 w 154939"/>
                    <a:gd name="connsiteY47" fmla="*/ 70485 h 242570"/>
                    <a:gd name="connsiteX48" fmla="*/ 142875 w 154939"/>
                    <a:gd name="connsiteY48" fmla="*/ 116205 h 242570"/>
                    <a:gd name="connsiteX49" fmla="*/ 101600 w 154939"/>
                    <a:gd name="connsiteY49" fmla="*/ 116205 h 242570"/>
                    <a:gd name="connsiteX50" fmla="*/ 50800 w 154939"/>
                    <a:gd name="connsiteY50" fmla="*/ 12065 h 242570"/>
                    <a:gd name="connsiteX51" fmla="*/ 50800 w 154939"/>
                    <a:gd name="connsiteY51" fmla="*/ 60325 h 242570"/>
                    <a:gd name="connsiteX52" fmla="*/ 12065 w 154939"/>
                    <a:gd name="connsiteY52" fmla="*/ 60325 h 242570"/>
                    <a:gd name="connsiteX53" fmla="*/ 12065 w 154939"/>
                    <a:gd name="connsiteY53" fmla="*/ 12065 h 242570"/>
                    <a:gd name="connsiteX54" fmla="*/ 50800 w 154939"/>
                    <a:gd name="connsiteY54" fmla="*/ 12065 h 242570"/>
                    <a:gd name="connsiteX55" fmla="*/ 12065 w 154939"/>
                    <a:gd name="connsiteY55" fmla="*/ 181610 h 242570"/>
                    <a:gd name="connsiteX56" fmla="*/ 50800 w 154939"/>
                    <a:gd name="connsiteY56" fmla="*/ 181610 h 242570"/>
                    <a:gd name="connsiteX57" fmla="*/ 50800 w 154939"/>
                    <a:gd name="connsiteY57" fmla="*/ 229870 h 242570"/>
                    <a:gd name="connsiteX58" fmla="*/ 12065 w 154939"/>
                    <a:gd name="connsiteY58" fmla="*/ 229870 h 242570"/>
                    <a:gd name="connsiteX59" fmla="*/ 12065 w 154939"/>
                    <a:gd name="connsiteY59" fmla="*/ 181610 h 242570"/>
                    <a:gd name="connsiteX60" fmla="*/ 101600 w 154939"/>
                    <a:gd name="connsiteY60" fmla="*/ 229870 h 242570"/>
                    <a:gd name="connsiteX61" fmla="*/ 101600 w 154939"/>
                    <a:gd name="connsiteY61" fmla="*/ 181610 h 242570"/>
                    <a:gd name="connsiteX62" fmla="*/ 142875 w 154939"/>
                    <a:gd name="connsiteY62" fmla="*/ 181610 h 242570"/>
                    <a:gd name="connsiteX63" fmla="*/ 142875 w 154939"/>
                    <a:gd name="connsiteY63" fmla="*/ 229870 h 242570"/>
                    <a:gd name="connsiteX64" fmla="*/ 101600 w 154939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39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240" y="60325"/>
                      </a:moveTo>
                      <a:lnTo>
                        <a:pt x="100965" y="60325"/>
                      </a:lnTo>
                      <a:lnTo>
                        <a:pt x="100965" y="12065"/>
                      </a:lnTo>
                      <a:lnTo>
                        <a:pt x="142240" y="12065"/>
                      </a:lnTo>
                      <a:lnTo>
                        <a:pt x="142240" y="60325"/>
                      </a:lnTo>
                      <a:close/>
                      <a:moveTo>
                        <a:pt x="57150" y="171450"/>
                      </a:moveTo>
                      <a:lnTo>
                        <a:pt x="57150" y="125730"/>
                      </a:lnTo>
                      <a:lnTo>
                        <a:pt x="95250" y="125730"/>
                      </a:lnTo>
                      <a:lnTo>
                        <a:pt x="95250" y="171450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5730"/>
                      </a:moveTo>
                      <a:lnTo>
                        <a:pt x="50800" y="171450"/>
                      </a:lnTo>
                      <a:lnTo>
                        <a:pt x="12065" y="171450"/>
                      </a:lnTo>
                      <a:lnTo>
                        <a:pt x="12065" y="125730"/>
                      </a:lnTo>
                      <a:lnTo>
                        <a:pt x="50800" y="125730"/>
                      </a:lnTo>
                      <a:close/>
                      <a:moveTo>
                        <a:pt x="101600" y="125730"/>
                      </a:moveTo>
                      <a:lnTo>
                        <a:pt x="142875" y="125730"/>
                      </a:lnTo>
                      <a:lnTo>
                        <a:pt x="142875" y="171450"/>
                      </a:lnTo>
                      <a:lnTo>
                        <a:pt x="101600" y="171450"/>
                      </a:lnTo>
                      <a:lnTo>
                        <a:pt x="101600" y="125730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065"/>
                      </a:moveTo>
                      <a:lnTo>
                        <a:pt x="50800" y="60325"/>
                      </a:lnTo>
                      <a:lnTo>
                        <a:pt x="12065" y="60325"/>
                      </a:lnTo>
                      <a:lnTo>
                        <a:pt x="12065" y="12065"/>
                      </a:lnTo>
                      <a:lnTo>
                        <a:pt x="50800" y="12065"/>
                      </a:lnTo>
                      <a:close/>
                      <a:moveTo>
                        <a:pt x="12065" y="181610"/>
                      </a:moveTo>
                      <a:lnTo>
                        <a:pt x="50800" y="181610"/>
                      </a:lnTo>
                      <a:lnTo>
                        <a:pt x="50800" y="229870"/>
                      </a:lnTo>
                      <a:lnTo>
                        <a:pt x="12065" y="229870"/>
                      </a:lnTo>
                      <a:lnTo>
                        <a:pt x="12065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图形 4">
                <a:extLst>
                  <a:ext uri="{FF2B5EF4-FFF2-40B4-BE49-F238E27FC236}">
                    <a16:creationId xmlns:a16="http://schemas.microsoft.com/office/drawing/2014/main" id="{18C3031D-16F2-D134-C936-02B8CF974752}"/>
                  </a:ext>
                </a:extLst>
              </p:cNvPr>
              <p:cNvGrpSpPr/>
              <p:nvPr/>
            </p:nvGrpSpPr>
            <p:grpSpPr>
              <a:xfrm>
                <a:off x="6125845" y="1123314"/>
                <a:ext cx="154939" cy="242570"/>
                <a:chOff x="6125845" y="1123314"/>
                <a:chExt cx="154939" cy="242570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17630F5-ACCA-2D00-2501-A311C05DDACF}"/>
                    </a:ext>
                  </a:extLst>
                </p:cNvPr>
                <p:cNvSpPr/>
                <p:nvPr/>
              </p:nvSpPr>
              <p:spPr>
                <a:xfrm>
                  <a:off x="6132195" y="1124585"/>
                  <a:ext cx="142875" cy="229870"/>
                </a:xfrm>
                <a:custGeom>
                  <a:avLst/>
                  <a:gdLst>
                    <a:gd name="connsiteX0" fmla="*/ 0 w 142875"/>
                    <a:gd name="connsiteY0" fmla="*/ 0 h 229870"/>
                    <a:gd name="connsiteX1" fmla="*/ 142875 w 142875"/>
                    <a:gd name="connsiteY1" fmla="*/ 0 h 229870"/>
                    <a:gd name="connsiteX2" fmla="*/ 142875 w 142875"/>
                    <a:gd name="connsiteY2" fmla="*/ 229870 h 229870"/>
                    <a:gd name="connsiteX3" fmla="*/ 0 w 142875"/>
                    <a:gd name="connsiteY3" fmla="*/ 229870 h 22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70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19ECCC6-FB4D-517B-B81E-D54831CE1178}"/>
                    </a:ext>
                  </a:extLst>
                </p:cNvPr>
                <p:cNvSpPr/>
                <p:nvPr/>
              </p:nvSpPr>
              <p:spPr>
                <a:xfrm>
                  <a:off x="6125845" y="1123314"/>
                  <a:ext cx="154939" cy="242570"/>
                </a:xfrm>
                <a:custGeom>
                  <a:avLst/>
                  <a:gdLst>
                    <a:gd name="connsiteX0" fmla="*/ 0 w 154939"/>
                    <a:gd name="connsiteY0" fmla="*/ 0 h 242570"/>
                    <a:gd name="connsiteX1" fmla="*/ 0 w 154939"/>
                    <a:gd name="connsiteY1" fmla="*/ 242570 h 242570"/>
                    <a:gd name="connsiteX2" fmla="*/ 154940 w 154939"/>
                    <a:gd name="connsiteY2" fmla="*/ 242570 h 242570"/>
                    <a:gd name="connsiteX3" fmla="*/ 154940 w 154939"/>
                    <a:gd name="connsiteY3" fmla="*/ 0 h 242570"/>
                    <a:gd name="connsiteX4" fmla="*/ 0 w 154939"/>
                    <a:gd name="connsiteY4" fmla="*/ 0 h 242570"/>
                    <a:gd name="connsiteX5" fmla="*/ 142240 w 154939"/>
                    <a:gd name="connsiteY5" fmla="*/ 60325 h 242570"/>
                    <a:gd name="connsiteX6" fmla="*/ 100965 w 154939"/>
                    <a:gd name="connsiteY6" fmla="*/ 60325 h 242570"/>
                    <a:gd name="connsiteX7" fmla="*/ 100965 w 154939"/>
                    <a:gd name="connsiteY7" fmla="*/ 12065 h 242570"/>
                    <a:gd name="connsiteX8" fmla="*/ 142240 w 154939"/>
                    <a:gd name="connsiteY8" fmla="*/ 12065 h 242570"/>
                    <a:gd name="connsiteX9" fmla="*/ 142240 w 154939"/>
                    <a:gd name="connsiteY9" fmla="*/ 60325 h 242570"/>
                    <a:gd name="connsiteX10" fmla="*/ 57150 w 154939"/>
                    <a:gd name="connsiteY10" fmla="*/ 171450 h 242570"/>
                    <a:gd name="connsiteX11" fmla="*/ 57150 w 154939"/>
                    <a:gd name="connsiteY11" fmla="*/ 125730 h 242570"/>
                    <a:gd name="connsiteX12" fmla="*/ 95250 w 154939"/>
                    <a:gd name="connsiteY12" fmla="*/ 125730 h 242570"/>
                    <a:gd name="connsiteX13" fmla="*/ 95250 w 154939"/>
                    <a:gd name="connsiteY13" fmla="*/ 171450 h 242570"/>
                    <a:gd name="connsiteX14" fmla="*/ 57150 w 154939"/>
                    <a:gd name="connsiteY14" fmla="*/ 171450 h 242570"/>
                    <a:gd name="connsiteX15" fmla="*/ 95250 w 154939"/>
                    <a:gd name="connsiteY15" fmla="*/ 181610 h 242570"/>
                    <a:gd name="connsiteX16" fmla="*/ 95250 w 154939"/>
                    <a:gd name="connsiteY16" fmla="*/ 229870 h 242570"/>
                    <a:gd name="connsiteX17" fmla="*/ 57150 w 154939"/>
                    <a:gd name="connsiteY17" fmla="*/ 229870 h 242570"/>
                    <a:gd name="connsiteX18" fmla="*/ 57150 w 154939"/>
                    <a:gd name="connsiteY18" fmla="*/ 181610 h 242570"/>
                    <a:gd name="connsiteX19" fmla="*/ 95250 w 154939"/>
                    <a:gd name="connsiteY19" fmla="*/ 181610 h 242570"/>
                    <a:gd name="connsiteX20" fmla="*/ 95250 w 154939"/>
                    <a:gd name="connsiteY20" fmla="*/ 70485 h 242570"/>
                    <a:gd name="connsiteX21" fmla="*/ 95250 w 154939"/>
                    <a:gd name="connsiteY21" fmla="*/ 116205 h 242570"/>
                    <a:gd name="connsiteX22" fmla="*/ 57150 w 154939"/>
                    <a:gd name="connsiteY22" fmla="*/ 116205 h 242570"/>
                    <a:gd name="connsiteX23" fmla="*/ 57150 w 154939"/>
                    <a:gd name="connsiteY23" fmla="*/ 70485 h 242570"/>
                    <a:gd name="connsiteX24" fmla="*/ 95250 w 154939"/>
                    <a:gd name="connsiteY24" fmla="*/ 70485 h 242570"/>
                    <a:gd name="connsiteX25" fmla="*/ 57150 w 154939"/>
                    <a:gd name="connsiteY25" fmla="*/ 60325 h 242570"/>
                    <a:gd name="connsiteX26" fmla="*/ 57150 w 154939"/>
                    <a:gd name="connsiteY26" fmla="*/ 12065 h 242570"/>
                    <a:gd name="connsiteX27" fmla="*/ 95250 w 154939"/>
                    <a:gd name="connsiteY27" fmla="*/ 12065 h 242570"/>
                    <a:gd name="connsiteX28" fmla="*/ 95250 w 154939"/>
                    <a:gd name="connsiteY28" fmla="*/ 60325 h 242570"/>
                    <a:gd name="connsiteX29" fmla="*/ 57150 w 154939"/>
                    <a:gd name="connsiteY29" fmla="*/ 60325 h 242570"/>
                    <a:gd name="connsiteX30" fmla="*/ 50800 w 154939"/>
                    <a:gd name="connsiteY30" fmla="*/ 116205 h 242570"/>
                    <a:gd name="connsiteX31" fmla="*/ 12065 w 154939"/>
                    <a:gd name="connsiteY31" fmla="*/ 116205 h 242570"/>
                    <a:gd name="connsiteX32" fmla="*/ 12065 w 154939"/>
                    <a:gd name="connsiteY32" fmla="*/ 70485 h 242570"/>
                    <a:gd name="connsiteX33" fmla="*/ 50800 w 154939"/>
                    <a:gd name="connsiteY33" fmla="*/ 70485 h 242570"/>
                    <a:gd name="connsiteX34" fmla="*/ 50800 w 154939"/>
                    <a:gd name="connsiteY34" fmla="*/ 116205 h 242570"/>
                    <a:gd name="connsiteX35" fmla="*/ 50800 w 154939"/>
                    <a:gd name="connsiteY35" fmla="*/ 126365 h 242570"/>
                    <a:gd name="connsiteX36" fmla="*/ 50800 w 154939"/>
                    <a:gd name="connsiteY36" fmla="*/ 172085 h 242570"/>
                    <a:gd name="connsiteX37" fmla="*/ 12065 w 154939"/>
                    <a:gd name="connsiteY37" fmla="*/ 172085 h 242570"/>
                    <a:gd name="connsiteX38" fmla="*/ 12065 w 154939"/>
                    <a:gd name="connsiteY38" fmla="*/ 126365 h 242570"/>
                    <a:gd name="connsiteX39" fmla="*/ 50800 w 154939"/>
                    <a:gd name="connsiteY39" fmla="*/ 126365 h 242570"/>
                    <a:gd name="connsiteX40" fmla="*/ 101600 w 154939"/>
                    <a:gd name="connsiteY40" fmla="*/ 126365 h 242570"/>
                    <a:gd name="connsiteX41" fmla="*/ 142875 w 154939"/>
                    <a:gd name="connsiteY41" fmla="*/ 126365 h 242570"/>
                    <a:gd name="connsiteX42" fmla="*/ 142875 w 154939"/>
                    <a:gd name="connsiteY42" fmla="*/ 172085 h 242570"/>
                    <a:gd name="connsiteX43" fmla="*/ 101600 w 154939"/>
                    <a:gd name="connsiteY43" fmla="*/ 172085 h 242570"/>
                    <a:gd name="connsiteX44" fmla="*/ 101600 w 154939"/>
                    <a:gd name="connsiteY44" fmla="*/ 126365 h 242570"/>
                    <a:gd name="connsiteX45" fmla="*/ 101600 w 154939"/>
                    <a:gd name="connsiteY45" fmla="*/ 116205 h 242570"/>
                    <a:gd name="connsiteX46" fmla="*/ 101600 w 154939"/>
                    <a:gd name="connsiteY46" fmla="*/ 70485 h 242570"/>
                    <a:gd name="connsiteX47" fmla="*/ 142875 w 154939"/>
                    <a:gd name="connsiteY47" fmla="*/ 70485 h 242570"/>
                    <a:gd name="connsiteX48" fmla="*/ 142875 w 154939"/>
                    <a:gd name="connsiteY48" fmla="*/ 116205 h 242570"/>
                    <a:gd name="connsiteX49" fmla="*/ 101600 w 154939"/>
                    <a:gd name="connsiteY49" fmla="*/ 116205 h 242570"/>
                    <a:gd name="connsiteX50" fmla="*/ 50800 w 154939"/>
                    <a:gd name="connsiteY50" fmla="*/ 12700 h 242570"/>
                    <a:gd name="connsiteX51" fmla="*/ 50800 w 154939"/>
                    <a:gd name="connsiteY51" fmla="*/ 60960 h 242570"/>
                    <a:gd name="connsiteX52" fmla="*/ 12065 w 154939"/>
                    <a:gd name="connsiteY52" fmla="*/ 60960 h 242570"/>
                    <a:gd name="connsiteX53" fmla="*/ 12065 w 154939"/>
                    <a:gd name="connsiteY53" fmla="*/ 12700 h 242570"/>
                    <a:gd name="connsiteX54" fmla="*/ 50800 w 154939"/>
                    <a:gd name="connsiteY54" fmla="*/ 12700 h 242570"/>
                    <a:gd name="connsiteX55" fmla="*/ 12065 w 154939"/>
                    <a:gd name="connsiteY55" fmla="*/ 181610 h 242570"/>
                    <a:gd name="connsiteX56" fmla="*/ 50800 w 154939"/>
                    <a:gd name="connsiteY56" fmla="*/ 181610 h 242570"/>
                    <a:gd name="connsiteX57" fmla="*/ 50800 w 154939"/>
                    <a:gd name="connsiteY57" fmla="*/ 229870 h 242570"/>
                    <a:gd name="connsiteX58" fmla="*/ 12065 w 154939"/>
                    <a:gd name="connsiteY58" fmla="*/ 229870 h 242570"/>
                    <a:gd name="connsiteX59" fmla="*/ 12065 w 154939"/>
                    <a:gd name="connsiteY59" fmla="*/ 181610 h 242570"/>
                    <a:gd name="connsiteX60" fmla="*/ 101600 w 154939"/>
                    <a:gd name="connsiteY60" fmla="*/ 229870 h 242570"/>
                    <a:gd name="connsiteX61" fmla="*/ 101600 w 154939"/>
                    <a:gd name="connsiteY61" fmla="*/ 181610 h 242570"/>
                    <a:gd name="connsiteX62" fmla="*/ 142875 w 154939"/>
                    <a:gd name="connsiteY62" fmla="*/ 181610 h 242570"/>
                    <a:gd name="connsiteX63" fmla="*/ 142875 w 154939"/>
                    <a:gd name="connsiteY63" fmla="*/ 229870 h 242570"/>
                    <a:gd name="connsiteX64" fmla="*/ 101600 w 154939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39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240" y="60325"/>
                      </a:moveTo>
                      <a:lnTo>
                        <a:pt x="100965" y="60325"/>
                      </a:lnTo>
                      <a:lnTo>
                        <a:pt x="100965" y="12065"/>
                      </a:lnTo>
                      <a:lnTo>
                        <a:pt x="142240" y="12065"/>
                      </a:lnTo>
                      <a:lnTo>
                        <a:pt x="142240" y="60325"/>
                      </a:lnTo>
                      <a:close/>
                      <a:moveTo>
                        <a:pt x="57150" y="171450"/>
                      </a:moveTo>
                      <a:lnTo>
                        <a:pt x="57150" y="125730"/>
                      </a:lnTo>
                      <a:lnTo>
                        <a:pt x="95250" y="125730"/>
                      </a:lnTo>
                      <a:lnTo>
                        <a:pt x="95250" y="171450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6365"/>
                      </a:moveTo>
                      <a:lnTo>
                        <a:pt x="50800" y="172085"/>
                      </a:lnTo>
                      <a:lnTo>
                        <a:pt x="12065" y="172085"/>
                      </a:lnTo>
                      <a:lnTo>
                        <a:pt x="12065" y="126365"/>
                      </a:lnTo>
                      <a:lnTo>
                        <a:pt x="50800" y="126365"/>
                      </a:lnTo>
                      <a:close/>
                      <a:moveTo>
                        <a:pt x="101600" y="126365"/>
                      </a:moveTo>
                      <a:lnTo>
                        <a:pt x="142875" y="126365"/>
                      </a:lnTo>
                      <a:lnTo>
                        <a:pt x="142875" y="172085"/>
                      </a:lnTo>
                      <a:lnTo>
                        <a:pt x="101600" y="172085"/>
                      </a:lnTo>
                      <a:lnTo>
                        <a:pt x="101600" y="126365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700"/>
                      </a:moveTo>
                      <a:lnTo>
                        <a:pt x="50800" y="60960"/>
                      </a:lnTo>
                      <a:lnTo>
                        <a:pt x="12065" y="60960"/>
                      </a:lnTo>
                      <a:lnTo>
                        <a:pt x="12065" y="12700"/>
                      </a:lnTo>
                      <a:lnTo>
                        <a:pt x="50800" y="12700"/>
                      </a:lnTo>
                      <a:close/>
                      <a:moveTo>
                        <a:pt x="12065" y="181610"/>
                      </a:moveTo>
                      <a:lnTo>
                        <a:pt x="50800" y="181610"/>
                      </a:lnTo>
                      <a:lnTo>
                        <a:pt x="50800" y="229870"/>
                      </a:lnTo>
                      <a:lnTo>
                        <a:pt x="12065" y="229870"/>
                      </a:lnTo>
                      <a:lnTo>
                        <a:pt x="12065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图形 4">
              <a:extLst>
                <a:ext uri="{FF2B5EF4-FFF2-40B4-BE49-F238E27FC236}">
                  <a16:creationId xmlns:a16="http://schemas.microsoft.com/office/drawing/2014/main" id="{E01AEEE8-1D42-2B76-5CE4-5EAFC539CF5D}"/>
                </a:ext>
              </a:extLst>
            </p:cNvPr>
            <p:cNvGrpSpPr/>
            <p:nvPr/>
          </p:nvGrpSpPr>
          <p:grpSpPr>
            <a:xfrm>
              <a:off x="4884420" y="1671954"/>
              <a:ext cx="2653029" cy="565150"/>
              <a:chOff x="4884420" y="1671954"/>
              <a:chExt cx="2653029" cy="565150"/>
            </a:xfrm>
          </p:grpSpPr>
          <p:grpSp>
            <p:nvGrpSpPr>
              <p:cNvPr id="22" name="图形 4">
                <a:extLst>
                  <a:ext uri="{FF2B5EF4-FFF2-40B4-BE49-F238E27FC236}">
                    <a16:creationId xmlns:a16="http://schemas.microsoft.com/office/drawing/2014/main" id="{F998C9AA-ADD5-70B5-B21F-32866447130B}"/>
                  </a:ext>
                </a:extLst>
              </p:cNvPr>
              <p:cNvGrpSpPr/>
              <p:nvPr/>
            </p:nvGrpSpPr>
            <p:grpSpPr>
              <a:xfrm>
                <a:off x="4884420" y="1671954"/>
                <a:ext cx="154939" cy="242570"/>
                <a:chOff x="4884420" y="1671954"/>
                <a:chExt cx="154939" cy="242570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D451E4D9-B37E-CAB4-8992-C55A451676A8}"/>
                    </a:ext>
                  </a:extLst>
                </p:cNvPr>
                <p:cNvSpPr/>
                <p:nvPr/>
              </p:nvSpPr>
              <p:spPr>
                <a:xfrm>
                  <a:off x="4890770" y="1673225"/>
                  <a:ext cx="142875" cy="229869"/>
                </a:xfrm>
                <a:custGeom>
                  <a:avLst/>
                  <a:gdLst>
                    <a:gd name="connsiteX0" fmla="*/ 0 w 142875"/>
                    <a:gd name="connsiteY0" fmla="*/ 0 h 229869"/>
                    <a:gd name="connsiteX1" fmla="*/ 142875 w 142875"/>
                    <a:gd name="connsiteY1" fmla="*/ 0 h 229869"/>
                    <a:gd name="connsiteX2" fmla="*/ 142875 w 142875"/>
                    <a:gd name="connsiteY2" fmla="*/ 229870 h 229869"/>
                    <a:gd name="connsiteX3" fmla="*/ 0 w 142875"/>
                    <a:gd name="connsiteY3" fmla="*/ 229870 h 22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69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0FB30F0-5B51-4080-5680-6AE073230F0D}"/>
                    </a:ext>
                  </a:extLst>
                </p:cNvPr>
                <p:cNvSpPr/>
                <p:nvPr/>
              </p:nvSpPr>
              <p:spPr>
                <a:xfrm>
                  <a:off x="4884420" y="1671954"/>
                  <a:ext cx="154939" cy="242570"/>
                </a:xfrm>
                <a:custGeom>
                  <a:avLst/>
                  <a:gdLst>
                    <a:gd name="connsiteX0" fmla="*/ 0 w 154939"/>
                    <a:gd name="connsiteY0" fmla="*/ 0 h 242570"/>
                    <a:gd name="connsiteX1" fmla="*/ 0 w 154939"/>
                    <a:gd name="connsiteY1" fmla="*/ 242570 h 242570"/>
                    <a:gd name="connsiteX2" fmla="*/ 154940 w 154939"/>
                    <a:gd name="connsiteY2" fmla="*/ 242570 h 242570"/>
                    <a:gd name="connsiteX3" fmla="*/ 154940 w 154939"/>
                    <a:gd name="connsiteY3" fmla="*/ 0 h 242570"/>
                    <a:gd name="connsiteX4" fmla="*/ 0 w 154939"/>
                    <a:gd name="connsiteY4" fmla="*/ 0 h 242570"/>
                    <a:gd name="connsiteX5" fmla="*/ 142875 w 154939"/>
                    <a:gd name="connsiteY5" fmla="*/ 60325 h 242570"/>
                    <a:gd name="connsiteX6" fmla="*/ 101600 w 154939"/>
                    <a:gd name="connsiteY6" fmla="*/ 60325 h 242570"/>
                    <a:gd name="connsiteX7" fmla="*/ 101600 w 154939"/>
                    <a:gd name="connsiteY7" fmla="*/ 12065 h 242570"/>
                    <a:gd name="connsiteX8" fmla="*/ 142875 w 154939"/>
                    <a:gd name="connsiteY8" fmla="*/ 12065 h 242570"/>
                    <a:gd name="connsiteX9" fmla="*/ 142875 w 154939"/>
                    <a:gd name="connsiteY9" fmla="*/ 60325 h 242570"/>
                    <a:gd name="connsiteX10" fmla="*/ 57150 w 154939"/>
                    <a:gd name="connsiteY10" fmla="*/ 171450 h 242570"/>
                    <a:gd name="connsiteX11" fmla="*/ 57150 w 154939"/>
                    <a:gd name="connsiteY11" fmla="*/ 125730 h 242570"/>
                    <a:gd name="connsiteX12" fmla="*/ 95250 w 154939"/>
                    <a:gd name="connsiteY12" fmla="*/ 125730 h 242570"/>
                    <a:gd name="connsiteX13" fmla="*/ 95250 w 154939"/>
                    <a:gd name="connsiteY13" fmla="*/ 171450 h 242570"/>
                    <a:gd name="connsiteX14" fmla="*/ 57150 w 154939"/>
                    <a:gd name="connsiteY14" fmla="*/ 171450 h 242570"/>
                    <a:gd name="connsiteX15" fmla="*/ 95250 w 154939"/>
                    <a:gd name="connsiteY15" fmla="*/ 181610 h 242570"/>
                    <a:gd name="connsiteX16" fmla="*/ 95250 w 154939"/>
                    <a:gd name="connsiteY16" fmla="*/ 229870 h 242570"/>
                    <a:gd name="connsiteX17" fmla="*/ 57150 w 154939"/>
                    <a:gd name="connsiteY17" fmla="*/ 229870 h 242570"/>
                    <a:gd name="connsiteX18" fmla="*/ 57150 w 154939"/>
                    <a:gd name="connsiteY18" fmla="*/ 181610 h 242570"/>
                    <a:gd name="connsiteX19" fmla="*/ 95250 w 154939"/>
                    <a:gd name="connsiteY19" fmla="*/ 181610 h 242570"/>
                    <a:gd name="connsiteX20" fmla="*/ 95250 w 154939"/>
                    <a:gd name="connsiteY20" fmla="*/ 70485 h 242570"/>
                    <a:gd name="connsiteX21" fmla="*/ 95250 w 154939"/>
                    <a:gd name="connsiteY21" fmla="*/ 116205 h 242570"/>
                    <a:gd name="connsiteX22" fmla="*/ 57150 w 154939"/>
                    <a:gd name="connsiteY22" fmla="*/ 116205 h 242570"/>
                    <a:gd name="connsiteX23" fmla="*/ 57150 w 154939"/>
                    <a:gd name="connsiteY23" fmla="*/ 70485 h 242570"/>
                    <a:gd name="connsiteX24" fmla="*/ 95250 w 154939"/>
                    <a:gd name="connsiteY24" fmla="*/ 70485 h 242570"/>
                    <a:gd name="connsiteX25" fmla="*/ 57150 w 154939"/>
                    <a:gd name="connsiteY25" fmla="*/ 60325 h 242570"/>
                    <a:gd name="connsiteX26" fmla="*/ 57150 w 154939"/>
                    <a:gd name="connsiteY26" fmla="*/ 12065 h 242570"/>
                    <a:gd name="connsiteX27" fmla="*/ 95250 w 154939"/>
                    <a:gd name="connsiteY27" fmla="*/ 12065 h 242570"/>
                    <a:gd name="connsiteX28" fmla="*/ 95250 w 154939"/>
                    <a:gd name="connsiteY28" fmla="*/ 60325 h 242570"/>
                    <a:gd name="connsiteX29" fmla="*/ 57150 w 154939"/>
                    <a:gd name="connsiteY29" fmla="*/ 60325 h 242570"/>
                    <a:gd name="connsiteX30" fmla="*/ 50800 w 154939"/>
                    <a:gd name="connsiteY30" fmla="*/ 116205 h 242570"/>
                    <a:gd name="connsiteX31" fmla="*/ 12065 w 154939"/>
                    <a:gd name="connsiteY31" fmla="*/ 116205 h 242570"/>
                    <a:gd name="connsiteX32" fmla="*/ 12065 w 154939"/>
                    <a:gd name="connsiteY32" fmla="*/ 70485 h 242570"/>
                    <a:gd name="connsiteX33" fmla="*/ 50800 w 154939"/>
                    <a:gd name="connsiteY33" fmla="*/ 70485 h 242570"/>
                    <a:gd name="connsiteX34" fmla="*/ 50800 w 154939"/>
                    <a:gd name="connsiteY34" fmla="*/ 116205 h 242570"/>
                    <a:gd name="connsiteX35" fmla="*/ 50800 w 154939"/>
                    <a:gd name="connsiteY35" fmla="*/ 125730 h 242570"/>
                    <a:gd name="connsiteX36" fmla="*/ 50800 w 154939"/>
                    <a:gd name="connsiteY36" fmla="*/ 171450 h 242570"/>
                    <a:gd name="connsiteX37" fmla="*/ 12065 w 154939"/>
                    <a:gd name="connsiteY37" fmla="*/ 171450 h 242570"/>
                    <a:gd name="connsiteX38" fmla="*/ 12065 w 154939"/>
                    <a:gd name="connsiteY38" fmla="*/ 125730 h 242570"/>
                    <a:gd name="connsiteX39" fmla="*/ 50800 w 154939"/>
                    <a:gd name="connsiteY39" fmla="*/ 125730 h 242570"/>
                    <a:gd name="connsiteX40" fmla="*/ 101600 w 154939"/>
                    <a:gd name="connsiteY40" fmla="*/ 125730 h 242570"/>
                    <a:gd name="connsiteX41" fmla="*/ 142875 w 154939"/>
                    <a:gd name="connsiteY41" fmla="*/ 125730 h 242570"/>
                    <a:gd name="connsiteX42" fmla="*/ 142875 w 154939"/>
                    <a:gd name="connsiteY42" fmla="*/ 171450 h 242570"/>
                    <a:gd name="connsiteX43" fmla="*/ 101600 w 154939"/>
                    <a:gd name="connsiteY43" fmla="*/ 171450 h 242570"/>
                    <a:gd name="connsiteX44" fmla="*/ 101600 w 154939"/>
                    <a:gd name="connsiteY44" fmla="*/ 125730 h 242570"/>
                    <a:gd name="connsiteX45" fmla="*/ 101600 w 154939"/>
                    <a:gd name="connsiteY45" fmla="*/ 116205 h 242570"/>
                    <a:gd name="connsiteX46" fmla="*/ 101600 w 154939"/>
                    <a:gd name="connsiteY46" fmla="*/ 70485 h 242570"/>
                    <a:gd name="connsiteX47" fmla="*/ 142875 w 154939"/>
                    <a:gd name="connsiteY47" fmla="*/ 70485 h 242570"/>
                    <a:gd name="connsiteX48" fmla="*/ 142875 w 154939"/>
                    <a:gd name="connsiteY48" fmla="*/ 116205 h 242570"/>
                    <a:gd name="connsiteX49" fmla="*/ 101600 w 154939"/>
                    <a:gd name="connsiteY49" fmla="*/ 116205 h 242570"/>
                    <a:gd name="connsiteX50" fmla="*/ 50800 w 154939"/>
                    <a:gd name="connsiteY50" fmla="*/ 12065 h 242570"/>
                    <a:gd name="connsiteX51" fmla="*/ 50800 w 154939"/>
                    <a:gd name="connsiteY51" fmla="*/ 60325 h 242570"/>
                    <a:gd name="connsiteX52" fmla="*/ 12065 w 154939"/>
                    <a:gd name="connsiteY52" fmla="*/ 60325 h 242570"/>
                    <a:gd name="connsiteX53" fmla="*/ 12065 w 154939"/>
                    <a:gd name="connsiteY53" fmla="*/ 12065 h 242570"/>
                    <a:gd name="connsiteX54" fmla="*/ 50800 w 154939"/>
                    <a:gd name="connsiteY54" fmla="*/ 12065 h 242570"/>
                    <a:gd name="connsiteX55" fmla="*/ 12700 w 154939"/>
                    <a:gd name="connsiteY55" fmla="*/ 181610 h 242570"/>
                    <a:gd name="connsiteX56" fmla="*/ 51435 w 154939"/>
                    <a:gd name="connsiteY56" fmla="*/ 181610 h 242570"/>
                    <a:gd name="connsiteX57" fmla="*/ 51435 w 154939"/>
                    <a:gd name="connsiteY57" fmla="*/ 229870 h 242570"/>
                    <a:gd name="connsiteX58" fmla="*/ 12700 w 154939"/>
                    <a:gd name="connsiteY58" fmla="*/ 229870 h 242570"/>
                    <a:gd name="connsiteX59" fmla="*/ 12700 w 154939"/>
                    <a:gd name="connsiteY59" fmla="*/ 181610 h 242570"/>
                    <a:gd name="connsiteX60" fmla="*/ 101600 w 154939"/>
                    <a:gd name="connsiteY60" fmla="*/ 229870 h 242570"/>
                    <a:gd name="connsiteX61" fmla="*/ 101600 w 154939"/>
                    <a:gd name="connsiteY61" fmla="*/ 181610 h 242570"/>
                    <a:gd name="connsiteX62" fmla="*/ 142875 w 154939"/>
                    <a:gd name="connsiteY62" fmla="*/ 181610 h 242570"/>
                    <a:gd name="connsiteX63" fmla="*/ 142875 w 154939"/>
                    <a:gd name="connsiteY63" fmla="*/ 229870 h 242570"/>
                    <a:gd name="connsiteX64" fmla="*/ 101600 w 154939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39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875" y="60325"/>
                      </a:moveTo>
                      <a:lnTo>
                        <a:pt x="101600" y="60325"/>
                      </a:lnTo>
                      <a:lnTo>
                        <a:pt x="101600" y="12065"/>
                      </a:lnTo>
                      <a:lnTo>
                        <a:pt x="142875" y="12065"/>
                      </a:lnTo>
                      <a:lnTo>
                        <a:pt x="142875" y="60325"/>
                      </a:lnTo>
                      <a:close/>
                      <a:moveTo>
                        <a:pt x="57150" y="171450"/>
                      </a:moveTo>
                      <a:lnTo>
                        <a:pt x="57150" y="125730"/>
                      </a:lnTo>
                      <a:lnTo>
                        <a:pt x="95250" y="125730"/>
                      </a:lnTo>
                      <a:lnTo>
                        <a:pt x="95250" y="171450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5730"/>
                      </a:moveTo>
                      <a:lnTo>
                        <a:pt x="50800" y="171450"/>
                      </a:lnTo>
                      <a:lnTo>
                        <a:pt x="12065" y="171450"/>
                      </a:lnTo>
                      <a:lnTo>
                        <a:pt x="12065" y="125730"/>
                      </a:lnTo>
                      <a:lnTo>
                        <a:pt x="50800" y="125730"/>
                      </a:lnTo>
                      <a:close/>
                      <a:moveTo>
                        <a:pt x="101600" y="125730"/>
                      </a:moveTo>
                      <a:lnTo>
                        <a:pt x="142875" y="125730"/>
                      </a:lnTo>
                      <a:lnTo>
                        <a:pt x="142875" y="171450"/>
                      </a:lnTo>
                      <a:lnTo>
                        <a:pt x="101600" y="171450"/>
                      </a:lnTo>
                      <a:lnTo>
                        <a:pt x="101600" y="125730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065"/>
                      </a:moveTo>
                      <a:lnTo>
                        <a:pt x="50800" y="60325"/>
                      </a:lnTo>
                      <a:lnTo>
                        <a:pt x="12065" y="60325"/>
                      </a:lnTo>
                      <a:lnTo>
                        <a:pt x="12065" y="12065"/>
                      </a:lnTo>
                      <a:lnTo>
                        <a:pt x="50800" y="12065"/>
                      </a:lnTo>
                      <a:close/>
                      <a:moveTo>
                        <a:pt x="12700" y="181610"/>
                      </a:moveTo>
                      <a:lnTo>
                        <a:pt x="51435" y="181610"/>
                      </a:lnTo>
                      <a:lnTo>
                        <a:pt x="51435" y="229870"/>
                      </a:lnTo>
                      <a:lnTo>
                        <a:pt x="12700" y="229870"/>
                      </a:lnTo>
                      <a:lnTo>
                        <a:pt x="12700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图形 4">
                <a:extLst>
                  <a:ext uri="{FF2B5EF4-FFF2-40B4-BE49-F238E27FC236}">
                    <a16:creationId xmlns:a16="http://schemas.microsoft.com/office/drawing/2014/main" id="{9A3D9095-2782-906A-5F07-F8BCC34D4426}"/>
                  </a:ext>
                </a:extLst>
              </p:cNvPr>
              <p:cNvGrpSpPr/>
              <p:nvPr/>
            </p:nvGrpSpPr>
            <p:grpSpPr>
              <a:xfrm>
                <a:off x="4884420" y="1994535"/>
                <a:ext cx="154939" cy="242569"/>
                <a:chOff x="4884420" y="1994535"/>
                <a:chExt cx="154939" cy="242569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39BBFDB-7D51-26A8-C3C7-F4BDA3808BF4}"/>
                    </a:ext>
                  </a:extLst>
                </p:cNvPr>
                <p:cNvSpPr/>
                <p:nvPr/>
              </p:nvSpPr>
              <p:spPr>
                <a:xfrm>
                  <a:off x="4890770" y="1995805"/>
                  <a:ext cx="142875" cy="229869"/>
                </a:xfrm>
                <a:custGeom>
                  <a:avLst/>
                  <a:gdLst>
                    <a:gd name="connsiteX0" fmla="*/ 0 w 142875"/>
                    <a:gd name="connsiteY0" fmla="*/ 0 h 229869"/>
                    <a:gd name="connsiteX1" fmla="*/ 142875 w 142875"/>
                    <a:gd name="connsiteY1" fmla="*/ 0 h 229869"/>
                    <a:gd name="connsiteX2" fmla="*/ 142875 w 142875"/>
                    <a:gd name="connsiteY2" fmla="*/ 229870 h 229869"/>
                    <a:gd name="connsiteX3" fmla="*/ 0 w 142875"/>
                    <a:gd name="connsiteY3" fmla="*/ 229870 h 22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69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57781DB-0142-2ED8-B8AF-F9EF6D087713}"/>
                    </a:ext>
                  </a:extLst>
                </p:cNvPr>
                <p:cNvSpPr/>
                <p:nvPr/>
              </p:nvSpPr>
              <p:spPr>
                <a:xfrm>
                  <a:off x="4884420" y="1994535"/>
                  <a:ext cx="154939" cy="242569"/>
                </a:xfrm>
                <a:custGeom>
                  <a:avLst/>
                  <a:gdLst>
                    <a:gd name="connsiteX0" fmla="*/ 0 w 154939"/>
                    <a:gd name="connsiteY0" fmla="*/ 0 h 242569"/>
                    <a:gd name="connsiteX1" fmla="*/ 0 w 154939"/>
                    <a:gd name="connsiteY1" fmla="*/ 242570 h 242569"/>
                    <a:gd name="connsiteX2" fmla="*/ 154940 w 154939"/>
                    <a:gd name="connsiteY2" fmla="*/ 242570 h 242569"/>
                    <a:gd name="connsiteX3" fmla="*/ 154940 w 154939"/>
                    <a:gd name="connsiteY3" fmla="*/ 0 h 242569"/>
                    <a:gd name="connsiteX4" fmla="*/ 0 w 154939"/>
                    <a:gd name="connsiteY4" fmla="*/ 0 h 242569"/>
                    <a:gd name="connsiteX5" fmla="*/ 142875 w 154939"/>
                    <a:gd name="connsiteY5" fmla="*/ 60325 h 242569"/>
                    <a:gd name="connsiteX6" fmla="*/ 101600 w 154939"/>
                    <a:gd name="connsiteY6" fmla="*/ 60325 h 242569"/>
                    <a:gd name="connsiteX7" fmla="*/ 101600 w 154939"/>
                    <a:gd name="connsiteY7" fmla="*/ 12065 h 242569"/>
                    <a:gd name="connsiteX8" fmla="*/ 142875 w 154939"/>
                    <a:gd name="connsiteY8" fmla="*/ 12065 h 242569"/>
                    <a:gd name="connsiteX9" fmla="*/ 142875 w 154939"/>
                    <a:gd name="connsiteY9" fmla="*/ 60325 h 242569"/>
                    <a:gd name="connsiteX10" fmla="*/ 57150 w 154939"/>
                    <a:gd name="connsiteY10" fmla="*/ 171450 h 242569"/>
                    <a:gd name="connsiteX11" fmla="*/ 57150 w 154939"/>
                    <a:gd name="connsiteY11" fmla="*/ 126365 h 242569"/>
                    <a:gd name="connsiteX12" fmla="*/ 95250 w 154939"/>
                    <a:gd name="connsiteY12" fmla="*/ 126365 h 242569"/>
                    <a:gd name="connsiteX13" fmla="*/ 95250 w 154939"/>
                    <a:gd name="connsiteY13" fmla="*/ 172085 h 242569"/>
                    <a:gd name="connsiteX14" fmla="*/ 57150 w 154939"/>
                    <a:gd name="connsiteY14" fmla="*/ 172085 h 242569"/>
                    <a:gd name="connsiteX15" fmla="*/ 57150 w 154939"/>
                    <a:gd name="connsiteY15" fmla="*/ 171450 h 242569"/>
                    <a:gd name="connsiteX16" fmla="*/ 95250 w 154939"/>
                    <a:gd name="connsiteY16" fmla="*/ 181610 h 242569"/>
                    <a:gd name="connsiteX17" fmla="*/ 95250 w 154939"/>
                    <a:gd name="connsiteY17" fmla="*/ 229870 h 242569"/>
                    <a:gd name="connsiteX18" fmla="*/ 57150 w 154939"/>
                    <a:gd name="connsiteY18" fmla="*/ 229870 h 242569"/>
                    <a:gd name="connsiteX19" fmla="*/ 57150 w 154939"/>
                    <a:gd name="connsiteY19" fmla="*/ 181610 h 242569"/>
                    <a:gd name="connsiteX20" fmla="*/ 95250 w 154939"/>
                    <a:gd name="connsiteY20" fmla="*/ 181610 h 242569"/>
                    <a:gd name="connsiteX21" fmla="*/ 95250 w 154939"/>
                    <a:gd name="connsiteY21" fmla="*/ 70485 h 242569"/>
                    <a:gd name="connsiteX22" fmla="*/ 95250 w 154939"/>
                    <a:gd name="connsiteY22" fmla="*/ 116205 h 242569"/>
                    <a:gd name="connsiteX23" fmla="*/ 57150 w 154939"/>
                    <a:gd name="connsiteY23" fmla="*/ 116205 h 242569"/>
                    <a:gd name="connsiteX24" fmla="*/ 57150 w 154939"/>
                    <a:gd name="connsiteY24" fmla="*/ 70485 h 242569"/>
                    <a:gd name="connsiteX25" fmla="*/ 95250 w 154939"/>
                    <a:gd name="connsiteY25" fmla="*/ 70485 h 242569"/>
                    <a:gd name="connsiteX26" fmla="*/ 57150 w 154939"/>
                    <a:gd name="connsiteY26" fmla="*/ 60325 h 242569"/>
                    <a:gd name="connsiteX27" fmla="*/ 57150 w 154939"/>
                    <a:gd name="connsiteY27" fmla="*/ 12065 h 242569"/>
                    <a:gd name="connsiteX28" fmla="*/ 95250 w 154939"/>
                    <a:gd name="connsiteY28" fmla="*/ 12065 h 242569"/>
                    <a:gd name="connsiteX29" fmla="*/ 95250 w 154939"/>
                    <a:gd name="connsiteY29" fmla="*/ 60325 h 242569"/>
                    <a:gd name="connsiteX30" fmla="*/ 57150 w 154939"/>
                    <a:gd name="connsiteY30" fmla="*/ 60325 h 242569"/>
                    <a:gd name="connsiteX31" fmla="*/ 50800 w 154939"/>
                    <a:gd name="connsiteY31" fmla="*/ 116205 h 242569"/>
                    <a:gd name="connsiteX32" fmla="*/ 12065 w 154939"/>
                    <a:gd name="connsiteY32" fmla="*/ 116205 h 242569"/>
                    <a:gd name="connsiteX33" fmla="*/ 12065 w 154939"/>
                    <a:gd name="connsiteY33" fmla="*/ 70485 h 242569"/>
                    <a:gd name="connsiteX34" fmla="*/ 50800 w 154939"/>
                    <a:gd name="connsiteY34" fmla="*/ 70485 h 242569"/>
                    <a:gd name="connsiteX35" fmla="*/ 50800 w 154939"/>
                    <a:gd name="connsiteY35" fmla="*/ 116205 h 242569"/>
                    <a:gd name="connsiteX36" fmla="*/ 50800 w 154939"/>
                    <a:gd name="connsiteY36" fmla="*/ 126365 h 242569"/>
                    <a:gd name="connsiteX37" fmla="*/ 50800 w 154939"/>
                    <a:gd name="connsiteY37" fmla="*/ 172085 h 242569"/>
                    <a:gd name="connsiteX38" fmla="*/ 12065 w 154939"/>
                    <a:gd name="connsiteY38" fmla="*/ 172085 h 242569"/>
                    <a:gd name="connsiteX39" fmla="*/ 12065 w 154939"/>
                    <a:gd name="connsiteY39" fmla="*/ 126365 h 242569"/>
                    <a:gd name="connsiteX40" fmla="*/ 50800 w 154939"/>
                    <a:gd name="connsiteY40" fmla="*/ 126365 h 242569"/>
                    <a:gd name="connsiteX41" fmla="*/ 101600 w 154939"/>
                    <a:gd name="connsiteY41" fmla="*/ 126365 h 242569"/>
                    <a:gd name="connsiteX42" fmla="*/ 142875 w 154939"/>
                    <a:gd name="connsiteY42" fmla="*/ 126365 h 242569"/>
                    <a:gd name="connsiteX43" fmla="*/ 142875 w 154939"/>
                    <a:gd name="connsiteY43" fmla="*/ 172085 h 242569"/>
                    <a:gd name="connsiteX44" fmla="*/ 101600 w 154939"/>
                    <a:gd name="connsiteY44" fmla="*/ 172085 h 242569"/>
                    <a:gd name="connsiteX45" fmla="*/ 101600 w 154939"/>
                    <a:gd name="connsiteY45" fmla="*/ 126365 h 242569"/>
                    <a:gd name="connsiteX46" fmla="*/ 101600 w 154939"/>
                    <a:gd name="connsiteY46" fmla="*/ 116205 h 242569"/>
                    <a:gd name="connsiteX47" fmla="*/ 101600 w 154939"/>
                    <a:gd name="connsiteY47" fmla="*/ 70485 h 242569"/>
                    <a:gd name="connsiteX48" fmla="*/ 142875 w 154939"/>
                    <a:gd name="connsiteY48" fmla="*/ 70485 h 242569"/>
                    <a:gd name="connsiteX49" fmla="*/ 142875 w 154939"/>
                    <a:gd name="connsiteY49" fmla="*/ 116205 h 242569"/>
                    <a:gd name="connsiteX50" fmla="*/ 101600 w 154939"/>
                    <a:gd name="connsiteY50" fmla="*/ 116205 h 242569"/>
                    <a:gd name="connsiteX51" fmla="*/ 50800 w 154939"/>
                    <a:gd name="connsiteY51" fmla="*/ 12700 h 242569"/>
                    <a:gd name="connsiteX52" fmla="*/ 50800 w 154939"/>
                    <a:gd name="connsiteY52" fmla="*/ 60960 h 242569"/>
                    <a:gd name="connsiteX53" fmla="*/ 12065 w 154939"/>
                    <a:gd name="connsiteY53" fmla="*/ 60960 h 242569"/>
                    <a:gd name="connsiteX54" fmla="*/ 12065 w 154939"/>
                    <a:gd name="connsiteY54" fmla="*/ 12700 h 242569"/>
                    <a:gd name="connsiteX55" fmla="*/ 50800 w 154939"/>
                    <a:gd name="connsiteY55" fmla="*/ 12700 h 242569"/>
                    <a:gd name="connsiteX56" fmla="*/ 12700 w 154939"/>
                    <a:gd name="connsiteY56" fmla="*/ 181610 h 242569"/>
                    <a:gd name="connsiteX57" fmla="*/ 51435 w 154939"/>
                    <a:gd name="connsiteY57" fmla="*/ 181610 h 242569"/>
                    <a:gd name="connsiteX58" fmla="*/ 51435 w 154939"/>
                    <a:gd name="connsiteY58" fmla="*/ 229870 h 242569"/>
                    <a:gd name="connsiteX59" fmla="*/ 12700 w 154939"/>
                    <a:gd name="connsiteY59" fmla="*/ 229870 h 242569"/>
                    <a:gd name="connsiteX60" fmla="*/ 12700 w 154939"/>
                    <a:gd name="connsiteY60" fmla="*/ 181610 h 242569"/>
                    <a:gd name="connsiteX61" fmla="*/ 101600 w 154939"/>
                    <a:gd name="connsiteY61" fmla="*/ 229870 h 242569"/>
                    <a:gd name="connsiteX62" fmla="*/ 101600 w 154939"/>
                    <a:gd name="connsiteY62" fmla="*/ 181610 h 242569"/>
                    <a:gd name="connsiteX63" fmla="*/ 142875 w 154939"/>
                    <a:gd name="connsiteY63" fmla="*/ 181610 h 242569"/>
                    <a:gd name="connsiteX64" fmla="*/ 142875 w 154939"/>
                    <a:gd name="connsiteY64" fmla="*/ 229870 h 242569"/>
                    <a:gd name="connsiteX65" fmla="*/ 101600 w 154939"/>
                    <a:gd name="connsiteY65" fmla="*/ 229870 h 242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54939" h="242569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875" y="60325"/>
                      </a:moveTo>
                      <a:lnTo>
                        <a:pt x="101600" y="60325"/>
                      </a:lnTo>
                      <a:lnTo>
                        <a:pt x="101600" y="12065"/>
                      </a:lnTo>
                      <a:lnTo>
                        <a:pt x="142875" y="12065"/>
                      </a:lnTo>
                      <a:lnTo>
                        <a:pt x="142875" y="60325"/>
                      </a:lnTo>
                      <a:close/>
                      <a:moveTo>
                        <a:pt x="57150" y="171450"/>
                      </a:moveTo>
                      <a:lnTo>
                        <a:pt x="57150" y="126365"/>
                      </a:lnTo>
                      <a:lnTo>
                        <a:pt x="95250" y="126365"/>
                      </a:lnTo>
                      <a:lnTo>
                        <a:pt x="95250" y="172085"/>
                      </a:lnTo>
                      <a:lnTo>
                        <a:pt x="57150" y="172085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6365"/>
                      </a:moveTo>
                      <a:lnTo>
                        <a:pt x="50800" y="172085"/>
                      </a:lnTo>
                      <a:lnTo>
                        <a:pt x="12065" y="172085"/>
                      </a:lnTo>
                      <a:lnTo>
                        <a:pt x="12065" y="126365"/>
                      </a:lnTo>
                      <a:lnTo>
                        <a:pt x="50800" y="126365"/>
                      </a:lnTo>
                      <a:close/>
                      <a:moveTo>
                        <a:pt x="101600" y="126365"/>
                      </a:moveTo>
                      <a:lnTo>
                        <a:pt x="142875" y="126365"/>
                      </a:lnTo>
                      <a:lnTo>
                        <a:pt x="142875" y="172085"/>
                      </a:lnTo>
                      <a:lnTo>
                        <a:pt x="101600" y="172085"/>
                      </a:lnTo>
                      <a:lnTo>
                        <a:pt x="101600" y="126365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700"/>
                      </a:moveTo>
                      <a:lnTo>
                        <a:pt x="50800" y="60960"/>
                      </a:lnTo>
                      <a:lnTo>
                        <a:pt x="12065" y="60960"/>
                      </a:lnTo>
                      <a:lnTo>
                        <a:pt x="12065" y="12700"/>
                      </a:lnTo>
                      <a:lnTo>
                        <a:pt x="50800" y="12700"/>
                      </a:lnTo>
                      <a:close/>
                      <a:moveTo>
                        <a:pt x="12700" y="181610"/>
                      </a:moveTo>
                      <a:lnTo>
                        <a:pt x="51435" y="181610"/>
                      </a:lnTo>
                      <a:lnTo>
                        <a:pt x="51435" y="229870"/>
                      </a:lnTo>
                      <a:lnTo>
                        <a:pt x="12700" y="229870"/>
                      </a:lnTo>
                      <a:lnTo>
                        <a:pt x="12700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图形 4">
                <a:extLst>
                  <a:ext uri="{FF2B5EF4-FFF2-40B4-BE49-F238E27FC236}">
                    <a16:creationId xmlns:a16="http://schemas.microsoft.com/office/drawing/2014/main" id="{FE8B5611-CCA2-066C-4485-E203E0BDB642}"/>
                  </a:ext>
                </a:extLst>
              </p:cNvPr>
              <p:cNvGrpSpPr/>
              <p:nvPr/>
            </p:nvGrpSpPr>
            <p:grpSpPr>
              <a:xfrm>
                <a:off x="5133975" y="1671954"/>
                <a:ext cx="155575" cy="565150"/>
                <a:chOff x="5133975" y="1671954"/>
                <a:chExt cx="155575" cy="565150"/>
              </a:xfrm>
            </p:grpSpPr>
            <p:grpSp>
              <p:nvGrpSpPr>
                <p:cNvPr id="29" name="图形 4">
                  <a:extLst>
                    <a:ext uri="{FF2B5EF4-FFF2-40B4-BE49-F238E27FC236}">
                      <a16:creationId xmlns:a16="http://schemas.microsoft.com/office/drawing/2014/main" id="{A40CEE55-E00C-0686-AA7C-D23748DE8C2B}"/>
                    </a:ext>
                  </a:extLst>
                </p:cNvPr>
                <p:cNvGrpSpPr/>
                <p:nvPr/>
              </p:nvGrpSpPr>
              <p:grpSpPr>
                <a:xfrm>
                  <a:off x="5133975" y="1671954"/>
                  <a:ext cx="155575" cy="242570"/>
                  <a:chOff x="5133975" y="1671954"/>
                  <a:chExt cx="155575" cy="242570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850AFF57-F104-4B61-F277-B9147245815E}"/>
                      </a:ext>
                    </a:extLst>
                  </p:cNvPr>
                  <p:cNvSpPr/>
                  <p:nvPr/>
                </p:nvSpPr>
                <p:spPr>
                  <a:xfrm>
                    <a:off x="5140325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15CE455C-BC88-CAFC-E7C0-400F0929620C}"/>
                      </a:ext>
                    </a:extLst>
                  </p:cNvPr>
                  <p:cNvSpPr/>
                  <p:nvPr/>
                </p:nvSpPr>
                <p:spPr>
                  <a:xfrm>
                    <a:off x="5133975" y="1671954"/>
                    <a:ext cx="155575" cy="242570"/>
                  </a:xfrm>
                  <a:custGeom>
                    <a:avLst/>
                    <a:gdLst>
                      <a:gd name="connsiteX0" fmla="*/ 0 w 155575"/>
                      <a:gd name="connsiteY0" fmla="*/ 0 h 242570"/>
                      <a:gd name="connsiteX1" fmla="*/ 0 w 155575"/>
                      <a:gd name="connsiteY1" fmla="*/ 242570 h 242570"/>
                      <a:gd name="connsiteX2" fmla="*/ 155575 w 155575"/>
                      <a:gd name="connsiteY2" fmla="*/ 242570 h 242570"/>
                      <a:gd name="connsiteX3" fmla="*/ 155575 w 155575"/>
                      <a:gd name="connsiteY3" fmla="*/ 0 h 242570"/>
                      <a:gd name="connsiteX4" fmla="*/ 0 w 155575"/>
                      <a:gd name="connsiteY4" fmla="*/ 0 h 242570"/>
                      <a:gd name="connsiteX5" fmla="*/ 142875 w 155575"/>
                      <a:gd name="connsiteY5" fmla="*/ 60325 h 242570"/>
                      <a:gd name="connsiteX6" fmla="*/ 101600 w 155575"/>
                      <a:gd name="connsiteY6" fmla="*/ 60325 h 242570"/>
                      <a:gd name="connsiteX7" fmla="*/ 101600 w 155575"/>
                      <a:gd name="connsiteY7" fmla="*/ 12065 h 242570"/>
                      <a:gd name="connsiteX8" fmla="*/ 142875 w 155575"/>
                      <a:gd name="connsiteY8" fmla="*/ 12065 h 242570"/>
                      <a:gd name="connsiteX9" fmla="*/ 142875 w 155575"/>
                      <a:gd name="connsiteY9" fmla="*/ 60325 h 242570"/>
                      <a:gd name="connsiteX10" fmla="*/ 57785 w 155575"/>
                      <a:gd name="connsiteY10" fmla="*/ 171450 h 242570"/>
                      <a:gd name="connsiteX11" fmla="*/ 57785 w 155575"/>
                      <a:gd name="connsiteY11" fmla="*/ 125730 h 242570"/>
                      <a:gd name="connsiteX12" fmla="*/ 95885 w 155575"/>
                      <a:gd name="connsiteY12" fmla="*/ 125730 h 242570"/>
                      <a:gd name="connsiteX13" fmla="*/ 95885 w 155575"/>
                      <a:gd name="connsiteY13" fmla="*/ 171450 h 242570"/>
                      <a:gd name="connsiteX14" fmla="*/ 57785 w 155575"/>
                      <a:gd name="connsiteY14" fmla="*/ 171450 h 242570"/>
                      <a:gd name="connsiteX15" fmla="*/ 95250 w 155575"/>
                      <a:gd name="connsiteY15" fmla="*/ 181610 h 242570"/>
                      <a:gd name="connsiteX16" fmla="*/ 95250 w 155575"/>
                      <a:gd name="connsiteY16" fmla="*/ 229870 h 242570"/>
                      <a:gd name="connsiteX17" fmla="*/ 57150 w 155575"/>
                      <a:gd name="connsiteY17" fmla="*/ 229870 h 242570"/>
                      <a:gd name="connsiteX18" fmla="*/ 57150 w 155575"/>
                      <a:gd name="connsiteY18" fmla="*/ 181610 h 242570"/>
                      <a:gd name="connsiteX19" fmla="*/ 95250 w 155575"/>
                      <a:gd name="connsiteY19" fmla="*/ 181610 h 242570"/>
                      <a:gd name="connsiteX20" fmla="*/ 95250 w 155575"/>
                      <a:gd name="connsiteY20" fmla="*/ 70485 h 242570"/>
                      <a:gd name="connsiteX21" fmla="*/ 95250 w 155575"/>
                      <a:gd name="connsiteY21" fmla="*/ 116205 h 242570"/>
                      <a:gd name="connsiteX22" fmla="*/ 57150 w 155575"/>
                      <a:gd name="connsiteY22" fmla="*/ 116205 h 242570"/>
                      <a:gd name="connsiteX23" fmla="*/ 57150 w 155575"/>
                      <a:gd name="connsiteY23" fmla="*/ 70485 h 242570"/>
                      <a:gd name="connsiteX24" fmla="*/ 95250 w 155575"/>
                      <a:gd name="connsiteY24" fmla="*/ 70485 h 242570"/>
                      <a:gd name="connsiteX25" fmla="*/ 57785 w 155575"/>
                      <a:gd name="connsiteY25" fmla="*/ 60325 h 242570"/>
                      <a:gd name="connsiteX26" fmla="*/ 57785 w 155575"/>
                      <a:gd name="connsiteY26" fmla="*/ 12065 h 242570"/>
                      <a:gd name="connsiteX27" fmla="*/ 95885 w 155575"/>
                      <a:gd name="connsiteY27" fmla="*/ 12065 h 242570"/>
                      <a:gd name="connsiteX28" fmla="*/ 95885 w 155575"/>
                      <a:gd name="connsiteY28" fmla="*/ 60325 h 242570"/>
                      <a:gd name="connsiteX29" fmla="*/ 57785 w 155575"/>
                      <a:gd name="connsiteY29" fmla="*/ 60325 h 242570"/>
                      <a:gd name="connsiteX30" fmla="*/ 51435 w 155575"/>
                      <a:gd name="connsiteY30" fmla="*/ 116205 h 242570"/>
                      <a:gd name="connsiteX31" fmla="*/ 12700 w 155575"/>
                      <a:gd name="connsiteY31" fmla="*/ 116205 h 242570"/>
                      <a:gd name="connsiteX32" fmla="*/ 12700 w 155575"/>
                      <a:gd name="connsiteY32" fmla="*/ 70485 h 242570"/>
                      <a:gd name="connsiteX33" fmla="*/ 51435 w 155575"/>
                      <a:gd name="connsiteY33" fmla="*/ 70485 h 242570"/>
                      <a:gd name="connsiteX34" fmla="*/ 51435 w 155575"/>
                      <a:gd name="connsiteY34" fmla="*/ 116205 h 242570"/>
                      <a:gd name="connsiteX35" fmla="*/ 51435 w 155575"/>
                      <a:gd name="connsiteY35" fmla="*/ 125730 h 242570"/>
                      <a:gd name="connsiteX36" fmla="*/ 51435 w 155575"/>
                      <a:gd name="connsiteY36" fmla="*/ 171450 h 242570"/>
                      <a:gd name="connsiteX37" fmla="*/ 12700 w 155575"/>
                      <a:gd name="connsiteY37" fmla="*/ 171450 h 242570"/>
                      <a:gd name="connsiteX38" fmla="*/ 12700 w 155575"/>
                      <a:gd name="connsiteY38" fmla="*/ 125730 h 242570"/>
                      <a:gd name="connsiteX39" fmla="*/ 51435 w 155575"/>
                      <a:gd name="connsiteY39" fmla="*/ 125730 h 242570"/>
                      <a:gd name="connsiteX40" fmla="*/ 101600 w 155575"/>
                      <a:gd name="connsiteY40" fmla="*/ 125730 h 242570"/>
                      <a:gd name="connsiteX41" fmla="*/ 142875 w 155575"/>
                      <a:gd name="connsiteY41" fmla="*/ 125730 h 242570"/>
                      <a:gd name="connsiteX42" fmla="*/ 142875 w 155575"/>
                      <a:gd name="connsiteY42" fmla="*/ 171450 h 242570"/>
                      <a:gd name="connsiteX43" fmla="*/ 101600 w 155575"/>
                      <a:gd name="connsiteY43" fmla="*/ 171450 h 242570"/>
                      <a:gd name="connsiteX44" fmla="*/ 101600 w 155575"/>
                      <a:gd name="connsiteY44" fmla="*/ 125730 h 242570"/>
                      <a:gd name="connsiteX45" fmla="*/ 101600 w 155575"/>
                      <a:gd name="connsiteY45" fmla="*/ 116205 h 242570"/>
                      <a:gd name="connsiteX46" fmla="*/ 101600 w 155575"/>
                      <a:gd name="connsiteY46" fmla="*/ 70485 h 242570"/>
                      <a:gd name="connsiteX47" fmla="*/ 142875 w 155575"/>
                      <a:gd name="connsiteY47" fmla="*/ 70485 h 242570"/>
                      <a:gd name="connsiteX48" fmla="*/ 142875 w 155575"/>
                      <a:gd name="connsiteY48" fmla="*/ 116205 h 242570"/>
                      <a:gd name="connsiteX49" fmla="*/ 101600 w 155575"/>
                      <a:gd name="connsiteY49" fmla="*/ 116205 h 242570"/>
                      <a:gd name="connsiteX50" fmla="*/ 51435 w 155575"/>
                      <a:gd name="connsiteY50" fmla="*/ 12065 h 242570"/>
                      <a:gd name="connsiteX51" fmla="*/ 51435 w 155575"/>
                      <a:gd name="connsiteY51" fmla="*/ 60325 h 242570"/>
                      <a:gd name="connsiteX52" fmla="*/ 12700 w 155575"/>
                      <a:gd name="connsiteY52" fmla="*/ 60325 h 242570"/>
                      <a:gd name="connsiteX53" fmla="*/ 12700 w 155575"/>
                      <a:gd name="connsiteY53" fmla="*/ 12065 h 242570"/>
                      <a:gd name="connsiteX54" fmla="*/ 51435 w 155575"/>
                      <a:gd name="connsiteY54" fmla="*/ 12065 h 242570"/>
                      <a:gd name="connsiteX55" fmla="*/ 12700 w 155575"/>
                      <a:gd name="connsiteY55" fmla="*/ 181610 h 242570"/>
                      <a:gd name="connsiteX56" fmla="*/ 51435 w 155575"/>
                      <a:gd name="connsiteY56" fmla="*/ 181610 h 242570"/>
                      <a:gd name="connsiteX57" fmla="*/ 51435 w 155575"/>
                      <a:gd name="connsiteY57" fmla="*/ 229870 h 242570"/>
                      <a:gd name="connsiteX58" fmla="*/ 12700 w 155575"/>
                      <a:gd name="connsiteY58" fmla="*/ 229870 h 242570"/>
                      <a:gd name="connsiteX59" fmla="*/ 12700 w 155575"/>
                      <a:gd name="connsiteY59" fmla="*/ 181610 h 242570"/>
                      <a:gd name="connsiteX60" fmla="*/ 101600 w 155575"/>
                      <a:gd name="connsiteY60" fmla="*/ 229870 h 242570"/>
                      <a:gd name="connsiteX61" fmla="*/ 101600 w 155575"/>
                      <a:gd name="connsiteY61" fmla="*/ 181610 h 242570"/>
                      <a:gd name="connsiteX62" fmla="*/ 142875 w 155575"/>
                      <a:gd name="connsiteY62" fmla="*/ 181610 h 242570"/>
                      <a:gd name="connsiteX63" fmla="*/ 142875 w 155575"/>
                      <a:gd name="connsiteY63" fmla="*/ 229870 h 242570"/>
                      <a:gd name="connsiteX64" fmla="*/ 101600 w 155575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5575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5575" y="242570"/>
                        </a:lnTo>
                        <a:lnTo>
                          <a:pt x="155575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5730"/>
                        </a:lnTo>
                        <a:lnTo>
                          <a:pt x="95885" y="125730"/>
                        </a:lnTo>
                        <a:lnTo>
                          <a:pt x="95885" y="171450"/>
                        </a:lnTo>
                        <a:lnTo>
                          <a:pt x="57785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5730"/>
                        </a:moveTo>
                        <a:lnTo>
                          <a:pt x="51435" y="171450"/>
                        </a:lnTo>
                        <a:lnTo>
                          <a:pt x="12700" y="171450"/>
                        </a:lnTo>
                        <a:lnTo>
                          <a:pt x="12700" y="125730"/>
                        </a:lnTo>
                        <a:lnTo>
                          <a:pt x="51435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065"/>
                        </a:moveTo>
                        <a:lnTo>
                          <a:pt x="51435" y="60325"/>
                        </a:lnTo>
                        <a:lnTo>
                          <a:pt x="12700" y="60325"/>
                        </a:lnTo>
                        <a:lnTo>
                          <a:pt x="12700" y="12065"/>
                        </a:lnTo>
                        <a:lnTo>
                          <a:pt x="51435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" name="图形 4">
                  <a:extLst>
                    <a:ext uri="{FF2B5EF4-FFF2-40B4-BE49-F238E27FC236}">
                      <a16:creationId xmlns:a16="http://schemas.microsoft.com/office/drawing/2014/main" id="{B987C18C-B50D-D1D1-BC76-3645C0E82E1C}"/>
                    </a:ext>
                  </a:extLst>
                </p:cNvPr>
                <p:cNvGrpSpPr/>
                <p:nvPr/>
              </p:nvGrpSpPr>
              <p:grpSpPr>
                <a:xfrm>
                  <a:off x="5133975" y="1994535"/>
                  <a:ext cx="155575" cy="242569"/>
                  <a:chOff x="5133975" y="1994535"/>
                  <a:chExt cx="155575" cy="242569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19327B4A-01C8-1521-63E9-7B826DAB09F3}"/>
                      </a:ext>
                    </a:extLst>
                  </p:cNvPr>
                  <p:cNvSpPr/>
                  <p:nvPr/>
                </p:nvSpPr>
                <p:spPr>
                  <a:xfrm>
                    <a:off x="5140325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FEBAB711-56B7-010F-996B-A1DC48BE52A5}"/>
                      </a:ext>
                    </a:extLst>
                  </p:cNvPr>
                  <p:cNvSpPr/>
                  <p:nvPr/>
                </p:nvSpPr>
                <p:spPr>
                  <a:xfrm>
                    <a:off x="5133975" y="1994535"/>
                    <a:ext cx="155575" cy="242569"/>
                  </a:xfrm>
                  <a:custGeom>
                    <a:avLst/>
                    <a:gdLst>
                      <a:gd name="connsiteX0" fmla="*/ 0 w 155575"/>
                      <a:gd name="connsiteY0" fmla="*/ 0 h 242569"/>
                      <a:gd name="connsiteX1" fmla="*/ 0 w 155575"/>
                      <a:gd name="connsiteY1" fmla="*/ 242570 h 242569"/>
                      <a:gd name="connsiteX2" fmla="*/ 155575 w 155575"/>
                      <a:gd name="connsiteY2" fmla="*/ 242570 h 242569"/>
                      <a:gd name="connsiteX3" fmla="*/ 155575 w 155575"/>
                      <a:gd name="connsiteY3" fmla="*/ 0 h 242569"/>
                      <a:gd name="connsiteX4" fmla="*/ 0 w 155575"/>
                      <a:gd name="connsiteY4" fmla="*/ 0 h 242569"/>
                      <a:gd name="connsiteX5" fmla="*/ 142875 w 155575"/>
                      <a:gd name="connsiteY5" fmla="*/ 60325 h 242569"/>
                      <a:gd name="connsiteX6" fmla="*/ 101600 w 155575"/>
                      <a:gd name="connsiteY6" fmla="*/ 60325 h 242569"/>
                      <a:gd name="connsiteX7" fmla="*/ 101600 w 155575"/>
                      <a:gd name="connsiteY7" fmla="*/ 12065 h 242569"/>
                      <a:gd name="connsiteX8" fmla="*/ 142875 w 155575"/>
                      <a:gd name="connsiteY8" fmla="*/ 12065 h 242569"/>
                      <a:gd name="connsiteX9" fmla="*/ 142875 w 155575"/>
                      <a:gd name="connsiteY9" fmla="*/ 60325 h 242569"/>
                      <a:gd name="connsiteX10" fmla="*/ 57785 w 155575"/>
                      <a:gd name="connsiteY10" fmla="*/ 171450 h 242569"/>
                      <a:gd name="connsiteX11" fmla="*/ 57785 w 155575"/>
                      <a:gd name="connsiteY11" fmla="*/ 126365 h 242569"/>
                      <a:gd name="connsiteX12" fmla="*/ 95885 w 155575"/>
                      <a:gd name="connsiteY12" fmla="*/ 126365 h 242569"/>
                      <a:gd name="connsiteX13" fmla="*/ 95885 w 155575"/>
                      <a:gd name="connsiteY13" fmla="*/ 172085 h 242569"/>
                      <a:gd name="connsiteX14" fmla="*/ 57785 w 155575"/>
                      <a:gd name="connsiteY14" fmla="*/ 172085 h 242569"/>
                      <a:gd name="connsiteX15" fmla="*/ 57785 w 155575"/>
                      <a:gd name="connsiteY15" fmla="*/ 171450 h 242569"/>
                      <a:gd name="connsiteX16" fmla="*/ 95250 w 155575"/>
                      <a:gd name="connsiteY16" fmla="*/ 181610 h 242569"/>
                      <a:gd name="connsiteX17" fmla="*/ 95250 w 155575"/>
                      <a:gd name="connsiteY17" fmla="*/ 229870 h 242569"/>
                      <a:gd name="connsiteX18" fmla="*/ 57150 w 155575"/>
                      <a:gd name="connsiteY18" fmla="*/ 229870 h 242569"/>
                      <a:gd name="connsiteX19" fmla="*/ 57150 w 155575"/>
                      <a:gd name="connsiteY19" fmla="*/ 181610 h 242569"/>
                      <a:gd name="connsiteX20" fmla="*/ 95250 w 155575"/>
                      <a:gd name="connsiteY20" fmla="*/ 181610 h 242569"/>
                      <a:gd name="connsiteX21" fmla="*/ 95250 w 155575"/>
                      <a:gd name="connsiteY21" fmla="*/ 70485 h 242569"/>
                      <a:gd name="connsiteX22" fmla="*/ 95250 w 155575"/>
                      <a:gd name="connsiteY22" fmla="*/ 116205 h 242569"/>
                      <a:gd name="connsiteX23" fmla="*/ 57150 w 155575"/>
                      <a:gd name="connsiteY23" fmla="*/ 116205 h 242569"/>
                      <a:gd name="connsiteX24" fmla="*/ 57150 w 155575"/>
                      <a:gd name="connsiteY24" fmla="*/ 70485 h 242569"/>
                      <a:gd name="connsiteX25" fmla="*/ 95250 w 155575"/>
                      <a:gd name="connsiteY25" fmla="*/ 70485 h 242569"/>
                      <a:gd name="connsiteX26" fmla="*/ 57785 w 155575"/>
                      <a:gd name="connsiteY26" fmla="*/ 60325 h 242569"/>
                      <a:gd name="connsiteX27" fmla="*/ 57785 w 155575"/>
                      <a:gd name="connsiteY27" fmla="*/ 12065 h 242569"/>
                      <a:gd name="connsiteX28" fmla="*/ 95885 w 155575"/>
                      <a:gd name="connsiteY28" fmla="*/ 12065 h 242569"/>
                      <a:gd name="connsiteX29" fmla="*/ 95885 w 155575"/>
                      <a:gd name="connsiteY29" fmla="*/ 60325 h 242569"/>
                      <a:gd name="connsiteX30" fmla="*/ 57785 w 155575"/>
                      <a:gd name="connsiteY30" fmla="*/ 60325 h 242569"/>
                      <a:gd name="connsiteX31" fmla="*/ 51435 w 155575"/>
                      <a:gd name="connsiteY31" fmla="*/ 116205 h 242569"/>
                      <a:gd name="connsiteX32" fmla="*/ 12700 w 155575"/>
                      <a:gd name="connsiteY32" fmla="*/ 116205 h 242569"/>
                      <a:gd name="connsiteX33" fmla="*/ 12700 w 155575"/>
                      <a:gd name="connsiteY33" fmla="*/ 70485 h 242569"/>
                      <a:gd name="connsiteX34" fmla="*/ 51435 w 155575"/>
                      <a:gd name="connsiteY34" fmla="*/ 70485 h 242569"/>
                      <a:gd name="connsiteX35" fmla="*/ 51435 w 155575"/>
                      <a:gd name="connsiteY35" fmla="*/ 116205 h 242569"/>
                      <a:gd name="connsiteX36" fmla="*/ 51435 w 155575"/>
                      <a:gd name="connsiteY36" fmla="*/ 126365 h 242569"/>
                      <a:gd name="connsiteX37" fmla="*/ 51435 w 155575"/>
                      <a:gd name="connsiteY37" fmla="*/ 172085 h 242569"/>
                      <a:gd name="connsiteX38" fmla="*/ 12700 w 155575"/>
                      <a:gd name="connsiteY38" fmla="*/ 172085 h 242569"/>
                      <a:gd name="connsiteX39" fmla="*/ 12700 w 155575"/>
                      <a:gd name="connsiteY39" fmla="*/ 126365 h 242569"/>
                      <a:gd name="connsiteX40" fmla="*/ 51435 w 155575"/>
                      <a:gd name="connsiteY40" fmla="*/ 126365 h 242569"/>
                      <a:gd name="connsiteX41" fmla="*/ 101600 w 155575"/>
                      <a:gd name="connsiteY41" fmla="*/ 126365 h 242569"/>
                      <a:gd name="connsiteX42" fmla="*/ 142875 w 155575"/>
                      <a:gd name="connsiteY42" fmla="*/ 126365 h 242569"/>
                      <a:gd name="connsiteX43" fmla="*/ 142875 w 155575"/>
                      <a:gd name="connsiteY43" fmla="*/ 172085 h 242569"/>
                      <a:gd name="connsiteX44" fmla="*/ 101600 w 155575"/>
                      <a:gd name="connsiteY44" fmla="*/ 172085 h 242569"/>
                      <a:gd name="connsiteX45" fmla="*/ 101600 w 155575"/>
                      <a:gd name="connsiteY45" fmla="*/ 126365 h 242569"/>
                      <a:gd name="connsiteX46" fmla="*/ 101600 w 155575"/>
                      <a:gd name="connsiteY46" fmla="*/ 116205 h 242569"/>
                      <a:gd name="connsiteX47" fmla="*/ 101600 w 155575"/>
                      <a:gd name="connsiteY47" fmla="*/ 70485 h 242569"/>
                      <a:gd name="connsiteX48" fmla="*/ 142875 w 155575"/>
                      <a:gd name="connsiteY48" fmla="*/ 70485 h 242569"/>
                      <a:gd name="connsiteX49" fmla="*/ 142875 w 155575"/>
                      <a:gd name="connsiteY49" fmla="*/ 116205 h 242569"/>
                      <a:gd name="connsiteX50" fmla="*/ 101600 w 155575"/>
                      <a:gd name="connsiteY50" fmla="*/ 116205 h 242569"/>
                      <a:gd name="connsiteX51" fmla="*/ 51435 w 155575"/>
                      <a:gd name="connsiteY51" fmla="*/ 12700 h 242569"/>
                      <a:gd name="connsiteX52" fmla="*/ 51435 w 155575"/>
                      <a:gd name="connsiteY52" fmla="*/ 60960 h 242569"/>
                      <a:gd name="connsiteX53" fmla="*/ 12700 w 155575"/>
                      <a:gd name="connsiteY53" fmla="*/ 60960 h 242569"/>
                      <a:gd name="connsiteX54" fmla="*/ 12700 w 155575"/>
                      <a:gd name="connsiteY54" fmla="*/ 12700 h 242569"/>
                      <a:gd name="connsiteX55" fmla="*/ 51435 w 155575"/>
                      <a:gd name="connsiteY55" fmla="*/ 12700 h 242569"/>
                      <a:gd name="connsiteX56" fmla="*/ 12700 w 155575"/>
                      <a:gd name="connsiteY56" fmla="*/ 181610 h 242569"/>
                      <a:gd name="connsiteX57" fmla="*/ 51435 w 155575"/>
                      <a:gd name="connsiteY57" fmla="*/ 181610 h 242569"/>
                      <a:gd name="connsiteX58" fmla="*/ 51435 w 155575"/>
                      <a:gd name="connsiteY58" fmla="*/ 229870 h 242569"/>
                      <a:gd name="connsiteX59" fmla="*/ 12700 w 155575"/>
                      <a:gd name="connsiteY59" fmla="*/ 229870 h 242569"/>
                      <a:gd name="connsiteX60" fmla="*/ 12700 w 155575"/>
                      <a:gd name="connsiteY60" fmla="*/ 181610 h 242569"/>
                      <a:gd name="connsiteX61" fmla="*/ 101600 w 155575"/>
                      <a:gd name="connsiteY61" fmla="*/ 229870 h 242569"/>
                      <a:gd name="connsiteX62" fmla="*/ 101600 w 155575"/>
                      <a:gd name="connsiteY62" fmla="*/ 181610 h 242569"/>
                      <a:gd name="connsiteX63" fmla="*/ 142875 w 155575"/>
                      <a:gd name="connsiteY63" fmla="*/ 181610 h 242569"/>
                      <a:gd name="connsiteX64" fmla="*/ 142875 w 155575"/>
                      <a:gd name="connsiteY64" fmla="*/ 229870 h 242569"/>
                      <a:gd name="connsiteX65" fmla="*/ 101600 w 155575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5575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5575" y="242570"/>
                        </a:lnTo>
                        <a:lnTo>
                          <a:pt x="155575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6365"/>
                        </a:lnTo>
                        <a:lnTo>
                          <a:pt x="95885" y="126365"/>
                        </a:lnTo>
                        <a:lnTo>
                          <a:pt x="95885" y="172085"/>
                        </a:lnTo>
                        <a:lnTo>
                          <a:pt x="57785" y="172085"/>
                        </a:lnTo>
                        <a:lnTo>
                          <a:pt x="57785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6365"/>
                        </a:moveTo>
                        <a:lnTo>
                          <a:pt x="51435" y="172085"/>
                        </a:lnTo>
                        <a:lnTo>
                          <a:pt x="12700" y="172085"/>
                        </a:lnTo>
                        <a:lnTo>
                          <a:pt x="12700" y="126365"/>
                        </a:lnTo>
                        <a:lnTo>
                          <a:pt x="51435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700"/>
                        </a:moveTo>
                        <a:lnTo>
                          <a:pt x="51435" y="60960"/>
                        </a:lnTo>
                        <a:lnTo>
                          <a:pt x="12700" y="60960"/>
                        </a:lnTo>
                        <a:lnTo>
                          <a:pt x="12700" y="12700"/>
                        </a:lnTo>
                        <a:lnTo>
                          <a:pt x="51435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5" name="图形 4">
                <a:extLst>
                  <a:ext uri="{FF2B5EF4-FFF2-40B4-BE49-F238E27FC236}">
                    <a16:creationId xmlns:a16="http://schemas.microsoft.com/office/drawing/2014/main" id="{543FBB30-A17D-DE54-7D43-94F051ED66A6}"/>
                  </a:ext>
                </a:extLst>
              </p:cNvPr>
              <p:cNvGrpSpPr/>
              <p:nvPr/>
            </p:nvGrpSpPr>
            <p:grpSpPr>
              <a:xfrm>
                <a:off x="5384165" y="1671954"/>
                <a:ext cx="154939" cy="565150"/>
                <a:chOff x="5384165" y="1671954"/>
                <a:chExt cx="154939" cy="565150"/>
              </a:xfrm>
            </p:grpSpPr>
            <p:grpSp>
              <p:nvGrpSpPr>
                <p:cNvPr id="36" name="图形 4">
                  <a:extLst>
                    <a:ext uri="{FF2B5EF4-FFF2-40B4-BE49-F238E27FC236}">
                      <a16:creationId xmlns:a16="http://schemas.microsoft.com/office/drawing/2014/main" id="{E6E88E0E-2538-F2DE-0719-F38538F28241}"/>
                    </a:ext>
                  </a:extLst>
                </p:cNvPr>
                <p:cNvGrpSpPr/>
                <p:nvPr/>
              </p:nvGrpSpPr>
              <p:grpSpPr>
                <a:xfrm>
                  <a:off x="5384165" y="1671954"/>
                  <a:ext cx="154939" cy="242570"/>
                  <a:chOff x="5384165" y="1671954"/>
                  <a:chExt cx="154939" cy="242570"/>
                </a:xfrm>
              </p:grpSpPr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5FF5FA1B-E1BC-632C-C0AF-979220EA3913}"/>
                      </a:ext>
                    </a:extLst>
                  </p:cNvPr>
                  <p:cNvSpPr/>
                  <p:nvPr/>
                </p:nvSpPr>
                <p:spPr>
                  <a:xfrm>
                    <a:off x="5390515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5E463A92-9E0D-3204-FBC5-F31BCC873531}"/>
                      </a:ext>
                    </a:extLst>
                  </p:cNvPr>
                  <p:cNvSpPr/>
                  <p:nvPr/>
                </p:nvSpPr>
                <p:spPr>
                  <a:xfrm>
                    <a:off x="5384165" y="1671954"/>
                    <a:ext cx="154939" cy="242570"/>
                  </a:xfrm>
                  <a:custGeom>
                    <a:avLst/>
                    <a:gdLst>
                      <a:gd name="connsiteX0" fmla="*/ 0 w 154939"/>
                      <a:gd name="connsiteY0" fmla="*/ 0 h 242570"/>
                      <a:gd name="connsiteX1" fmla="*/ 0 w 154939"/>
                      <a:gd name="connsiteY1" fmla="*/ 242570 h 242570"/>
                      <a:gd name="connsiteX2" fmla="*/ 154940 w 154939"/>
                      <a:gd name="connsiteY2" fmla="*/ 242570 h 242570"/>
                      <a:gd name="connsiteX3" fmla="*/ 154940 w 154939"/>
                      <a:gd name="connsiteY3" fmla="*/ 0 h 242570"/>
                      <a:gd name="connsiteX4" fmla="*/ 0 w 154939"/>
                      <a:gd name="connsiteY4" fmla="*/ 0 h 242570"/>
                      <a:gd name="connsiteX5" fmla="*/ 142875 w 154939"/>
                      <a:gd name="connsiteY5" fmla="*/ 60325 h 242570"/>
                      <a:gd name="connsiteX6" fmla="*/ 101600 w 154939"/>
                      <a:gd name="connsiteY6" fmla="*/ 60325 h 242570"/>
                      <a:gd name="connsiteX7" fmla="*/ 101600 w 154939"/>
                      <a:gd name="connsiteY7" fmla="*/ 12065 h 242570"/>
                      <a:gd name="connsiteX8" fmla="*/ 142875 w 154939"/>
                      <a:gd name="connsiteY8" fmla="*/ 12065 h 242570"/>
                      <a:gd name="connsiteX9" fmla="*/ 142875 w 154939"/>
                      <a:gd name="connsiteY9" fmla="*/ 60325 h 242570"/>
                      <a:gd name="connsiteX10" fmla="*/ 57150 w 154939"/>
                      <a:gd name="connsiteY10" fmla="*/ 171450 h 242570"/>
                      <a:gd name="connsiteX11" fmla="*/ 57150 w 154939"/>
                      <a:gd name="connsiteY11" fmla="*/ 125730 h 242570"/>
                      <a:gd name="connsiteX12" fmla="*/ 95250 w 154939"/>
                      <a:gd name="connsiteY12" fmla="*/ 125730 h 242570"/>
                      <a:gd name="connsiteX13" fmla="*/ 95250 w 154939"/>
                      <a:gd name="connsiteY13" fmla="*/ 171450 h 242570"/>
                      <a:gd name="connsiteX14" fmla="*/ 57150 w 154939"/>
                      <a:gd name="connsiteY14" fmla="*/ 171450 h 242570"/>
                      <a:gd name="connsiteX15" fmla="*/ 95250 w 154939"/>
                      <a:gd name="connsiteY15" fmla="*/ 181610 h 242570"/>
                      <a:gd name="connsiteX16" fmla="*/ 95250 w 154939"/>
                      <a:gd name="connsiteY16" fmla="*/ 229870 h 242570"/>
                      <a:gd name="connsiteX17" fmla="*/ 57150 w 154939"/>
                      <a:gd name="connsiteY17" fmla="*/ 229870 h 242570"/>
                      <a:gd name="connsiteX18" fmla="*/ 57150 w 154939"/>
                      <a:gd name="connsiteY18" fmla="*/ 181610 h 242570"/>
                      <a:gd name="connsiteX19" fmla="*/ 95250 w 154939"/>
                      <a:gd name="connsiteY19" fmla="*/ 181610 h 242570"/>
                      <a:gd name="connsiteX20" fmla="*/ 95250 w 154939"/>
                      <a:gd name="connsiteY20" fmla="*/ 70485 h 242570"/>
                      <a:gd name="connsiteX21" fmla="*/ 95250 w 154939"/>
                      <a:gd name="connsiteY21" fmla="*/ 116205 h 242570"/>
                      <a:gd name="connsiteX22" fmla="*/ 57150 w 154939"/>
                      <a:gd name="connsiteY22" fmla="*/ 116205 h 242570"/>
                      <a:gd name="connsiteX23" fmla="*/ 57150 w 154939"/>
                      <a:gd name="connsiteY23" fmla="*/ 70485 h 242570"/>
                      <a:gd name="connsiteX24" fmla="*/ 95250 w 154939"/>
                      <a:gd name="connsiteY24" fmla="*/ 70485 h 242570"/>
                      <a:gd name="connsiteX25" fmla="*/ 57150 w 154939"/>
                      <a:gd name="connsiteY25" fmla="*/ 60325 h 242570"/>
                      <a:gd name="connsiteX26" fmla="*/ 57150 w 154939"/>
                      <a:gd name="connsiteY26" fmla="*/ 12065 h 242570"/>
                      <a:gd name="connsiteX27" fmla="*/ 95250 w 154939"/>
                      <a:gd name="connsiteY27" fmla="*/ 12065 h 242570"/>
                      <a:gd name="connsiteX28" fmla="*/ 95250 w 154939"/>
                      <a:gd name="connsiteY28" fmla="*/ 60325 h 242570"/>
                      <a:gd name="connsiteX29" fmla="*/ 57150 w 154939"/>
                      <a:gd name="connsiteY29" fmla="*/ 60325 h 242570"/>
                      <a:gd name="connsiteX30" fmla="*/ 50800 w 154939"/>
                      <a:gd name="connsiteY30" fmla="*/ 116205 h 242570"/>
                      <a:gd name="connsiteX31" fmla="*/ 12065 w 154939"/>
                      <a:gd name="connsiteY31" fmla="*/ 116205 h 242570"/>
                      <a:gd name="connsiteX32" fmla="*/ 12065 w 154939"/>
                      <a:gd name="connsiteY32" fmla="*/ 70485 h 242570"/>
                      <a:gd name="connsiteX33" fmla="*/ 50800 w 154939"/>
                      <a:gd name="connsiteY33" fmla="*/ 70485 h 242570"/>
                      <a:gd name="connsiteX34" fmla="*/ 50800 w 154939"/>
                      <a:gd name="connsiteY34" fmla="*/ 116205 h 242570"/>
                      <a:gd name="connsiteX35" fmla="*/ 50800 w 154939"/>
                      <a:gd name="connsiteY35" fmla="*/ 125730 h 242570"/>
                      <a:gd name="connsiteX36" fmla="*/ 50800 w 154939"/>
                      <a:gd name="connsiteY36" fmla="*/ 171450 h 242570"/>
                      <a:gd name="connsiteX37" fmla="*/ 12065 w 154939"/>
                      <a:gd name="connsiteY37" fmla="*/ 171450 h 242570"/>
                      <a:gd name="connsiteX38" fmla="*/ 12065 w 154939"/>
                      <a:gd name="connsiteY38" fmla="*/ 125730 h 242570"/>
                      <a:gd name="connsiteX39" fmla="*/ 50800 w 154939"/>
                      <a:gd name="connsiteY39" fmla="*/ 125730 h 242570"/>
                      <a:gd name="connsiteX40" fmla="*/ 101600 w 154939"/>
                      <a:gd name="connsiteY40" fmla="*/ 125730 h 242570"/>
                      <a:gd name="connsiteX41" fmla="*/ 142875 w 154939"/>
                      <a:gd name="connsiteY41" fmla="*/ 125730 h 242570"/>
                      <a:gd name="connsiteX42" fmla="*/ 142875 w 154939"/>
                      <a:gd name="connsiteY42" fmla="*/ 171450 h 242570"/>
                      <a:gd name="connsiteX43" fmla="*/ 101600 w 154939"/>
                      <a:gd name="connsiteY43" fmla="*/ 171450 h 242570"/>
                      <a:gd name="connsiteX44" fmla="*/ 101600 w 154939"/>
                      <a:gd name="connsiteY44" fmla="*/ 125730 h 242570"/>
                      <a:gd name="connsiteX45" fmla="*/ 101600 w 154939"/>
                      <a:gd name="connsiteY45" fmla="*/ 116205 h 242570"/>
                      <a:gd name="connsiteX46" fmla="*/ 101600 w 154939"/>
                      <a:gd name="connsiteY46" fmla="*/ 70485 h 242570"/>
                      <a:gd name="connsiteX47" fmla="*/ 142875 w 154939"/>
                      <a:gd name="connsiteY47" fmla="*/ 70485 h 242570"/>
                      <a:gd name="connsiteX48" fmla="*/ 142875 w 154939"/>
                      <a:gd name="connsiteY48" fmla="*/ 116205 h 242570"/>
                      <a:gd name="connsiteX49" fmla="*/ 101600 w 154939"/>
                      <a:gd name="connsiteY49" fmla="*/ 116205 h 242570"/>
                      <a:gd name="connsiteX50" fmla="*/ 50800 w 154939"/>
                      <a:gd name="connsiteY50" fmla="*/ 12065 h 242570"/>
                      <a:gd name="connsiteX51" fmla="*/ 50800 w 154939"/>
                      <a:gd name="connsiteY51" fmla="*/ 60325 h 242570"/>
                      <a:gd name="connsiteX52" fmla="*/ 12065 w 154939"/>
                      <a:gd name="connsiteY52" fmla="*/ 60325 h 242570"/>
                      <a:gd name="connsiteX53" fmla="*/ 12065 w 154939"/>
                      <a:gd name="connsiteY53" fmla="*/ 12065 h 242570"/>
                      <a:gd name="connsiteX54" fmla="*/ 50800 w 154939"/>
                      <a:gd name="connsiteY54" fmla="*/ 12065 h 242570"/>
                      <a:gd name="connsiteX55" fmla="*/ 12700 w 154939"/>
                      <a:gd name="connsiteY55" fmla="*/ 181610 h 242570"/>
                      <a:gd name="connsiteX56" fmla="*/ 51435 w 154939"/>
                      <a:gd name="connsiteY56" fmla="*/ 181610 h 242570"/>
                      <a:gd name="connsiteX57" fmla="*/ 51435 w 154939"/>
                      <a:gd name="connsiteY57" fmla="*/ 229870 h 242570"/>
                      <a:gd name="connsiteX58" fmla="*/ 12700 w 154939"/>
                      <a:gd name="connsiteY58" fmla="*/ 229870 h 242570"/>
                      <a:gd name="connsiteX59" fmla="*/ 12700 w 154939"/>
                      <a:gd name="connsiteY59" fmla="*/ 181610 h 242570"/>
                      <a:gd name="connsiteX60" fmla="*/ 101600 w 154939"/>
                      <a:gd name="connsiteY60" fmla="*/ 229870 h 242570"/>
                      <a:gd name="connsiteX61" fmla="*/ 101600 w 154939"/>
                      <a:gd name="connsiteY61" fmla="*/ 181610 h 242570"/>
                      <a:gd name="connsiteX62" fmla="*/ 142875 w 154939"/>
                      <a:gd name="connsiteY62" fmla="*/ 181610 h 242570"/>
                      <a:gd name="connsiteX63" fmla="*/ 142875 w 154939"/>
                      <a:gd name="connsiteY63" fmla="*/ 229870 h 242570"/>
                      <a:gd name="connsiteX64" fmla="*/ 101600 w 154939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39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5730"/>
                        </a:lnTo>
                        <a:lnTo>
                          <a:pt x="95250" y="125730"/>
                        </a:lnTo>
                        <a:lnTo>
                          <a:pt x="95250" y="171450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5" y="116205"/>
                        </a:lnTo>
                        <a:lnTo>
                          <a:pt x="12065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5730"/>
                        </a:moveTo>
                        <a:lnTo>
                          <a:pt x="50800" y="171450"/>
                        </a:lnTo>
                        <a:lnTo>
                          <a:pt x="12065" y="171450"/>
                        </a:lnTo>
                        <a:lnTo>
                          <a:pt x="12065" y="125730"/>
                        </a:lnTo>
                        <a:lnTo>
                          <a:pt x="50800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065"/>
                        </a:moveTo>
                        <a:lnTo>
                          <a:pt x="50800" y="60325"/>
                        </a:lnTo>
                        <a:lnTo>
                          <a:pt x="12065" y="60325"/>
                        </a:lnTo>
                        <a:lnTo>
                          <a:pt x="12065" y="12065"/>
                        </a:lnTo>
                        <a:lnTo>
                          <a:pt x="50800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9" name="图形 4">
                  <a:extLst>
                    <a:ext uri="{FF2B5EF4-FFF2-40B4-BE49-F238E27FC236}">
                      <a16:creationId xmlns:a16="http://schemas.microsoft.com/office/drawing/2014/main" id="{913A1D54-4822-70B4-764B-3CC66E0FD68E}"/>
                    </a:ext>
                  </a:extLst>
                </p:cNvPr>
                <p:cNvGrpSpPr/>
                <p:nvPr/>
              </p:nvGrpSpPr>
              <p:grpSpPr>
                <a:xfrm>
                  <a:off x="5384165" y="1994535"/>
                  <a:ext cx="154939" cy="242569"/>
                  <a:chOff x="5384165" y="1994535"/>
                  <a:chExt cx="154939" cy="242569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C21EB066-25BC-F5AD-A2BD-76D313DD0E88}"/>
                      </a:ext>
                    </a:extLst>
                  </p:cNvPr>
                  <p:cNvSpPr/>
                  <p:nvPr/>
                </p:nvSpPr>
                <p:spPr>
                  <a:xfrm>
                    <a:off x="5390515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C3CBE83B-2A18-C452-72E5-9D6D84A699FB}"/>
                      </a:ext>
                    </a:extLst>
                  </p:cNvPr>
                  <p:cNvSpPr/>
                  <p:nvPr/>
                </p:nvSpPr>
                <p:spPr>
                  <a:xfrm>
                    <a:off x="5384165" y="1994535"/>
                    <a:ext cx="154939" cy="242569"/>
                  </a:xfrm>
                  <a:custGeom>
                    <a:avLst/>
                    <a:gdLst>
                      <a:gd name="connsiteX0" fmla="*/ 0 w 154939"/>
                      <a:gd name="connsiteY0" fmla="*/ 0 h 242569"/>
                      <a:gd name="connsiteX1" fmla="*/ 0 w 154939"/>
                      <a:gd name="connsiteY1" fmla="*/ 242570 h 242569"/>
                      <a:gd name="connsiteX2" fmla="*/ 154940 w 154939"/>
                      <a:gd name="connsiteY2" fmla="*/ 242570 h 242569"/>
                      <a:gd name="connsiteX3" fmla="*/ 154940 w 154939"/>
                      <a:gd name="connsiteY3" fmla="*/ 0 h 242569"/>
                      <a:gd name="connsiteX4" fmla="*/ 0 w 154939"/>
                      <a:gd name="connsiteY4" fmla="*/ 0 h 242569"/>
                      <a:gd name="connsiteX5" fmla="*/ 142875 w 154939"/>
                      <a:gd name="connsiteY5" fmla="*/ 60325 h 242569"/>
                      <a:gd name="connsiteX6" fmla="*/ 101600 w 154939"/>
                      <a:gd name="connsiteY6" fmla="*/ 60325 h 242569"/>
                      <a:gd name="connsiteX7" fmla="*/ 101600 w 154939"/>
                      <a:gd name="connsiteY7" fmla="*/ 12065 h 242569"/>
                      <a:gd name="connsiteX8" fmla="*/ 142875 w 154939"/>
                      <a:gd name="connsiteY8" fmla="*/ 12065 h 242569"/>
                      <a:gd name="connsiteX9" fmla="*/ 142875 w 154939"/>
                      <a:gd name="connsiteY9" fmla="*/ 60325 h 242569"/>
                      <a:gd name="connsiteX10" fmla="*/ 57150 w 154939"/>
                      <a:gd name="connsiteY10" fmla="*/ 171450 h 242569"/>
                      <a:gd name="connsiteX11" fmla="*/ 57150 w 154939"/>
                      <a:gd name="connsiteY11" fmla="*/ 126365 h 242569"/>
                      <a:gd name="connsiteX12" fmla="*/ 95250 w 154939"/>
                      <a:gd name="connsiteY12" fmla="*/ 126365 h 242569"/>
                      <a:gd name="connsiteX13" fmla="*/ 95250 w 154939"/>
                      <a:gd name="connsiteY13" fmla="*/ 172085 h 242569"/>
                      <a:gd name="connsiteX14" fmla="*/ 57150 w 154939"/>
                      <a:gd name="connsiteY14" fmla="*/ 172085 h 242569"/>
                      <a:gd name="connsiteX15" fmla="*/ 57150 w 154939"/>
                      <a:gd name="connsiteY15" fmla="*/ 171450 h 242569"/>
                      <a:gd name="connsiteX16" fmla="*/ 95250 w 154939"/>
                      <a:gd name="connsiteY16" fmla="*/ 181610 h 242569"/>
                      <a:gd name="connsiteX17" fmla="*/ 95250 w 154939"/>
                      <a:gd name="connsiteY17" fmla="*/ 229870 h 242569"/>
                      <a:gd name="connsiteX18" fmla="*/ 57150 w 154939"/>
                      <a:gd name="connsiteY18" fmla="*/ 229870 h 242569"/>
                      <a:gd name="connsiteX19" fmla="*/ 57150 w 154939"/>
                      <a:gd name="connsiteY19" fmla="*/ 181610 h 242569"/>
                      <a:gd name="connsiteX20" fmla="*/ 95250 w 154939"/>
                      <a:gd name="connsiteY20" fmla="*/ 181610 h 242569"/>
                      <a:gd name="connsiteX21" fmla="*/ 95250 w 154939"/>
                      <a:gd name="connsiteY21" fmla="*/ 70485 h 242569"/>
                      <a:gd name="connsiteX22" fmla="*/ 95250 w 154939"/>
                      <a:gd name="connsiteY22" fmla="*/ 116205 h 242569"/>
                      <a:gd name="connsiteX23" fmla="*/ 57150 w 154939"/>
                      <a:gd name="connsiteY23" fmla="*/ 116205 h 242569"/>
                      <a:gd name="connsiteX24" fmla="*/ 57150 w 154939"/>
                      <a:gd name="connsiteY24" fmla="*/ 70485 h 242569"/>
                      <a:gd name="connsiteX25" fmla="*/ 95250 w 154939"/>
                      <a:gd name="connsiteY25" fmla="*/ 70485 h 242569"/>
                      <a:gd name="connsiteX26" fmla="*/ 57150 w 154939"/>
                      <a:gd name="connsiteY26" fmla="*/ 60325 h 242569"/>
                      <a:gd name="connsiteX27" fmla="*/ 57150 w 154939"/>
                      <a:gd name="connsiteY27" fmla="*/ 12065 h 242569"/>
                      <a:gd name="connsiteX28" fmla="*/ 95250 w 154939"/>
                      <a:gd name="connsiteY28" fmla="*/ 12065 h 242569"/>
                      <a:gd name="connsiteX29" fmla="*/ 95250 w 154939"/>
                      <a:gd name="connsiteY29" fmla="*/ 60325 h 242569"/>
                      <a:gd name="connsiteX30" fmla="*/ 57150 w 154939"/>
                      <a:gd name="connsiteY30" fmla="*/ 60325 h 242569"/>
                      <a:gd name="connsiteX31" fmla="*/ 50800 w 154939"/>
                      <a:gd name="connsiteY31" fmla="*/ 116205 h 242569"/>
                      <a:gd name="connsiteX32" fmla="*/ 12065 w 154939"/>
                      <a:gd name="connsiteY32" fmla="*/ 116205 h 242569"/>
                      <a:gd name="connsiteX33" fmla="*/ 12065 w 154939"/>
                      <a:gd name="connsiteY33" fmla="*/ 70485 h 242569"/>
                      <a:gd name="connsiteX34" fmla="*/ 50800 w 154939"/>
                      <a:gd name="connsiteY34" fmla="*/ 70485 h 242569"/>
                      <a:gd name="connsiteX35" fmla="*/ 50800 w 154939"/>
                      <a:gd name="connsiteY35" fmla="*/ 116205 h 242569"/>
                      <a:gd name="connsiteX36" fmla="*/ 50800 w 154939"/>
                      <a:gd name="connsiteY36" fmla="*/ 126365 h 242569"/>
                      <a:gd name="connsiteX37" fmla="*/ 50800 w 154939"/>
                      <a:gd name="connsiteY37" fmla="*/ 172085 h 242569"/>
                      <a:gd name="connsiteX38" fmla="*/ 12065 w 154939"/>
                      <a:gd name="connsiteY38" fmla="*/ 172085 h 242569"/>
                      <a:gd name="connsiteX39" fmla="*/ 12065 w 154939"/>
                      <a:gd name="connsiteY39" fmla="*/ 126365 h 242569"/>
                      <a:gd name="connsiteX40" fmla="*/ 50800 w 154939"/>
                      <a:gd name="connsiteY40" fmla="*/ 126365 h 242569"/>
                      <a:gd name="connsiteX41" fmla="*/ 101600 w 154939"/>
                      <a:gd name="connsiteY41" fmla="*/ 126365 h 242569"/>
                      <a:gd name="connsiteX42" fmla="*/ 142875 w 154939"/>
                      <a:gd name="connsiteY42" fmla="*/ 126365 h 242569"/>
                      <a:gd name="connsiteX43" fmla="*/ 142875 w 154939"/>
                      <a:gd name="connsiteY43" fmla="*/ 172085 h 242569"/>
                      <a:gd name="connsiteX44" fmla="*/ 101600 w 154939"/>
                      <a:gd name="connsiteY44" fmla="*/ 172085 h 242569"/>
                      <a:gd name="connsiteX45" fmla="*/ 101600 w 154939"/>
                      <a:gd name="connsiteY45" fmla="*/ 126365 h 242569"/>
                      <a:gd name="connsiteX46" fmla="*/ 101600 w 154939"/>
                      <a:gd name="connsiteY46" fmla="*/ 116205 h 242569"/>
                      <a:gd name="connsiteX47" fmla="*/ 101600 w 154939"/>
                      <a:gd name="connsiteY47" fmla="*/ 70485 h 242569"/>
                      <a:gd name="connsiteX48" fmla="*/ 142875 w 154939"/>
                      <a:gd name="connsiteY48" fmla="*/ 70485 h 242569"/>
                      <a:gd name="connsiteX49" fmla="*/ 142875 w 154939"/>
                      <a:gd name="connsiteY49" fmla="*/ 116205 h 242569"/>
                      <a:gd name="connsiteX50" fmla="*/ 101600 w 154939"/>
                      <a:gd name="connsiteY50" fmla="*/ 116205 h 242569"/>
                      <a:gd name="connsiteX51" fmla="*/ 50800 w 154939"/>
                      <a:gd name="connsiteY51" fmla="*/ 12700 h 242569"/>
                      <a:gd name="connsiteX52" fmla="*/ 50800 w 154939"/>
                      <a:gd name="connsiteY52" fmla="*/ 60960 h 242569"/>
                      <a:gd name="connsiteX53" fmla="*/ 12065 w 154939"/>
                      <a:gd name="connsiteY53" fmla="*/ 60960 h 242569"/>
                      <a:gd name="connsiteX54" fmla="*/ 12065 w 154939"/>
                      <a:gd name="connsiteY54" fmla="*/ 12700 h 242569"/>
                      <a:gd name="connsiteX55" fmla="*/ 50800 w 154939"/>
                      <a:gd name="connsiteY55" fmla="*/ 12700 h 242569"/>
                      <a:gd name="connsiteX56" fmla="*/ 12700 w 154939"/>
                      <a:gd name="connsiteY56" fmla="*/ 181610 h 242569"/>
                      <a:gd name="connsiteX57" fmla="*/ 51435 w 154939"/>
                      <a:gd name="connsiteY57" fmla="*/ 181610 h 242569"/>
                      <a:gd name="connsiteX58" fmla="*/ 51435 w 154939"/>
                      <a:gd name="connsiteY58" fmla="*/ 229870 h 242569"/>
                      <a:gd name="connsiteX59" fmla="*/ 12700 w 154939"/>
                      <a:gd name="connsiteY59" fmla="*/ 229870 h 242569"/>
                      <a:gd name="connsiteX60" fmla="*/ 12700 w 154939"/>
                      <a:gd name="connsiteY60" fmla="*/ 181610 h 242569"/>
                      <a:gd name="connsiteX61" fmla="*/ 101600 w 154939"/>
                      <a:gd name="connsiteY61" fmla="*/ 229870 h 242569"/>
                      <a:gd name="connsiteX62" fmla="*/ 101600 w 154939"/>
                      <a:gd name="connsiteY62" fmla="*/ 181610 h 242569"/>
                      <a:gd name="connsiteX63" fmla="*/ 142875 w 154939"/>
                      <a:gd name="connsiteY63" fmla="*/ 181610 h 242569"/>
                      <a:gd name="connsiteX64" fmla="*/ 142875 w 154939"/>
                      <a:gd name="connsiteY64" fmla="*/ 229870 h 242569"/>
                      <a:gd name="connsiteX65" fmla="*/ 101600 w 154939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39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6365"/>
                        </a:lnTo>
                        <a:lnTo>
                          <a:pt x="95250" y="126365"/>
                        </a:lnTo>
                        <a:lnTo>
                          <a:pt x="95250" y="172085"/>
                        </a:lnTo>
                        <a:lnTo>
                          <a:pt x="57150" y="172085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5" y="116205"/>
                        </a:lnTo>
                        <a:lnTo>
                          <a:pt x="12065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6365"/>
                        </a:moveTo>
                        <a:lnTo>
                          <a:pt x="50800" y="172085"/>
                        </a:lnTo>
                        <a:lnTo>
                          <a:pt x="12065" y="172085"/>
                        </a:lnTo>
                        <a:lnTo>
                          <a:pt x="12065" y="126365"/>
                        </a:lnTo>
                        <a:lnTo>
                          <a:pt x="50800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700"/>
                        </a:moveTo>
                        <a:lnTo>
                          <a:pt x="50800" y="60960"/>
                        </a:lnTo>
                        <a:lnTo>
                          <a:pt x="12065" y="60960"/>
                        </a:lnTo>
                        <a:lnTo>
                          <a:pt x="12065" y="12700"/>
                        </a:lnTo>
                        <a:lnTo>
                          <a:pt x="50800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图形 4">
                <a:extLst>
                  <a:ext uri="{FF2B5EF4-FFF2-40B4-BE49-F238E27FC236}">
                    <a16:creationId xmlns:a16="http://schemas.microsoft.com/office/drawing/2014/main" id="{501D9018-EA41-7123-009D-A773E8C044DA}"/>
                  </a:ext>
                </a:extLst>
              </p:cNvPr>
              <p:cNvGrpSpPr/>
              <p:nvPr/>
            </p:nvGrpSpPr>
            <p:grpSpPr>
              <a:xfrm>
                <a:off x="5633720" y="1671954"/>
                <a:ext cx="154939" cy="565150"/>
                <a:chOff x="5633720" y="1671954"/>
                <a:chExt cx="154939" cy="565150"/>
              </a:xfrm>
            </p:grpSpPr>
            <p:grpSp>
              <p:nvGrpSpPr>
                <p:cNvPr id="43" name="图形 4">
                  <a:extLst>
                    <a:ext uri="{FF2B5EF4-FFF2-40B4-BE49-F238E27FC236}">
                      <a16:creationId xmlns:a16="http://schemas.microsoft.com/office/drawing/2014/main" id="{3FC00823-8139-94D4-D0F0-825DE1535667}"/>
                    </a:ext>
                  </a:extLst>
                </p:cNvPr>
                <p:cNvGrpSpPr/>
                <p:nvPr/>
              </p:nvGrpSpPr>
              <p:grpSpPr>
                <a:xfrm>
                  <a:off x="5633720" y="1671954"/>
                  <a:ext cx="154939" cy="242570"/>
                  <a:chOff x="5633720" y="1671954"/>
                  <a:chExt cx="154939" cy="242570"/>
                </a:xfrm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C73A3F7B-CCA9-6841-A7C4-1EECE72EA7DF}"/>
                      </a:ext>
                    </a:extLst>
                  </p:cNvPr>
                  <p:cNvSpPr/>
                  <p:nvPr/>
                </p:nvSpPr>
                <p:spPr>
                  <a:xfrm>
                    <a:off x="5640070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BB8F1381-D791-E622-73E5-E1BB16533871}"/>
                      </a:ext>
                    </a:extLst>
                  </p:cNvPr>
                  <p:cNvSpPr/>
                  <p:nvPr/>
                </p:nvSpPr>
                <p:spPr>
                  <a:xfrm>
                    <a:off x="5633720" y="1671954"/>
                    <a:ext cx="154939" cy="242570"/>
                  </a:xfrm>
                  <a:custGeom>
                    <a:avLst/>
                    <a:gdLst>
                      <a:gd name="connsiteX0" fmla="*/ 0 w 154939"/>
                      <a:gd name="connsiteY0" fmla="*/ 0 h 242570"/>
                      <a:gd name="connsiteX1" fmla="*/ 0 w 154939"/>
                      <a:gd name="connsiteY1" fmla="*/ 242570 h 242570"/>
                      <a:gd name="connsiteX2" fmla="*/ 154940 w 154939"/>
                      <a:gd name="connsiteY2" fmla="*/ 242570 h 242570"/>
                      <a:gd name="connsiteX3" fmla="*/ 154940 w 154939"/>
                      <a:gd name="connsiteY3" fmla="*/ 0 h 242570"/>
                      <a:gd name="connsiteX4" fmla="*/ 0 w 154939"/>
                      <a:gd name="connsiteY4" fmla="*/ 0 h 242570"/>
                      <a:gd name="connsiteX5" fmla="*/ 142875 w 154939"/>
                      <a:gd name="connsiteY5" fmla="*/ 60325 h 242570"/>
                      <a:gd name="connsiteX6" fmla="*/ 101600 w 154939"/>
                      <a:gd name="connsiteY6" fmla="*/ 60325 h 242570"/>
                      <a:gd name="connsiteX7" fmla="*/ 101600 w 154939"/>
                      <a:gd name="connsiteY7" fmla="*/ 12065 h 242570"/>
                      <a:gd name="connsiteX8" fmla="*/ 142875 w 154939"/>
                      <a:gd name="connsiteY8" fmla="*/ 12065 h 242570"/>
                      <a:gd name="connsiteX9" fmla="*/ 142875 w 154939"/>
                      <a:gd name="connsiteY9" fmla="*/ 60325 h 242570"/>
                      <a:gd name="connsiteX10" fmla="*/ 57785 w 154939"/>
                      <a:gd name="connsiteY10" fmla="*/ 171450 h 242570"/>
                      <a:gd name="connsiteX11" fmla="*/ 57785 w 154939"/>
                      <a:gd name="connsiteY11" fmla="*/ 125730 h 242570"/>
                      <a:gd name="connsiteX12" fmla="*/ 95885 w 154939"/>
                      <a:gd name="connsiteY12" fmla="*/ 125730 h 242570"/>
                      <a:gd name="connsiteX13" fmla="*/ 95885 w 154939"/>
                      <a:gd name="connsiteY13" fmla="*/ 171450 h 242570"/>
                      <a:gd name="connsiteX14" fmla="*/ 57785 w 154939"/>
                      <a:gd name="connsiteY14" fmla="*/ 171450 h 242570"/>
                      <a:gd name="connsiteX15" fmla="*/ 95250 w 154939"/>
                      <a:gd name="connsiteY15" fmla="*/ 181610 h 242570"/>
                      <a:gd name="connsiteX16" fmla="*/ 95250 w 154939"/>
                      <a:gd name="connsiteY16" fmla="*/ 229870 h 242570"/>
                      <a:gd name="connsiteX17" fmla="*/ 57150 w 154939"/>
                      <a:gd name="connsiteY17" fmla="*/ 229870 h 242570"/>
                      <a:gd name="connsiteX18" fmla="*/ 57150 w 154939"/>
                      <a:gd name="connsiteY18" fmla="*/ 181610 h 242570"/>
                      <a:gd name="connsiteX19" fmla="*/ 95250 w 154939"/>
                      <a:gd name="connsiteY19" fmla="*/ 181610 h 242570"/>
                      <a:gd name="connsiteX20" fmla="*/ 95250 w 154939"/>
                      <a:gd name="connsiteY20" fmla="*/ 70485 h 242570"/>
                      <a:gd name="connsiteX21" fmla="*/ 95250 w 154939"/>
                      <a:gd name="connsiteY21" fmla="*/ 116205 h 242570"/>
                      <a:gd name="connsiteX22" fmla="*/ 57150 w 154939"/>
                      <a:gd name="connsiteY22" fmla="*/ 116205 h 242570"/>
                      <a:gd name="connsiteX23" fmla="*/ 57150 w 154939"/>
                      <a:gd name="connsiteY23" fmla="*/ 70485 h 242570"/>
                      <a:gd name="connsiteX24" fmla="*/ 95250 w 154939"/>
                      <a:gd name="connsiteY24" fmla="*/ 70485 h 242570"/>
                      <a:gd name="connsiteX25" fmla="*/ 57785 w 154939"/>
                      <a:gd name="connsiteY25" fmla="*/ 60325 h 242570"/>
                      <a:gd name="connsiteX26" fmla="*/ 57785 w 154939"/>
                      <a:gd name="connsiteY26" fmla="*/ 12065 h 242570"/>
                      <a:gd name="connsiteX27" fmla="*/ 95885 w 154939"/>
                      <a:gd name="connsiteY27" fmla="*/ 12065 h 242570"/>
                      <a:gd name="connsiteX28" fmla="*/ 95885 w 154939"/>
                      <a:gd name="connsiteY28" fmla="*/ 60325 h 242570"/>
                      <a:gd name="connsiteX29" fmla="*/ 57785 w 154939"/>
                      <a:gd name="connsiteY29" fmla="*/ 60325 h 242570"/>
                      <a:gd name="connsiteX30" fmla="*/ 51435 w 154939"/>
                      <a:gd name="connsiteY30" fmla="*/ 116205 h 242570"/>
                      <a:gd name="connsiteX31" fmla="*/ 12700 w 154939"/>
                      <a:gd name="connsiteY31" fmla="*/ 116205 h 242570"/>
                      <a:gd name="connsiteX32" fmla="*/ 12700 w 154939"/>
                      <a:gd name="connsiteY32" fmla="*/ 70485 h 242570"/>
                      <a:gd name="connsiteX33" fmla="*/ 51435 w 154939"/>
                      <a:gd name="connsiteY33" fmla="*/ 70485 h 242570"/>
                      <a:gd name="connsiteX34" fmla="*/ 51435 w 154939"/>
                      <a:gd name="connsiteY34" fmla="*/ 116205 h 242570"/>
                      <a:gd name="connsiteX35" fmla="*/ 51435 w 154939"/>
                      <a:gd name="connsiteY35" fmla="*/ 125730 h 242570"/>
                      <a:gd name="connsiteX36" fmla="*/ 51435 w 154939"/>
                      <a:gd name="connsiteY36" fmla="*/ 171450 h 242570"/>
                      <a:gd name="connsiteX37" fmla="*/ 12700 w 154939"/>
                      <a:gd name="connsiteY37" fmla="*/ 171450 h 242570"/>
                      <a:gd name="connsiteX38" fmla="*/ 12700 w 154939"/>
                      <a:gd name="connsiteY38" fmla="*/ 125730 h 242570"/>
                      <a:gd name="connsiteX39" fmla="*/ 51435 w 154939"/>
                      <a:gd name="connsiteY39" fmla="*/ 125730 h 242570"/>
                      <a:gd name="connsiteX40" fmla="*/ 101600 w 154939"/>
                      <a:gd name="connsiteY40" fmla="*/ 125730 h 242570"/>
                      <a:gd name="connsiteX41" fmla="*/ 142875 w 154939"/>
                      <a:gd name="connsiteY41" fmla="*/ 125730 h 242570"/>
                      <a:gd name="connsiteX42" fmla="*/ 142875 w 154939"/>
                      <a:gd name="connsiteY42" fmla="*/ 171450 h 242570"/>
                      <a:gd name="connsiteX43" fmla="*/ 101600 w 154939"/>
                      <a:gd name="connsiteY43" fmla="*/ 171450 h 242570"/>
                      <a:gd name="connsiteX44" fmla="*/ 101600 w 154939"/>
                      <a:gd name="connsiteY44" fmla="*/ 125730 h 242570"/>
                      <a:gd name="connsiteX45" fmla="*/ 101600 w 154939"/>
                      <a:gd name="connsiteY45" fmla="*/ 116205 h 242570"/>
                      <a:gd name="connsiteX46" fmla="*/ 101600 w 154939"/>
                      <a:gd name="connsiteY46" fmla="*/ 70485 h 242570"/>
                      <a:gd name="connsiteX47" fmla="*/ 142875 w 154939"/>
                      <a:gd name="connsiteY47" fmla="*/ 70485 h 242570"/>
                      <a:gd name="connsiteX48" fmla="*/ 142875 w 154939"/>
                      <a:gd name="connsiteY48" fmla="*/ 116205 h 242570"/>
                      <a:gd name="connsiteX49" fmla="*/ 101600 w 154939"/>
                      <a:gd name="connsiteY49" fmla="*/ 116205 h 242570"/>
                      <a:gd name="connsiteX50" fmla="*/ 51435 w 154939"/>
                      <a:gd name="connsiteY50" fmla="*/ 12065 h 242570"/>
                      <a:gd name="connsiteX51" fmla="*/ 51435 w 154939"/>
                      <a:gd name="connsiteY51" fmla="*/ 60325 h 242570"/>
                      <a:gd name="connsiteX52" fmla="*/ 12700 w 154939"/>
                      <a:gd name="connsiteY52" fmla="*/ 60325 h 242570"/>
                      <a:gd name="connsiteX53" fmla="*/ 12700 w 154939"/>
                      <a:gd name="connsiteY53" fmla="*/ 12065 h 242570"/>
                      <a:gd name="connsiteX54" fmla="*/ 51435 w 154939"/>
                      <a:gd name="connsiteY54" fmla="*/ 12065 h 242570"/>
                      <a:gd name="connsiteX55" fmla="*/ 12700 w 154939"/>
                      <a:gd name="connsiteY55" fmla="*/ 181610 h 242570"/>
                      <a:gd name="connsiteX56" fmla="*/ 51435 w 154939"/>
                      <a:gd name="connsiteY56" fmla="*/ 181610 h 242570"/>
                      <a:gd name="connsiteX57" fmla="*/ 51435 w 154939"/>
                      <a:gd name="connsiteY57" fmla="*/ 229870 h 242570"/>
                      <a:gd name="connsiteX58" fmla="*/ 12700 w 154939"/>
                      <a:gd name="connsiteY58" fmla="*/ 229870 h 242570"/>
                      <a:gd name="connsiteX59" fmla="*/ 12700 w 154939"/>
                      <a:gd name="connsiteY59" fmla="*/ 181610 h 242570"/>
                      <a:gd name="connsiteX60" fmla="*/ 101600 w 154939"/>
                      <a:gd name="connsiteY60" fmla="*/ 229870 h 242570"/>
                      <a:gd name="connsiteX61" fmla="*/ 101600 w 154939"/>
                      <a:gd name="connsiteY61" fmla="*/ 181610 h 242570"/>
                      <a:gd name="connsiteX62" fmla="*/ 142875 w 154939"/>
                      <a:gd name="connsiteY62" fmla="*/ 181610 h 242570"/>
                      <a:gd name="connsiteX63" fmla="*/ 142875 w 154939"/>
                      <a:gd name="connsiteY63" fmla="*/ 229870 h 242570"/>
                      <a:gd name="connsiteX64" fmla="*/ 101600 w 154939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39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5730"/>
                        </a:lnTo>
                        <a:lnTo>
                          <a:pt x="95885" y="125730"/>
                        </a:lnTo>
                        <a:lnTo>
                          <a:pt x="95885" y="171450"/>
                        </a:lnTo>
                        <a:lnTo>
                          <a:pt x="57785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5730"/>
                        </a:moveTo>
                        <a:lnTo>
                          <a:pt x="51435" y="171450"/>
                        </a:lnTo>
                        <a:lnTo>
                          <a:pt x="12700" y="171450"/>
                        </a:lnTo>
                        <a:lnTo>
                          <a:pt x="12700" y="125730"/>
                        </a:lnTo>
                        <a:lnTo>
                          <a:pt x="51435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065"/>
                        </a:moveTo>
                        <a:lnTo>
                          <a:pt x="51435" y="60325"/>
                        </a:lnTo>
                        <a:lnTo>
                          <a:pt x="12700" y="60325"/>
                        </a:lnTo>
                        <a:lnTo>
                          <a:pt x="12700" y="12065"/>
                        </a:lnTo>
                        <a:lnTo>
                          <a:pt x="51435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" name="图形 4">
                  <a:extLst>
                    <a:ext uri="{FF2B5EF4-FFF2-40B4-BE49-F238E27FC236}">
                      <a16:creationId xmlns:a16="http://schemas.microsoft.com/office/drawing/2014/main" id="{BED7FD70-6FDD-AE3B-5145-3EE83562F80E}"/>
                    </a:ext>
                  </a:extLst>
                </p:cNvPr>
                <p:cNvGrpSpPr/>
                <p:nvPr/>
              </p:nvGrpSpPr>
              <p:grpSpPr>
                <a:xfrm>
                  <a:off x="5633720" y="1994535"/>
                  <a:ext cx="154939" cy="242569"/>
                  <a:chOff x="5633720" y="1994535"/>
                  <a:chExt cx="154939" cy="242569"/>
                </a:xfrm>
              </p:grpSpPr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F47CFFF4-EEC9-78B3-CEBF-A31911E6A690}"/>
                      </a:ext>
                    </a:extLst>
                  </p:cNvPr>
                  <p:cNvSpPr/>
                  <p:nvPr/>
                </p:nvSpPr>
                <p:spPr>
                  <a:xfrm>
                    <a:off x="5640070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043F7B93-9404-A5AE-064C-431920F1D16E}"/>
                      </a:ext>
                    </a:extLst>
                  </p:cNvPr>
                  <p:cNvSpPr/>
                  <p:nvPr/>
                </p:nvSpPr>
                <p:spPr>
                  <a:xfrm>
                    <a:off x="5633720" y="1994535"/>
                    <a:ext cx="154939" cy="242569"/>
                  </a:xfrm>
                  <a:custGeom>
                    <a:avLst/>
                    <a:gdLst>
                      <a:gd name="connsiteX0" fmla="*/ 0 w 154939"/>
                      <a:gd name="connsiteY0" fmla="*/ 0 h 242569"/>
                      <a:gd name="connsiteX1" fmla="*/ 0 w 154939"/>
                      <a:gd name="connsiteY1" fmla="*/ 242570 h 242569"/>
                      <a:gd name="connsiteX2" fmla="*/ 154940 w 154939"/>
                      <a:gd name="connsiteY2" fmla="*/ 242570 h 242569"/>
                      <a:gd name="connsiteX3" fmla="*/ 154940 w 154939"/>
                      <a:gd name="connsiteY3" fmla="*/ 0 h 242569"/>
                      <a:gd name="connsiteX4" fmla="*/ 0 w 154939"/>
                      <a:gd name="connsiteY4" fmla="*/ 0 h 242569"/>
                      <a:gd name="connsiteX5" fmla="*/ 142875 w 154939"/>
                      <a:gd name="connsiteY5" fmla="*/ 60325 h 242569"/>
                      <a:gd name="connsiteX6" fmla="*/ 101600 w 154939"/>
                      <a:gd name="connsiteY6" fmla="*/ 60325 h 242569"/>
                      <a:gd name="connsiteX7" fmla="*/ 101600 w 154939"/>
                      <a:gd name="connsiteY7" fmla="*/ 12065 h 242569"/>
                      <a:gd name="connsiteX8" fmla="*/ 142875 w 154939"/>
                      <a:gd name="connsiteY8" fmla="*/ 12065 h 242569"/>
                      <a:gd name="connsiteX9" fmla="*/ 142875 w 154939"/>
                      <a:gd name="connsiteY9" fmla="*/ 60325 h 242569"/>
                      <a:gd name="connsiteX10" fmla="*/ 57785 w 154939"/>
                      <a:gd name="connsiteY10" fmla="*/ 171450 h 242569"/>
                      <a:gd name="connsiteX11" fmla="*/ 57785 w 154939"/>
                      <a:gd name="connsiteY11" fmla="*/ 126365 h 242569"/>
                      <a:gd name="connsiteX12" fmla="*/ 95885 w 154939"/>
                      <a:gd name="connsiteY12" fmla="*/ 126365 h 242569"/>
                      <a:gd name="connsiteX13" fmla="*/ 95885 w 154939"/>
                      <a:gd name="connsiteY13" fmla="*/ 172085 h 242569"/>
                      <a:gd name="connsiteX14" fmla="*/ 57785 w 154939"/>
                      <a:gd name="connsiteY14" fmla="*/ 172085 h 242569"/>
                      <a:gd name="connsiteX15" fmla="*/ 57785 w 154939"/>
                      <a:gd name="connsiteY15" fmla="*/ 171450 h 242569"/>
                      <a:gd name="connsiteX16" fmla="*/ 95250 w 154939"/>
                      <a:gd name="connsiteY16" fmla="*/ 181610 h 242569"/>
                      <a:gd name="connsiteX17" fmla="*/ 95250 w 154939"/>
                      <a:gd name="connsiteY17" fmla="*/ 229870 h 242569"/>
                      <a:gd name="connsiteX18" fmla="*/ 57150 w 154939"/>
                      <a:gd name="connsiteY18" fmla="*/ 229870 h 242569"/>
                      <a:gd name="connsiteX19" fmla="*/ 57150 w 154939"/>
                      <a:gd name="connsiteY19" fmla="*/ 181610 h 242569"/>
                      <a:gd name="connsiteX20" fmla="*/ 95250 w 154939"/>
                      <a:gd name="connsiteY20" fmla="*/ 181610 h 242569"/>
                      <a:gd name="connsiteX21" fmla="*/ 95250 w 154939"/>
                      <a:gd name="connsiteY21" fmla="*/ 70485 h 242569"/>
                      <a:gd name="connsiteX22" fmla="*/ 95250 w 154939"/>
                      <a:gd name="connsiteY22" fmla="*/ 116205 h 242569"/>
                      <a:gd name="connsiteX23" fmla="*/ 57150 w 154939"/>
                      <a:gd name="connsiteY23" fmla="*/ 116205 h 242569"/>
                      <a:gd name="connsiteX24" fmla="*/ 57150 w 154939"/>
                      <a:gd name="connsiteY24" fmla="*/ 70485 h 242569"/>
                      <a:gd name="connsiteX25" fmla="*/ 95250 w 154939"/>
                      <a:gd name="connsiteY25" fmla="*/ 70485 h 242569"/>
                      <a:gd name="connsiteX26" fmla="*/ 57785 w 154939"/>
                      <a:gd name="connsiteY26" fmla="*/ 60325 h 242569"/>
                      <a:gd name="connsiteX27" fmla="*/ 57785 w 154939"/>
                      <a:gd name="connsiteY27" fmla="*/ 12065 h 242569"/>
                      <a:gd name="connsiteX28" fmla="*/ 95885 w 154939"/>
                      <a:gd name="connsiteY28" fmla="*/ 12065 h 242569"/>
                      <a:gd name="connsiteX29" fmla="*/ 95885 w 154939"/>
                      <a:gd name="connsiteY29" fmla="*/ 60325 h 242569"/>
                      <a:gd name="connsiteX30" fmla="*/ 57785 w 154939"/>
                      <a:gd name="connsiteY30" fmla="*/ 60325 h 242569"/>
                      <a:gd name="connsiteX31" fmla="*/ 51435 w 154939"/>
                      <a:gd name="connsiteY31" fmla="*/ 116205 h 242569"/>
                      <a:gd name="connsiteX32" fmla="*/ 12700 w 154939"/>
                      <a:gd name="connsiteY32" fmla="*/ 116205 h 242569"/>
                      <a:gd name="connsiteX33" fmla="*/ 12700 w 154939"/>
                      <a:gd name="connsiteY33" fmla="*/ 70485 h 242569"/>
                      <a:gd name="connsiteX34" fmla="*/ 51435 w 154939"/>
                      <a:gd name="connsiteY34" fmla="*/ 70485 h 242569"/>
                      <a:gd name="connsiteX35" fmla="*/ 51435 w 154939"/>
                      <a:gd name="connsiteY35" fmla="*/ 116205 h 242569"/>
                      <a:gd name="connsiteX36" fmla="*/ 51435 w 154939"/>
                      <a:gd name="connsiteY36" fmla="*/ 126365 h 242569"/>
                      <a:gd name="connsiteX37" fmla="*/ 51435 w 154939"/>
                      <a:gd name="connsiteY37" fmla="*/ 172085 h 242569"/>
                      <a:gd name="connsiteX38" fmla="*/ 12700 w 154939"/>
                      <a:gd name="connsiteY38" fmla="*/ 172085 h 242569"/>
                      <a:gd name="connsiteX39" fmla="*/ 12700 w 154939"/>
                      <a:gd name="connsiteY39" fmla="*/ 126365 h 242569"/>
                      <a:gd name="connsiteX40" fmla="*/ 51435 w 154939"/>
                      <a:gd name="connsiteY40" fmla="*/ 126365 h 242569"/>
                      <a:gd name="connsiteX41" fmla="*/ 101600 w 154939"/>
                      <a:gd name="connsiteY41" fmla="*/ 126365 h 242569"/>
                      <a:gd name="connsiteX42" fmla="*/ 142875 w 154939"/>
                      <a:gd name="connsiteY42" fmla="*/ 126365 h 242569"/>
                      <a:gd name="connsiteX43" fmla="*/ 142875 w 154939"/>
                      <a:gd name="connsiteY43" fmla="*/ 172085 h 242569"/>
                      <a:gd name="connsiteX44" fmla="*/ 101600 w 154939"/>
                      <a:gd name="connsiteY44" fmla="*/ 172085 h 242569"/>
                      <a:gd name="connsiteX45" fmla="*/ 101600 w 154939"/>
                      <a:gd name="connsiteY45" fmla="*/ 126365 h 242569"/>
                      <a:gd name="connsiteX46" fmla="*/ 101600 w 154939"/>
                      <a:gd name="connsiteY46" fmla="*/ 116205 h 242569"/>
                      <a:gd name="connsiteX47" fmla="*/ 101600 w 154939"/>
                      <a:gd name="connsiteY47" fmla="*/ 70485 h 242569"/>
                      <a:gd name="connsiteX48" fmla="*/ 142875 w 154939"/>
                      <a:gd name="connsiteY48" fmla="*/ 70485 h 242569"/>
                      <a:gd name="connsiteX49" fmla="*/ 142875 w 154939"/>
                      <a:gd name="connsiteY49" fmla="*/ 116205 h 242569"/>
                      <a:gd name="connsiteX50" fmla="*/ 101600 w 154939"/>
                      <a:gd name="connsiteY50" fmla="*/ 116205 h 242569"/>
                      <a:gd name="connsiteX51" fmla="*/ 51435 w 154939"/>
                      <a:gd name="connsiteY51" fmla="*/ 12700 h 242569"/>
                      <a:gd name="connsiteX52" fmla="*/ 51435 w 154939"/>
                      <a:gd name="connsiteY52" fmla="*/ 60960 h 242569"/>
                      <a:gd name="connsiteX53" fmla="*/ 12700 w 154939"/>
                      <a:gd name="connsiteY53" fmla="*/ 60960 h 242569"/>
                      <a:gd name="connsiteX54" fmla="*/ 12700 w 154939"/>
                      <a:gd name="connsiteY54" fmla="*/ 12700 h 242569"/>
                      <a:gd name="connsiteX55" fmla="*/ 51435 w 154939"/>
                      <a:gd name="connsiteY55" fmla="*/ 12700 h 242569"/>
                      <a:gd name="connsiteX56" fmla="*/ 12700 w 154939"/>
                      <a:gd name="connsiteY56" fmla="*/ 181610 h 242569"/>
                      <a:gd name="connsiteX57" fmla="*/ 51435 w 154939"/>
                      <a:gd name="connsiteY57" fmla="*/ 181610 h 242569"/>
                      <a:gd name="connsiteX58" fmla="*/ 51435 w 154939"/>
                      <a:gd name="connsiteY58" fmla="*/ 229870 h 242569"/>
                      <a:gd name="connsiteX59" fmla="*/ 12700 w 154939"/>
                      <a:gd name="connsiteY59" fmla="*/ 229870 h 242569"/>
                      <a:gd name="connsiteX60" fmla="*/ 12700 w 154939"/>
                      <a:gd name="connsiteY60" fmla="*/ 181610 h 242569"/>
                      <a:gd name="connsiteX61" fmla="*/ 101600 w 154939"/>
                      <a:gd name="connsiteY61" fmla="*/ 229870 h 242569"/>
                      <a:gd name="connsiteX62" fmla="*/ 101600 w 154939"/>
                      <a:gd name="connsiteY62" fmla="*/ 181610 h 242569"/>
                      <a:gd name="connsiteX63" fmla="*/ 142875 w 154939"/>
                      <a:gd name="connsiteY63" fmla="*/ 181610 h 242569"/>
                      <a:gd name="connsiteX64" fmla="*/ 142875 w 154939"/>
                      <a:gd name="connsiteY64" fmla="*/ 229870 h 242569"/>
                      <a:gd name="connsiteX65" fmla="*/ 101600 w 154939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39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6365"/>
                        </a:lnTo>
                        <a:lnTo>
                          <a:pt x="95885" y="126365"/>
                        </a:lnTo>
                        <a:lnTo>
                          <a:pt x="95885" y="172085"/>
                        </a:lnTo>
                        <a:lnTo>
                          <a:pt x="57785" y="172085"/>
                        </a:lnTo>
                        <a:lnTo>
                          <a:pt x="57785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6365"/>
                        </a:moveTo>
                        <a:lnTo>
                          <a:pt x="51435" y="172085"/>
                        </a:lnTo>
                        <a:lnTo>
                          <a:pt x="12700" y="172085"/>
                        </a:lnTo>
                        <a:lnTo>
                          <a:pt x="12700" y="126365"/>
                        </a:lnTo>
                        <a:lnTo>
                          <a:pt x="51435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700"/>
                        </a:moveTo>
                        <a:lnTo>
                          <a:pt x="51435" y="60960"/>
                        </a:lnTo>
                        <a:lnTo>
                          <a:pt x="12700" y="60960"/>
                        </a:lnTo>
                        <a:lnTo>
                          <a:pt x="12700" y="12700"/>
                        </a:lnTo>
                        <a:lnTo>
                          <a:pt x="51435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" name="图形 4">
                <a:extLst>
                  <a:ext uri="{FF2B5EF4-FFF2-40B4-BE49-F238E27FC236}">
                    <a16:creationId xmlns:a16="http://schemas.microsoft.com/office/drawing/2014/main" id="{00976D40-9A40-FD65-59A5-EFC51595DD0D}"/>
                  </a:ext>
                </a:extLst>
              </p:cNvPr>
              <p:cNvGrpSpPr/>
              <p:nvPr/>
            </p:nvGrpSpPr>
            <p:grpSpPr>
              <a:xfrm>
                <a:off x="6633209" y="1671954"/>
                <a:ext cx="154940" cy="565150"/>
                <a:chOff x="6633209" y="1671954"/>
                <a:chExt cx="154940" cy="565150"/>
              </a:xfrm>
            </p:grpSpPr>
            <p:grpSp>
              <p:nvGrpSpPr>
                <p:cNvPr id="50" name="图形 4">
                  <a:extLst>
                    <a:ext uri="{FF2B5EF4-FFF2-40B4-BE49-F238E27FC236}">
                      <a16:creationId xmlns:a16="http://schemas.microsoft.com/office/drawing/2014/main" id="{FF1264A6-CCEC-CA70-BE2C-1B8DDED5D38A}"/>
                    </a:ext>
                  </a:extLst>
                </p:cNvPr>
                <p:cNvGrpSpPr/>
                <p:nvPr/>
              </p:nvGrpSpPr>
              <p:grpSpPr>
                <a:xfrm>
                  <a:off x="6633209" y="1671954"/>
                  <a:ext cx="154940" cy="242570"/>
                  <a:chOff x="6633209" y="1671954"/>
                  <a:chExt cx="154940" cy="242570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10899CAE-DEE2-6B43-ED1C-207AA9033871}"/>
                      </a:ext>
                    </a:extLst>
                  </p:cNvPr>
                  <p:cNvSpPr/>
                  <p:nvPr/>
                </p:nvSpPr>
                <p:spPr>
                  <a:xfrm>
                    <a:off x="6639559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10B99747-733C-FC82-686C-51D3AA321F74}"/>
                      </a:ext>
                    </a:extLst>
                  </p:cNvPr>
                  <p:cNvSpPr/>
                  <p:nvPr/>
                </p:nvSpPr>
                <p:spPr>
                  <a:xfrm>
                    <a:off x="6633209" y="1671954"/>
                    <a:ext cx="154940" cy="242570"/>
                  </a:xfrm>
                  <a:custGeom>
                    <a:avLst/>
                    <a:gdLst>
                      <a:gd name="connsiteX0" fmla="*/ 0 w 154940"/>
                      <a:gd name="connsiteY0" fmla="*/ 0 h 242570"/>
                      <a:gd name="connsiteX1" fmla="*/ 0 w 154940"/>
                      <a:gd name="connsiteY1" fmla="*/ 242570 h 242570"/>
                      <a:gd name="connsiteX2" fmla="*/ 154940 w 154940"/>
                      <a:gd name="connsiteY2" fmla="*/ 242570 h 242570"/>
                      <a:gd name="connsiteX3" fmla="*/ 154940 w 154940"/>
                      <a:gd name="connsiteY3" fmla="*/ 0 h 242570"/>
                      <a:gd name="connsiteX4" fmla="*/ 0 w 154940"/>
                      <a:gd name="connsiteY4" fmla="*/ 0 h 242570"/>
                      <a:gd name="connsiteX5" fmla="*/ 142875 w 154940"/>
                      <a:gd name="connsiteY5" fmla="*/ 60325 h 242570"/>
                      <a:gd name="connsiteX6" fmla="*/ 101600 w 154940"/>
                      <a:gd name="connsiteY6" fmla="*/ 60325 h 242570"/>
                      <a:gd name="connsiteX7" fmla="*/ 101600 w 154940"/>
                      <a:gd name="connsiteY7" fmla="*/ 12065 h 242570"/>
                      <a:gd name="connsiteX8" fmla="*/ 142875 w 154940"/>
                      <a:gd name="connsiteY8" fmla="*/ 12065 h 242570"/>
                      <a:gd name="connsiteX9" fmla="*/ 142875 w 154940"/>
                      <a:gd name="connsiteY9" fmla="*/ 60325 h 242570"/>
                      <a:gd name="connsiteX10" fmla="*/ 57150 w 154940"/>
                      <a:gd name="connsiteY10" fmla="*/ 171450 h 242570"/>
                      <a:gd name="connsiteX11" fmla="*/ 57150 w 154940"/>
                      <a:gd name="connsiteY11" fmla="*/ 125730 h 242570"/>
                      <a:gd name="connsiteX12" fmla="*/ 95250 w 154940"/>
                      <a:gd name="connsiteY12" fmla="*/ 125730 h 242570"/>
                      <a:gd name="connsiteX13" fmla="*/ 95250 w 154940"/>
                      <a:gd name="connsiteY13" fmla="*/ 171450 h 242570"/>
                      <a:gd name="connsiteX14" fmla="*/ 57150 w 154940"/>
                      <a:gd name="connsiteY14" fmla="*/ 171450 h 242570"/>
                      <a:gd name="connsiteX15" fmla="*/ 95250 w 154940"/>
                      <a:gd name="connsiteY15" fmla="*/ 181610 h 242570"/>
                      <a:gd name="connsiteX16" fmla="*/ 95250 w 154940"/>
                      <a:gd name="connsiteY16" fmla="*/ 229870 h 242570"/>
                      <a:gd name="connsiteX17" fmla="*/ 57150 w 154940"/>
                      <a:gd name="connsiteY17" fmla="*/ 229870 h 242570"/>
                      <a:gd name="connsiteX18" fmla="*/ 57150 w 154940"/>
                      <a:gd name="connsiteY18" fmla="*/ 181610 h 242570"/>
                      <a:gd name="connsiteX19" fmla="*/ 95250 w 154940"/>
                      <a:gd name="connsiteY19" fmla="*/ 181610 h 242570"/>
                      <a:gd name="connsiteX20" fmla="*/ 95250 w 154940"/>
                      <a:gd name="connsiteY20" fmla="*/ 70485 h 242570"/>
                      <a:gd name="connsiteX21" fmla="*/ 95250 w 154940"/>
                      <a:gd name="connsiteY21" fmla="*/ 116205 h 242570"/>
                      <a:gd name="connsiteX22" fmla="*/ 57150 w 154940"/>
                      <a:gd name="connsiteY22" fmla="*/ 116205 h 242570"/>
                      <a:gd name="connsiteX23" fmla="*/ 57150 w 154940"/>
                      <a:gd name="connsiteY23" fmla="*/ 70485 h 242570"/>
                      <a:gd name="connsiteX24" fmla="*/ 95250 w 154940"/>
                      <a:gd name="connsiteY24" fmla="*/ 70485 h 242570"/>
                      <a:gd name="connsiteX25" fmla="*/ 57150 w 154940"/>
                      <a:gd name="connsiteY25" fmla="*/ 60325 h 242570"/>
                      <a:gd name="connsiteX26" fmla="*/ 57150 w 154940"/>
                      <a:gd name="connsiteY26" fmla="*/ 12065 h 242570"/>
                      <a:gd name="connsiteX27" fmla="*/ 95250 w 154940"/>
                      <a:gd name="connsiteY27" fmla="*/ 12065 h 242570"/>
                      <a:gd name="connsiteX28" fmla="*/ 95250 w 154940"/>
                      <a:gd name="connsiteY28" fmla="*/ 60325 h 242570"/>
                      <a:gd name="connsiteX29" fmla="*/ 57150 w 154940"/>
                      <a:gd name="connsiteY29" fmla="*/ 60325 h 242570"/>
                      <a:gd name="connsiteX30" fmla="*/ 51435 w 154940"/>
                      <a:gd name="connsiteY30" fmla="*/ 116205 h 242570"/>
                      <a:gd name="connsiteX31" fmla="*/ 12700 w 154940"/>
                      <a:gd name="connsiteY31" fmla="*/ 116205 h 242570"/>
                      <a:gd name="connsiteX32" fmla="*/ 12700 w 154940"/>
                      <a:gd name="connsiteY32" fmla="*/ 70485 h 242570"/>
                      <a:gd name="connsiteX33" fmla="*/ 51435 w 154940"/>
                      <a:gd name="connsiteY33" fmla="*/ 70485 h 242570"/>
                      <a:gd name="connsiteX34" fmla="*/ 51435 w 154940"/>
                      <a:gd name="connsiteY34" fmla="*/ 116205 h 242570"/>
                      <a:gd name="connsiteX35" fmla="*/ 51435 w 154940"/>
                      <a:gd name="connsiteY35" fmla="*/ 125730 h 242570"/>
                      <a:gd name="connsiteX36" fmla="*/ 51435 w 154940"/>
                      <a:gd name="connsiteY36" fmla="*/ 171450 h 242570"/>
                      <a:gd name="connsiteX37" fmla="*/ 12700 w 154940"/>
                      <a:gd name="connsiteY37" fmla="*/ 171450 h 242570"/>
                      <a:gd name="connsiteX38" fmla="*/ 12700 w 154940"/>
                      <a:gd name="connsiteY38" fmla="*/ 125730 h 242570"/>
                      <a:gd name="connsiteX39" fmla="*/ 51435 w 154940"/>
                      <a:gd name="connsiteY39" fmla="*/ 125730 h 242570"/>
                      <a:gd name="connsiteX40" fmla="*/ 101600 w 154940"/>
                      <a:gd name="connsiteY40" fmla="*/ 125730 h 242570"/>
                      <a:gd name="connsiteX41" fmla="*/ 142875 w 154940"/>
                      <a:gd name="connsiteY41" fmla="*/ 125730 h 242570"/>
                      <a:gd name="connsiteX42" fmla="*/ 142875 w 154940"/>
                      <a:gd name="connsiteY42" fmla="*/ 171450 h 242570"/>
                      <a:gd name="connsiteX43" fmla="*/ 101600 w 154940"/>
                      <a:gd name="connsiteY43" fmla="*/ 171450 h 242570"/>
                      <a:gd name="connsiteX44" fmla="*/ 101600 w 154940"/>
                      <a:gd name="connsiteY44" fmla="*/ 125730 h 242570"/>
                      <a:gd name="connsiteX45" fmla="*/ 101600 w 154940"/>
                      <a:gd name="connsiteY45" fmla="*/ 116205 h 242570"/>
                      <a:gd name="connsiteX46" fmla="*/ 101600 w 154940"/>
                      <a:gd name="connsiteY46" fmla="*/ 70485 h 242570"/>
                      <a:gd name="connsiteX47" fmla="*/ 142875 w 154940"/>
                      <a:gd name="connsiteY47" fmla="*/ 70485 h 242570"/>
                      <a:gd name="connsiteX48" fmla="*/ 142875 w 154940"/>
                      <a:gd name="connsiteY48" fmla="*/ 116205 h 242570"/>
                      <a:gd name="connsiteX49" fmla="*/ 101600 w 154940"/>
                      <a:gd name="connsiteY49" fmla="*/ 116205 h 242570"/>
                      <a:gd name="connsiteX50" fmla="*/ 51435 w 154940"/>
                      <a:gd name="connsiteY50" fmla="*/ 12065 h 242570"/>
                      <a:gd name="connsiteX51" fmla="*/ 51435 w 154940"/>
                      <a:gd name="connsiteY51" fmla="*/ 60325 h 242570"/>
                      <a:gd name="connsiteX52" fmla="*/ 12700 w 154940"/>
                      <a:gd name="connsiteY52" fmla="*/ 60325 h 242570"/>
                      <a:gd name="connsiteX53" fmla="*/ 12700 w 154940"/>
                      <a:gd name="connsiteY53" fmla="*/ 12065 h 242570"/>
                      <a:gd name="connsiteX54" fmla="*/ 51435 w 154940"/>
                      <a:gd name="connsiteY54" fmla="*/ 12065 h 242570"/>
                      <a:gd name="connsiteX55" fmla="*/ 12700 w 154940"/>
                      <a:gd name="connsiteY55" fmla="*/ 181610 h 242570"/>
                      <a:gd name="connsiteX56" fmla="*/ 51435 w 154940"/>
                      <a:gd name="connsiteY56" fmla="*/ 181610 h 242570"/>
                      <a:gd name="connsiteX57" fmla="*/ 51435 w 154940"/>
                      <a:gd name="connsiteY57" fmla="*/ 229870 h 242570"/>
                      <a:gd name="connsiteX58" fmla="*/ 12700 w 154940"/>
                      <a:gd name="connsiteY58" fmla="*/ 229870 h 242570"/>
                      <a:gd name="connsiteX59" fmla="*/ 12700 w 154940"/>
                      <a:gd name="connsiteY59" fmla="*/ 181610 h 242570"/>
                      <a:gd name="connsiteX60" fmla="*/ 101600 w 154940"/>
                      <a:gd name="connsiteY60" fmla="*/ 229870 h 242570"/>
                      <a:gd name="connsiteX61" fmla="*/ 101600 w 154940"/>
                      <a:gd name="connsiteY61" fmla="*/ 181610 h 242570"/>
                      <a:gd name="connsiteX62" fmla="*/ 142875 w 154940"/>
                      <a:gd name="connsiteY62" fmla="*/ 181610 h 242570"/>
                      <a:gd name="connsiteX63" fmla="*/ 142875 w 154940"/>
                      <a:gd name="connsiteY63" fmla="*/ 229870 h 242570"/>
                      <a:gd name="connsiteX64" fmla="*/ 101600 w 1549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5730"/>
                        </a:lnTo>
                        <a:lnTo>
                          <a:pt x="95250" y="125730"/>
                        </a:lnTo>
                        <a:lnTo>
                          <a:pt x="95250" y="171450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5730"/>
                        </a:moveTo>
                        <a:lnTo>
                          <a:pt x="51435" y="171450"/>
                        </a:lnTo>
                        <a:lnTo>
                          <a:pt x="12700" y="171450"/>
                        </a:lnTo>
                        <a:lnTo>
                          <a:pt x="12700" y="125730"/>
                        </a:lnTo>
                        <a:lnTo>
                          <a:pt x="51435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065"/>
                        </a:moveTo>
                        <a:lnTo>
                          <a:pt x="51435" y="60325"/>
                        </a:lnTo>
                        <a:lnTo>
                          <a:pt x="12700" y="60325"/>
                        </a:lnTo>
                        <a:lnTo>
                          <a:pt x="12700" y="12065"/>
                        </a:lnTo>
                        <a:lnTo>
                          <a:pt x="51435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3" name="图形 4">
                  <a:extLst>
                    <a:ext uri="{FF2B5EF4-FFF2-40B4-BE49-F238E27FC236}">
                      <a16:creationId xmlns:a16="http://schemas.microsoft.com/office/drawing/2014/main" id="{61CC6378-4578-35F6-794B-DD2436BA1B23}"/>
                    </a:ext>
                  </a:extLst>
                </p:cNvPr>
                <p:cNvGrpSpPr/>
                <p:nvPr/>
              </p:nvGrpSpPr>
              <p:grpSpPr>
                <a:xfrm>
                  <a:off x="6633209" y="1994535"/>
                  <a:ext cx="154940" cy="242569"/>
                  <a:chOff x="6633209" y="1994535"/>
                  <a:chExt cx="154940" cy="242569"/>
                </a:xfrm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F300DD15-1F80-CBD9-D56F-83BCC094B587}"/>
                      </a:ext>
                    </a:extLst>
                  </p:cNvPr>
                  <p:cNvSpPr/>
                  <p:nvPr/>
                </p:nvSpPr>
                <p:spPr>
                  <a:xfrm>
                    <a:off x="6639559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DC8B665A-CAAC-717D-DB94-1F5CB3E5EE82}"/>
                      </a:ext>
                    </a:extLst>
                  </p:cNvPr>
                  <p:cNvSpPr/>
                  <p:nvPr/>
                </p:nvSpPr>
                <p:spPr>
                  <a:xfrm>
                    <a:off x="6633209" y="1994535"/>
                    <a:ext cx="154940" cy="242569"/>
                  </a:xfrm>
                  <a:custGeom>
                    <a:avLst/>
                    <a:gdLst>
                      <a:gd name="connsiteX0" fmla="*/ 0 w 154940"/>
                      <a:gd name="connsiteY0" fmla="*/ 0 h 242569"/>
                      <a:gd name="connsiteX1" fmla="*/ 0 w 154940"/>
                      <a:gd name="connsiteY1" fmla="*/ 242570 h 242569"/>
                      <a:gd name="connsiteX2" fmla="*/ 154940 w 154940"/>
                      <a:gd name="connsiteY2" fmla="*/ 242570 h 242569"/>
                      <a:gd name="connsiteX3" fmla="*/ 154940 w 154940"/>
                      <a:gd name="connsiteY3" fmla="*/ 0 h 242569"/>
                      <a:gd name="connsiteX4" fmla="*/ 0 w 154940"/>
                      <a:gd name="connsiteY4" fmla="*/ 0 h 242569"/>
                      <a:gd name="connsiteX5" fmla="*/ 142875 w 154940"/>
                      <a:gd name="connsiteY5" fmla="*/ 60325 h 242569"/>
                      <a:gd name="connsiteX6" fmla="*/ 101600 w 154940"/>
                      <a:gd name="connsiteY6" fmla="*/ 60325 h 242569"/>
                      <a:gd name="connsiteX7" fmla="*/ 101600 w 154940"/>
                      <a:gd name="connsiteY7" fmla="*/ 12065 h 242569"/>
                      <a:gd name="connsiteX8" fmla="*/ 142875 w 154940"/>
                      <a:gd name="connsiteY8" fmla="*/ 12065 h 242569"/>
                      <a:gd name="connsiteX9" fmla="*/ 142875 w 154940"/>
                      <a:gd name="connsiteY9" fmla="*/ 60325 h 242569"/>
                      <a:gd name="connsiteX10" fmla="*/ 57150 w 154940"/>
                      <a:gd name="connsiteY10" fmla="*/ 171450 h 242569"/>
                      <a:gd name="connsiteX11" fmla="*/ 57150 w 154940"/>
                      <a:gd name="connsiteY11" fmla="*/ 126365 h 242569"/>
                      <a:gd name="connsiteX12" fmla="*/ 95250 w 154940"/>
                      <a:gd name="connsiteY12" fmla="*/ 126365 h 242569"/>
                      <a:gd name="connsiteX13" fmla="*/ 95250 w 154940"/>
                      <a:gd name="connsiteY13" fmla="*/ 172085 h 242569"/>
                      <a:gd name="connsiteX14" fmla="*/ 57150 w 154940"/>
                      <a:gd name="connsiteY14" fmla="*/ 172085 h 242569"/>
                      <a:gd name="connsiteX15" fmla="*/ 57150 w 154940"/>
                      <a:gd name="connsiteY15" fmla="*/ 171450 h 242569"/>
                      <a:gd name="connsiteX16" fmla="*/ 95250 w 154940"/>
                      <a:gd name="connsiteY16" fmla="*/ 181610 h 242569"/>
                      <a:gd name="connsiteX17" fmla="*/ 95250 w 154940"/>
                      <a:gd name="connsiteY17" fmla="*/ 229870 h 242569"/>
                      <a:gd name="connsiteX18" fmla="*/ 57150 w 154940"/>
                      <a:gd name="connsiteY18" fmla="*/ 229870 h 242569"/>
                      <a:gd name="connsiteX19" fmla="*/ 57150 w 154940"/>
                      <a:gd name="connsiteY19" fmla="*/ 181610 h 242569"/>
                      <a:gd name="connsiteX20" fmla="*/ 95250 w 154940"/>
                      <a:gd name="connsiteY20" fmla="*/ 181610 h 242569"/>
                      <a:gd name="connsiteX21" fmla="*/ 95250 w 154940"/>
                      <a:gd name="connsiteY21" fmla="*/ 70485 h 242569"/>
                      <a:gd name="connsiteX22" fmla="*/ 95250 w 154940"/>
                      <a:gd name="connsiteY22" fmla="*/ 116205 h 242569"/>
                      <a:gd name="connsiteX23" fmla="*/ 57150 w 154940"/>
                      <a:gd name="connsiteY23" fmla="*/ 116205 h 242569"/>
                      <a:gd name="connsiteX24" fmla="*/ 57150 w 154940"/>
                      <a:gd name="connsiteY24" fmla="*/ 70485 h 242569"/>
                      <a:gd name="connsiteX25" fmla="*/ 95250 w 154940"/>
                      <a:gd name="connsiteY25" fmla="*/ 70485 h 242569"/>
                      <a:gd name="connsiteX26" fmla="*/ 57150 w 154940"/>
                      <a:gd name="connsiteY26" fmla="*/ 60325 h 242569"/>
                      <a:gd name="connsiteX27" fmla="*/ 57150 w 154940"/>
                      <a:gd name="connsiteY27" fmla="*/ 12065 h 242569"/>
                      <a:gd name="connsiteX28" fmla="*/ 95250 w 154940"/>
                      <a:gd name="connsiteY28" fmla="*/ 12065 h 242569"/>
                      <a:gd name="connsiteX29" fmla="*/ 95250 w 154940"/>
                      <a:gd name="connsiteY29" fmla="*/ 60325 h 242569"/>
                      <a:gd name="connsiteX30" fmla="*/ 57150 w 154940"/>
                      <a:gd name="connsiteY30" fmla="*/ 60325 h 242569"/>
                      <a:gd name="connsiteX31" fmla="*/ 51435 w 154940"/>
                      <a:gd name="connsiteY31" fmla="*/ 116205 h 242569"/>
                      <a:gd name="connsiteX32" fmla="*/ 12700 w 154940"/>
                      <a:gd name="connsiteY32" fmla="*/ 116205 h 242569"/>
                      <a:gd name="connsiteX33" fmla="*/ 12700 w 154940"/>
                      <a:gd name="connsiteY33" fmla="*/ 70485 h 242569"/>
                      <a:gd name="connsiteX34" fmla="*/ 51435 w 154940"/>
                      <a:gd name="connsiteY34" fmla="*/ 70485 h 242569"/>
                      <a:gd name="connsiteX35" fmla="*/ 51435 w 154940"/>
                      <a:gd name="connsiteY35" fmla="*/ 116205 h 242569"/>
                      <a:gd name="connsiteX36" fmla="*/ 51435 w 154940"/>
                      <a:gd name="connsiteY36" fmla="*/ 126365 h 242569"/>
                      <a:gd name="connsiteX37" fmla="*/ 51435 w 154940"/>
                      <a:gd name="connsiteY37" fmla="*/ 172085 h 242569"/>
                      <a:gd name="connsiteX38" fmla="*/ 12700 w 154940"/>
                      <a:gd name="connsiteY38" fmla="*/ 172085 h 242569"/>
                      <a:gd name="connsiteX39" fmla="*/ 12700 w 154940"/>
                      <a:gd name="connsiteY39" fmla="*/ 126365 h 242569"/>
                      <a:gd name="connsiteX40" fmla="*/ 51435 w 154940"/>
                      <a:gd name="connsiteY40" fmla="*/ 126365 h 242569"/>
                      <a:gd name="connsiteX41" fmla="*/ 101600 w 154940"/>
                      <a:gd name="connsiteY41" fmla="*/ 126365 h 242569"/>
                      <a:gd name="connsiteX42" fmla="*/ 142875 w 154940"/>
                      <a:gd name="connsiteY42" fmla="*/ 126365 h 242569"/>
                      <a:gd name="connsiteX43" fmla="*/ 142875 w 154940"/>
                      <a:gd name="connsiteY43" fmla="*/ 172085 h 242569"/>
                      <a:gd name="connsiteX44" fmla="*/ 101600 w 154940"/>
                      <a:gd name="connsiteY44" fmla="*/ 172085 h 242569"/>
                      <a:gd name="connsiteX45" fmla="*/ 101600 w 154940"/>
                      <a:gd name="connsiteY45" fmla="*/ 126365 h 242569"/>
                      <a:gd name="connsiteX46" fmla="*/ 101600 w 154940"/>
                      <a:gd name="connsiteY46" fmla="*/ 116205 h 242569"/>
                      <a:gd name="connsiteX47" fmla="*/ 101600 w 154940"/>
                      <a:gd name="connsiteY47" fmla="*/ 70485 h 242569"/>
                      <a:gd name="connsiteX48" fmla="*/ 142875 w 154940"/>
                      <a:gd name="connsiteY48" fmla="*/ 70485 h 242569"/>
                      <a:gd name="connsiteX49" fmla="*/ 142875 w 154940"/>
                      <a:gd name="connsiteY49" fmla="*/ 116205 h 242569"/>
                      <a:gd name="connsiteX50" fmla="*/ 101600 w 154940"/>
                      <a:gd name="connsiteY50" fmla="*/ 116205 h 242569"/>
                      <a:gd name="connsiteX51" fmla="*/ 51435 w 154940"/>
                      <a:gd name="connsiteY51" fmla="*/ 12700 h 242569"/>
                      <a:gd name="connsiteX52" fmla="*/ 51435 w 154940"/>
                      <a:gd name="connsiteY52" fmla="*/ 60960 h 242569"/>
                      <a:gd name="connsiteX53" fmla="*/ 12700 w 154940"/>
                      <a:gd name="connsiteY53" fmla="*/ 60960 h 242569"/>
                      <a:gd name="connsiteX54" fmla="*/ 12700 w 154940"/>
                      <a:gd name="connsiteY54" fmla="*/ 12700 h 242569"/>
                      <a:gd name="connsiteX55" fmla="*/ 51435 w 154940"/>
                      <a:gd name="connsiteY55" fmla="*/ 12700 h 242569"/>
                      <a:gd name="connsiteX56" fmla="*/ 12700 w 154940"/>
                      <a:gd name="connsiteY56" fmla="*/ 181610 h 242569"/>
                      <a:gd name="connsiteX57" fmla="*/ 51435 w 154940"/>
                      <a:gd name="connsiteY57" fmla="*/ 181610 h 242569"/>
                      <a:gd name="connsiteX58" fmla="*/ 51435 w 154940"/>
                      <a:gd name="connsiteY58" fmla="*/ 229870 h 242569"/>
                      <a:gd name="connsiteX59" fmla="*/ 12700 w 154940"/>
                      <a:gd name="connsiteY59" fmla="*/ 229870 h 242569"/>
                      <a:gd name="connsiteX60" fmla="*/ 12700 w 154940"/>
                      <a:gd name="connsiteY60" fmla="*/ 181610 h 242569"/>
                      <a:gd name="connsiteX61" fmla="*/ 101600 w 154940"/>
                      <a:gd name="connsiteY61" fmla="*/ 229870 h 242569"/>
                      <a:gd name="connsiteX62" fmla="*/ 101600 w 154940"/>
                      <a:gd name="connsiteY62" fmla="*/ 181610 h 242569"/>
                      <a:gd name="connsiteX63" fmla="*/ 142875 w 154940"/>
                      <a:gd name="connsiteY63" fmla="*/ 181610 h 242569"/>
                      <a:gd name="connsiteX64" fmla="*/ 142875 w 154940"/>
                      <a:gd name="connsiteY64" fmla="*/ 229870 h 242569"/>
                      <a:gd name="connsiteX65" fmla="*/ 101600 w 154940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40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6365"/>
                        </a:lnTo>
                        <a:lnTo>
                          <a:pt x="95250" y="126365"/>
                        </a:lnTo>
                        <a:lnTo>
                          <a:pt x="95250" y="172085"/>
                        </a:lnTo>
                        <a:lnTo>
                          <a:pt x="57150" y="172085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6365"/>
                        </a:moveTo>
                        <a:lnTo>
                          <a:pt x="51435" y="172085"/>
                        </a:lnTo>
                        <a:lnTo>
                          <a:pt x="12700" y="172085"/>
                        </a:lnTo>
                        <a:lnTo>
                          <a:pt x="12700" y="126365"/>
                        </a:lnTo>
                        <a:lnTo>
                          <a:pt x="51435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700"/>
                        </a:moveTo>
                        <a:lnTo>
                          <a:pt x="51435" y="60960"/>
                        </a:lnTo>
                        <a:lnTo>
                          <a:pt x="12700" y="60960"/>
                        </a:lnTo>
                        <a:lnTo>
                          <a:pt x="12700" y="12700"/>
                        </a:lnTo>
                        <a:lnTo>
                          <a:pt x="51435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6" name="图形 4">
                <a:extLst>
                  <a:ext uri="{FF2B5EF4-FFF2-40B4-BE49-F238E27FC236}">
                    <a16:creationId xmlns:a16="http://schemas.microsoft.com/office/drawing/2014/main" id="{C74F2C71-D49A-7934-F476-299C20829BBF}"/>
                  </a:ext>
                </a:extLst>
              </p:cNvPr>
              <p:cNvGrpSpPr/>
              <p:nvPr/>
            </p:nvGrpSpPr>
            <p:grpSpPr>
              <a:xfrm>
                <a:off x="5878829" y="1671954"/>
                <a:ext cx="154940" cy="242570"/>
                <a:chOff x="5878829" y="1671954"/>
                <a:chExt cx="154940" cy="242570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995183FA-F40A-5A43-D19C-050822F13440}"/>
                    </a:ext>
                  </a:extLst>
                </p:cNvPr>
                <p:cNvSpPr/>
                <p:nvPr/>
              </p:nvSpPr>
              <p:spPr>
                <a:xfrm>
                  <a:off x="5885180" y="1673225"/>
                  <a:ext cx="142875" cy="229869"/>
                </a:xfrm>
                <a:custGeom>
                  <a:avLst/>
                  <a:gdLst>
                    <a:gd name="connsiteX0" fmla="*/ 0 w 142875"/>
                    <a:gd name="connsiteY0" fmla="*/ 0 h 229869"/>
                    <a:gd name="connsiteX1" fmla="*/ 142875 w 142875"/>
                    <a:gd name="connsiteY1" fmla="*/ 0 h 229869"/>
                    <a:gd name="connsiteX2" fmla="*/ 142875 w 142875"/>
                    <a:gd name="connsiteY2" fmla="*/ 229870 h 229869"/>
                    <a:gd name="connsiteX3" fmla="*/ 0 w 142875"/>
                    <a:gd name="connsiteY3" fmla="*/ 229870 h 22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69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5B9397EF-82BA-6575-73F3-FE8BBBFFEFC6}"/>
                    </a:ext>
                  </a:extLst>
                </p:cNvPr>
                <p:cNvSpPr/>
                <p:nvPr/>
              </p:nvSpPr>
              <p:spPr>
                <a:xfrm>
                  <a:off x="5878829" y="1671954"/>
                  <a:ext cx="154940" cy="242570"/>
                </a:xfrm>
                <a:custGeom>
                  <a:avLst/>
                  <a:gdLst>
                    <a:gd name="connsiteX0" fmla="*/ 0 w 154940"/>
                    <a:gd name="connsiteY0" fmla="*/ 0 h 242570"/>
                    <a:gd name="connsiteX1" fmla="*/ 0 w 154940"/>
                    <a:gd name="connsiteY1" fmla="*/ 242570 h 242570"/>
                    <a:gd name="connsiteX2" fmla="*/ 154940 w 154940"/>
                    <a:gd name="connsiteY2" fmla="*/ 242570 h 242570"/>
                    <a:gd name="connsiteX3" fmla="*/ 154940 w 154940"/>
                    <a:gd name="connsiteY3" fmla="*/ 0 h 242570"/>
                    <a:gd name="connsiteX4" fmla="*/ 0 w 154940"/>
                    <a:gd name="connsiteY4" fmla="*/ 0 h 242570"/>
                    <a:gd name="connsiteX5" fmla="*/ 142240 w 154940"/>
                    <a:gd name="connsiteY5" fmla="*/ 60325 h 242570"/>
                    <a:gd name="connsiteX6" fmla="*/ 100965 w 154940"/>
                    <a:gd name="connsiteY6" fmla="*/ 60325 h 242570"/>
                    <a:gd name="connsiteX7" fmla="*/ 100965 w 154940"/>
                    <a:gd name="connsiteY7" fmla="*/ 12065 h 242570"/>
                    <a:gd name="connsiteX8" fmla="*/ 142240 w 154940"/>
                    <a:gd name="connsiteY8" fmla="*/ 12065 h 242570"/>
                    <a:gd name="connsiteX9" fmla="*/ 142240 w 154940"/>
                    <a:gd name="connsiteY9" fmla="*/ 60325 h 242570"/>
                    <a:gd name="connsiteX10" fmla="*/ 57150 w 154940"/>
                    <a:gd name="connsiteY10" fmla="*/ 171450 h 242570"/>
                    <a:gd name="connsiteX11" fmla="*/ 57150 w 154940"/>
                    <a:gd name="connsiteY11" fmla="*/ 125730 h 242570"/>
                    <a:gd name="connsiteX12" fmla="*/ 95250 w 154940"/>
                    <a:gd name="connsiteY12" fmla="*/ 125730 h 242570"/>
                    <a:gd name="connsiteX13" fmla="*/ 95250 w 154940"/>
                    <a:gd name="connsiteY13" fmla="*/ 171450 h 242570"/>
                    <a:gd name="connsiteX14" fmla="*/ 57150 w 154940"/>
                    <a:gd name="connsiteY14" fmla="*/ 171450 h 242570"/>
                    <a:gd name="connsiteX15" fmla="*/ 95250 w 154940"/>
                    <a:gd name="connsiteY15" fmla="*/ 181610 h 242570"/>
                    <a:gd name="connsiteX16" fmla="*/ 95250 w 154940"/>
                    <a:gd name="connsiteY16" fmla="*/ 229870 h 242570"/>
                    <a:gd name="connsiteX17" fmla="*/ 57150 w 154940"/>
                    <a:gd name="connsiteY17" fmla="*/ 229870 h 242570"/>
                    <a:gd name="connsiteX18" fmla="*/ 57150 w 154940"/>
                    <a:gd name="connsiteY18" fmla="*/ 181610 h 242570"/>
                    <a:gd name="connsiteX19" fmla="*/ 95250 w 154940"/>
                    <a:gd name="connsiteY19" fmla="*/ 181610 h 242570"/>
                    <a:gd name="connsiteX20" fmla="*/ 95250 w 154940"/>
                    <a:gd name="connsiteY20" fmla="*/ 70485 h 242570"/>
                    <a:gd name="connsiteX21" fmla="*/ 95250 w 154940"/>
                    <a:gd name="connsiteY21" fmla="*/ 116205 h 242570"/>
                    <a:gd name="connsiteX22" fmla="*/ 57150 w 154940"/>
                    <a:gd name="connsiteY22" fmla="*/ 116205 h 242570"/>
                    <a:gd name="connsiteX23" fmla="*/ 57150 w 154940"/>
                    <a:gd name="connsiteY23" fmla="*/ 70485 h 242570"/>
                    <a:gd name="connsiteX24" fmla="*/ 95250 w 154940"/>
                    <a:gd name="connsiteY24" fmla="*/ 70485 h 242570"/>
                    <a:gd name="connsiteX25" fmla="*/ 57150 w 154940"/>
                    <a:gd name="connsiteY25" fmla="*/ 60325 h 242570"/>
                    <a:gd name="connsiteX26" fmla="*/ 57150 w 154940"/>
                    <a:gd name="connsiteY26" fmla="*/ 12065 h 242570"/>
                    <a:gd name="connsiteX27" fmla="*/ 95250 w 154940"/>
                    <a:gd name="connsiteY27" fmla="*/ 12065 h 242570"/>
                    <a:gd name="connsiteX28" fmla="*/ 95250 w 154940"/>
                    <a:gd name="connsiteY28" fmla="*/ 60325 h 242570"/>
                    <a:gd name="connsiteX29" fmla="*/ 57150 w 154940"/>
                    <a:gd name="connsiteY29" fmla="*/ 60325 h 242570"/>
                    <a:gd name="connsiteX30" fmla="*/ 50800 w 154940"/>
                    <a:gd name="connsiteY30" fmla="*/ 116205 h 242570"/>
                    <a:gd name="connsiteX31" fmla="*/ 12065 w 154940"/>
                    <a:gd name="connsiteY31" fmla="*/ 116205 h 242570"/>
                    <a:gd name="connsiteX32" fmla="*/ 12065 w 154940"/>
                    <a:gd name="connsiteY32" fmla="*/ 70485 h 242570"/>
                    <a:gd name="connsiteX33" fmla="*/ 50800 w 154940"/>
                    <a:gd name="connsiteY33" fmla="*/ 70485 h 242570"/>
                    <a:gd name="connsiteX34" fmla="*/ 50800 w 154940"/>
                    <a:gd name="connsiteY34" fmla="*/ 116205 h 242570"/>
                    <a:gd name="connsiteX35" fmla="*/ 50800 w 154940"/>
                    <a:gd name="connsiteY35" fmla="*/ 125730 h 242570"/>
                    <a:gd name="connsiteX36" fmla="*/ 50800 w 154940"/>
                    <a:gd name="connsiteY36" fmla="*/ 171450 h 242570"/>
                    <a:gd name="connsiteX37" fmla="*/ 12065 w 154940"/>
                    <a:gd name="connsiteY37" fmla="*/ 171450 h 242570"/>
                    <a:gd name="connsiteX38" fmla="*/ 12065 w 154940"/>
                    <a:gd name="connsiteY38" fmla="*/ 125730 h 242570"/>
                    <a:gd name="connsiteX39" fmla="*/ 50800 w 154940"/>
                    <a:gd name="connsiteY39" fmla="*/ 125730 h 242570"/>
                    <a:gd name="connsiteX40" fmla="*/ 101600 w 154940"/>
                    <a:gd name="connsiteY40" fmla="*/ 125730 h 242570"/>
                    <a:gd name="connsiteX41" fmla="*/ 142875 w 154940"/>
                    <a:gd name="connsiteY41" fmla="*/ 125730 h 242570"/>
                    <a:gd name="connsiteX42" fmla="*/ 142875 w 154940"/>
                    <a:gd name="connsiteY42" fmla="*/ 171450 h 242570"/>
                    <a:gd name="connsiteX43" fmla="*/ 101600 w 154940"/>
                    <a:gd name="connsiteY43" fmla="*/ 171450 h 242570"/>
                    <a:gd name="connsiteX44" fmla="*/ 101600 w 154940"/>
                    <a:gd name="connsiteY44" fmla="*/ 125730 h 242570"/>
                    <a:gd name="connsiteX45" fmla="*/ 101600 w 154940"/>
                    <a:gd name="connsiteY45" fmla="*/ 116205 h 242570"/>
                    <a:gd name="connsiteX46" fmla="*/ 101600 w 154940"/>
                    <a:gd name="connsiteY46" fmla="*/ 70485 h 242570"/>
                    <a:gd name="connsiteX47" fmla="*/ 142875 w 154940"/>
                    <a:gd name="connsiteY47" fmla="*/ 70485 h 242570"/>
                    <a:gd name="connsiteX48" fmla="*/ 142875 w 154940"/>
                    <a:gd name="connsiteY48" fmla="*/ 116205 h 242570"/>
                    <a:gd name="connsiteX49" fmla="*/ 101600 w 154940"/>
                    <a:gd name="connsiteY49" fmla="*/ 116205 h 242570"/>
                    <a:gd name="connsiteX50" fmla="*/ 50800 w 154940"/>
                    <a:gd name="connsiteY50" fmla="*/ 12065 h 242570"/>
                    <a:gd name="connsiteX51" fmla="*/ 50800 w 154940"/>
                    <a:gd name="connsiteY51" fmla="*/ 60325 h 242570"/>
                    <a:gd name="connsiteX52" fmla="*/ 12065 w 154940"/>
                    <a:gd name="connsiteY52" fmla="*/ 60325 h 242570"/>
                    <a:gd name="connsiteX53" fmla="*/ 12065 w 154940"/>
                    <a:gd name="connsiteY53" fmla="*/ 12065 h 242570"/>
                    <a:gd name="connsiteX54" fmla="*/ 50800 w 154940"/>
                    <a:gd name="connsiteY54" fmla="*/ 12065 h 242570"/>
                    <a:gd name="connsiteX55" fmla="*/ 12065 w 154940"/>
                    <a:gd name="connsiteY55" fmla="*/ 181610 h 242570"/>
                    <a:gd name="connsiteX56" fmla="*/ 50800 w 154940"/>
                    <a:gd name="connsiteY56" fmla="*/ 181610 h 242570"/>
                    <a:gd name="connsiteX57" fmla="*/ 50800 w 154940"/>
                    <a:gd name="connsiteY57" fmla="*/ 229870 h 242570"/>
                    <a:gd name="connsiteX58" fmla="*/ 12065 w 154940"/>
                    <a:gd name="connsiteY58" fmla="*/ 229870 h 242570"/>
                    <a:gd name="connsiteX59" fmla="*/ 12065 w 154940"/>
                    <a:gd name="connsiteY59" fmla="*/ 181610 h 242570"/>
                    <a:gd name="connsiteX60" fmla="*/ 101600 w 154940"/>
                    <a:gd name="connsiteY60" fmla="*/ 229870 h 242570"/>
                    <a:gd name="connsiteX61" fmla="*/ 101600 w 154940"/>
                    <a:gd name="connsiteY61" fmla="*/ 181610 h 242570"/>
                    <a:gd name="connsiteX62" fmla="*/ 142875 w 154940"/>
                    <a:gd name="connsiteY62" fmla="*/ 181610 h 242570"/>
                    <a:gd name="connsiteX63" fmla="*/ 142875 w 154940"/>
                    <a:gd name="connsiteY63" fmla="*/ 229870 h 242570"/>
                    <a:gd name="connsiteX64" fmla="*/ 101600 w 154940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40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240" y="60325"/>
                      </a:moveTo>
                      <a:lnTo>
                        <a:pt x="100965" y="60325"/>
                      </a:lnTo>
                      <a:lnTo>
                        <a:pt x="100965" y="12065"/>
                      </a:lnTo>
                      <a:lnTo>
                        <a:pt x="142240" y="12065"/>
                      </a:lnTo>
                      <a:lnTo>
                        <a:pt x="142240" y="60325"/>
                      </a:lnTo>
                      <a:close/>
                      <a:moveTo>
                        <a:pt x="57150" y="171450"/>
                      </a:moveTo>
                      <a:lnTo>
                        <a:pt x="57150" y="125730"/>
                      </a:lnTo>
                      <a:lnTo>
                        <a:pt x="95250" y="125730"/>
                      </a:lnTo>
                      <a:lnTo>
                        <a:pt x="95250" y="171450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5730"/>
                      </a:moveTo>
                      <a:lnTo>
                        <a:pt x="50800" y="171450"/>
                      </a:lnTo>
                      <a:lnTo>
                        <a:pt x="12065" y="171450"/>
                      </a:lnTo>
                      <a:lnTo>
                        <a:pt x="12065" y="125730"/>
                      </a:lnTo>
                      <a:lnTo>
                        <a:pt x="50800" y="125730"/>
                      </a:lnTo>
                      <a:close/>
                      <a:moveTo>
                        <a:pt x="101600" y="125730"/>
                      </a:moveTo>
                      <a:lnTo>
                        <a:pt x="142875" y="125730"/>
                      </a:lnTo>
                      <a:lnTo>
                        <a:pt x="142875" y="171450"/>
                      </a:lnTo>
                      <a:lnTo>
                        <a:pt x="101600" y="171450"/>
                      </a:lnTo>
                      <a:lnTo>
                        <a:pt x="101600" y="125730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065"/>
                      </a:moveTo>
                      <a:lnTo>
                        <a:pt x="50800" y="60325"/>
                      </a:lnTo>
                      <a:lnTo>
                        <a:pt x="12065" y="60325"/>
                      </a:lnTo>
                      <a:lnTo>
                        <a:pt x="12065" y="12065"/>
                      </a:lnTo>
                      <a:lnTo>
                        <a:pt x="50800" y="12065"/>
                      </a:lnTo>
                      <a:close/>
                      <a:moveTo>
                        <a:pt x="12065" y="181610"/>
                      </a:moveTo>
                      <a:lnTo>
                        <a:pt x="50800" y="181610"/>
                      </a:lnTo>
                      <a:lnTo>
                        <a:pt x="50800" y="229870"/>
                      </a:lnTo>
                      <a:lnTo>
                        <a:pt x="12065" y="229870"/>
                      </a:lnTo>
                      <a:lnTo>
                        <a:pt x="12065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图形 4">
                <a:extLst>
                  <a:ext uri="{FF2B5EF4-FFF2-40B4-BE49-F238E27FC236}">
                    <a16:creationId xmlns:a16="http://schemas.microsoft.com/office/drawing/2014/main" id="{D2B42783-F53C-625B-D6D7-1132A352F770}"/>
                  </a:ext>
                </a:extLst>
              </p:cNvPr>
              <p:cNvGrpSpPr/>
              <p:nvPr/>
            </p:nvGrpSpPr>
            <p:grpSpPr>
              <a:xfrm>
                <a:off x="6124575" y="1671954"/>
                <a:ext cx="154940" cy="242570"/>
                <a:chOff x="6124575" y="1671954"/>
                <a:chExt cx="154940" cy="242570"/>
              </a:xfrm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421D91D-3648-5480-2263-7DD28B5B4E64}"/>
                    </a:ext>
                  </a:extLst>
                </p:cNvPr>
                <p:cNvSpPr/>
                <p:nvPr/>
              </p:nvSpPr>
              <p:spPr>
                <a:xfrm>
                  <a:off x="6130925" y="1673225"/>
                  <a:ext cx="142875" cy="229869"/>
                </a:xfrm>
                <a:custGeom>
                  <a:avLst/>
                  <a:gdLst>
                    <a:gd name="connsiteX0" fmla="*/ 0 w 142875"/>
                    <a:gd name="connsiteY0" fmla="*/ 0 h 229869"/>
                    <a:gd name="connsiteX1" fmla="*/ 142875 w 142875"/>
                    <a:gd name="connsiteY1" fmla="*/ 0 h 229869"/>
                    <a:gd name="connsiteX2" fmla="*/ 142875 w 142875"/>
                    <a:gd name="connsiteY2" fmla="*/ 229870 h 229869"/>
                    <a:gd name="connsiteX3" fmla="*/ 0 w 142875"/>
                    <a:gd name="connsiteY3" fmla="*/ 229870 h 22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229869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5DA52621-1606-3ACA-450B-B3118DE96AE9}"/>
                    </a:ext>
                  </a:extLst>
                </p:cNvPr>
                <p:cNvSpPr/>
                <p:nvPr/>
              </p:nvSpPr>
              <p:spPr>
                <a:xfrm>
                  <a:off x="6124575" y="1671954"/>
                  <a:ext cx="154940" cy="242570"/>
                </a:xfrm>
                <a:custGeom>
                  <a:avLst/>
                  <a:gdLst>
                    <a:gd name="connsiteX0" fmla="*/ 0 w 154940"/>
                    <a:gd name="connsiteY0" fmla="*/ 0 h 242570"/>
                    <a:gd name="connsiteX1" fmla="*/ 0 w 154940"/>
                    <a:gd name="connsiteY1" fmla="*/ 242570 h 242570"/>
                    <a:gd name="connsiteX2" fmla="*/ 154940 w 154940"/>
                    <a:gd name="connsiteY2" fmla="*/ 242570 h 242570"/>
                    <a:gd name="connsiteX3" fmla="*/ 154940 w 154940"/>
                    <a:gd name="connsiteY3" fmla="*/ 0 h 242570"/>
                    <a:gd name="connsiteX4" fmla="*/ 0 w 154940"/>
                    <a:gd name="connsiteY4" fmla="*/ 0 h 242570"/>
                    <a:gd name="connsiteX5" fmla="*/ 142240 w 154940"/>
                    <a:gd name="connsiteY5" fmla="*/ 60325 h 242570"/>
                    <a:gd name="connsiteX6" fmla="*/ 100965 w 154940"/>
                    <a:gd name="connsiteY6" fmla="*/ 60325 h 242570"/>
                    <a:gd name="connsiteX7" fmla="*/ 100965 w 154940"/>
                    <a:gd name="connsiteY7" fmla="*/ 12065 h 242570"/>
                    <a:gd name="connsiteX8" fmla="*/ 142240 w 154940"/>
                    <a:gd name="connsiteY8" fmla="*/ 12065 h 242570"/>
                    <a:gd name="connsiteX9" fmla="*/ 142240 w 154940"/>
                    <a:gd name="connsiteY9" fmla="*/ 60325 h 242570"/>
                    <a:gd name="connsiteX10" fmla="*/ 57150 w 154940"/>
                    <a:gd name="connsiteY10" fmla="*/ 171450 h 242570"/>
                    <a:gd name="connsiteX11" fmla="*/ 57150 w 154940"/>
                    <a:gd name="connsiteY11" fmla="*/ 125730 h 242570"/>
                    <a:gd name="connsiteX12" fmla="*/ 95250 w 154940"/>
                    <a:gd name="connsiteY12" fmla="*/ 125730 h 242570"/>
                    <a:gd name="connsiteX13" fmla="*/ 95250 w 154940"/>
                    <a:gd name="connsiteY13" fmla="*/ 171450 h 242570"/>
                    <a:gd name="connsiteX14" fmla="*/ 57150 w 154940"/>
                    <a:gd name="connsiteY14" fmla="*/ 171450 h 242570"/>
                    <a:gd name="connsiteX15" fmla="*/ 95250 w 154940"/>
                    <a:gd name="connsiteY15" fmla="*/ 181610 h 242570"/>
                    <a:gd name="connsiteX16" fmla="*/ 95250 w 154940"/>
                    <a:gd name="connsiteY16" fmla="*/ 229870 h 242570"/>
                    <a:gd name="connsiteX17" fmla="*/ 57150 w 154940"/>
                    <a:gd name="connsiteY17" fmla="*/ 229870 h 242570"/>
                    <a:gd name="connsiteX18" fmla="*/ 57150 w 154940"/>
                    <a:gd name="connsiteY18" fmla="*/ 181610 h 242570"/>
                    <a:gd name="connsiteX19" fmla="*/ 95250 w 154940"/>
                    <a:gd name="connsiteY19" fmla="*/ 181610 h 242570"/>
                    <a:gd name="connsiteX20" fmla="*/ 95250 w 154940"/>
                    <a:gd name="connsiteY20" fmla="*/ 70485 h 242570"/>
                    <a:gd name="connsiteX21" fmla="*/ 95250 w 154940"/>
                    <a:gd name="connsiteY21" fmla="*/ 116205 h 242570"/>
                    <a:gd name="connsiteX22" fmla="*/ 57150 w 154940"/>
                    <a:gd name="connsiteY22" fmla="*/ 116205 h 242570"/>
                    <a:gd name="connsiteX23" fmla="*/ 57150 w 154940"/>
                    <a:gd name="connsiteY23" fmla="*/ 70485 h 242570"/>
                    <a:gd name="connsiteX24" fmla="*/ 95250 w 154940"/>
                    <a:gd name="connsiteY24" fmla="*/ 70485 h 242570"/>
                    <a:gd name="connsiteX25" fmla="*/ 57150 w 154940"/>
                    <a:gd name="connsiteY25" fmla="*/ 60325 h 242570"/>
                    <a:gd name="connsiteX26" fmla="*/ 57150 w 154940"/>
                    <a:gd name="connsiteY26" fmla="*/ 12065 h 242570"/>
                    <a:gd name="connsiteX27" fmla="*/ 95250 w 154940"/>
                    <a:gd name="connsiteY27" fmla="*/ 12065 h 242570"/>
                    <a:gd name="connsiteX28" fmla="*/ 95250 w 154940"/>
                    <a:gd name="connsiteY28" fmla="*/ 60325 h 242570"/>
                    <a:gd name="connsiteX29" fmla="*/ 57150 w 154940"/>
                    <a:gd name="connsiteY29" fmla="*/ 60325 h 242570"/>
                    <a:gd name="connsiteX30" fmla="*/ 50800 w 154940"/>
                    <a:gd name="connsiteY30" fmla="*/ 116205 h 242570"/>
                    <a:gd name="connsiteX31" fmla="*/ 12065 w 154940"/>
                    <a:gd name="connsiteY31" fmla="*/ 116205 h 242570"/>
                    <a:gd name="connsiteX32" fmla="*/ 12065 w 154940"/>
                    <a:gd name="connsiteY32" fmla="*/ 70485 h 242570"/>
                    <a:gd name="connsiteX33" fmla="*/ 50800 w 154940"/>
                    <a:gd name="connsiteY33" fmla="*/ 70485 h 242570"/>
                    <a:gd name="connsiteX34" fmla="*/ 50800 w 154940"/>
                    <a:gd name="connsiteY34" fmla="*/ 116205 h 242570"/>
                    <a:gd name="connsiteX35" fmla="*/ 50800 w 154940"/>
                    <a:gd name="connsiteY35" fmla="*/ 125730 h 242570"/>
                    <a:gd name="connsiteX36" fmla="*/ 50800 w 154940"/>
                    <a:gd name="connsiteY36" fmla="*/ 171450 h 242570"/>
                    <a:gd name="connsiteX37" fmla="*/ 12065 w 154940"/>
                    <a:gd name="connsiteY37" fmla="*/ 171450 h 242570"/>
                    <a:gd name="connsiteX38" fmla="*/ 12065 w 154940"/>
                    <a:gd name="connsiteY38" fmla="*/ 125730 h 242570"/>
                    <a:gd name="connsiteX39" fmla="*/ 50800 w 154940"/>
                    <a:gd name="connsiteY39" fmla="*/ 125730 h 242570"/>
                    <a:gd name="connsiteX40" fmla="*/ 101600 w 154940"/>
                    <a:gd name="connsiteY40" fmla="*/ 125730 h 242570"/>
                    <a:gd name="connsiteX41" fmla="*/ 142875 w 154940"/>
                    <a:gd name="connsiteY41" fmla="*/ 125730 h 242570"/>
                    <a:gd name="connsiteX42" fmla="*/ 142875 w 154940"/>
                    <a:gd name="connsiteY42" fmla="*/ 171450 h 242570"/>
                    <a:gd name="connsiteX43" fmla="*/ 101600 w 154940"/>
                    <a:gd name="connsiteY43" fmla="*/ 171450 h 242570"/>
                    <a:gd name="connsiteX44" fmla="*/ 101600 w 154940"/>
                    <a:gd name="connsiteY44" fmla="*/ 125730 h 242570"/>
                    <a:gd name="connsiteX45" fmla="*/ 101600 w 154940"/>
                    <a:gd name="connsiteY45" fmla="*/ 116205 h 242570"/>
                    <a:gd name="connsiteX46" fmla="*/ 101600 w 154940"/>
                    <a:gd name="connsiteY46" fmla="*/ 70485 h 242570"/>
                    <a:gd name="connsiteX47" fmla="*/ 142875 w 154940"/>
                    <a:gd name="connsiteY47" fmla="*/ 70485 h 242570"/>
                    <a:gd name="connsiteX48" fmla="*/ 142875 w 154940"/>
                    <a:gd name="connsiteY48" fmla="*/ 116205 h 242570"/>
                    <a:gd name="connsiteX49" fmla="*/ 101600 w 154940"/>
                    <a:gd name="connsiteY49" fmla="*/ 116205 h 242570"/>
                    <a:gd name="connsiteX50" fmla="*/ 50800 w 154940"/>
                    <a:gd name="connsiteY50" fmla="*/ 12065 h 242570"/>
                    <a:gd name="connsiteX51" fmla="*/ 50800 w 154940"/>
                    <a:gd name="connsiteY51" fmla="*/ 60325 h 242570"/>
                    <a:gd name="connsiteX52" fmla="*/ 12065 w 154940"/>
                    <a:gd name="connsiteY52" fmla="*/ 60325 h 242570"/>
                    <a:gd name="connsiteX53" fmla="*/ 12065 w 154940"/>
                    <a:gd name="connsiteY53" fmla="*/ 12065 h 242570"/>
                    <a:gd name="connsiteX54" fmla="*/ 50800 w 154940"/>
                    <a:gd name="connsiteY54" fmla="*/ 12065 h 242570"/>
                    <a:gd name="connsiteX55" fmla="*/ 12065 w 154940"/>
                    <a:gd name="connsiteY55" fmla="*/ 181610 h 242570"/>
                    <a:gd name="connsiteX56" fmla="*/ 50800 w 154940"/>
                    <a:gd name="connsiteY56" fmla="*/ 181610 h 242570"/>
                    <a:gd name="connsiteX57" fmla="*/ 50800 w 154940"/>
                    <a:gd name="connsiteY57" fmla="*/ 229870 h 242570"/>
                    <a:gd name="connsiteX58" fmla="*/ 12065 w 154940"/>
                    <a:gd name="connsiteY58" fmla="*/ 229870 h 242570"/>
                    <a:gd name="connsiteX59" fmla="*/ 12065 w 154940"/>
                    <a:gd name="connsiteY59" fmla="*/ 181610 h 242570"/>
                    <a:gd name="connsiteX60" fmla="*/ 101600 w 154940"/>
                    <a:gd name="connsiteY60" fmla="*/ 229870 h 242570"/>
                    <a:gd name="connsiteX61" fmla="*/ 101600 w 154940"/>
                    <a:gd name="connsiteY61" fmla="*/ 181610 h 242570"/>
                    <a:gd name="connsiteX62" fmla="*/ 142875 w 154940"/>
                    <a:gd name="connsiteY62" fmla="*/ 181610 h 242570"/>
                    <a:gd name="connsiteX63" fmla="*/ 142875 w 154940"/>
                    <a:gd name="connsiteY63" fmla="*/ 229870 h 242570"/>
                    <a:gd name="connsiteX64" fmla="*/ 101600 w 154940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40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240" y="60325"/>
                      </a:moveTo>
                      <a:lnTo>
                        <a:pt x="100965" y="60325"/>
                      </a:lnTo>
                      <a:lnTo>
                        <a:pt x="100965" y="12065"/>
                      </a:lnTo>
                      <a:lnTo>
                        <a:pt x="142240" y="12065"/>
                      </a:lnTo>
                      <a:lnTo>
                        <a:pt x="142240" y="60325"/>
                      </a:lnTo>
                      <a:close/>
                      <a:moveTo>
                        <a:pt x="57150" y="171450"/>
                      </a:moveTo>
                      <a:lnTo>
                        <a:pt x="57150" y="125730"/>
                      </a:lnTo>
                      <a:lnTo>
                        <a:pt x="95250" y="125730"/>
                      </a:lnTo>
                      <a:lnTo>
                        <a:pt x="95250" y="171450"/>
                      </a:lnTo>
                      <a:lnTo>
                        <a:pt x="57150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150" y="60325"/>
                      </a:moveTo>
                      <a:lnTo>
                        <a:pt x="57150" y="12065"/>
                      </a:lnTo>
                      <a:lnTo>
                        <a:pt x="95250" y="12065"/>
                      </a:lnTo>
                      <a:lnTo>
                        <a:pt x="95250" y="60325"/>
                      </a:lnTo>
                      <a:lnTo>
                        <a:pt x="57150" y="60325"/>
                      </a:lnTo>
                      <a:close/>
                      <a:moveTo>
                        <a:pt x="50800" y="116205"/>
                      </a:moveTo>
                      <a:lnTo>
                        <a:pt x="12065" y="116205"/>
                      </a:lnTo>
                      <a:lnTo>
                        <a:pt x="12065" y="70485"/>
                      </a:lnTo>
                      <a:lnTo>
                        <a:pt x="50800" y="70485"/>
                      </a:lnTo>
                      <a:lnTo>
                        <a:pt x="50800" y="116205"/>
                      </a:lnTo>
                      <a:close/>
                      <a:moveTo>
                        <a:pt x="50800" y="125730"/>
                      </a:moveTo>
                      <a:lnTo>
                        <a:pt x="50800" y="171450"/>
                      </a:lnTo>
                      <a:lnTo>
                        <a:pt x="12065" y="171450"/>
                      </a:lnTo>
                      <a:lnTo>
                        <a:pt x="12065" y="125730"/>
                      </a:lnTo>
                      <a:lnTo>
                        <a:pt x="50800" y="125730"/>
                      </a:lnTo>
                      <a:close/>
                      <a:moveTo>
                        <a:pt x="101600" y="125730"/>
                      </a:moveTo>
                      <a:lnTo>
                        <a:pt x="142875" y="125730"/>
                      </a:lnTo>
                      <a:lnTo>
                        <a:pt x="142875" y="171450"/>
                      </a:lnTo>
                      <a:lnTo>
                        <a:pt x="101600" y="171450"/>
                      </a:lnTo>
                      <a:lnTo>
                        <a:pt x="101600" y="125730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0800" y="12065"/>
                      </a:moveTo>
                      <a:lnTo>
                        <a:pt x="50800" y="60325"/>
                      </a:lnTo>
                      <a:lnTo>
                        <a:pt x="12065" y="60325"/>
                      </a:lnTo>
                      <a:lnTo>
                        <a:pt x="12065" y="12065"/>
                      </a:lnTo>
                      <a:lnTo>
                        <a:pt x="50800" y="12065"/>
                      </a:lnTo>
                      <a:close/>
                      <a:moveTo>
                        <a:pt x="12065" y="181610"/>
                      </a:moveTo>
                      <a:lnTo>
                        <a:pt x="50800" y="181610"/>
                      </a:lnTo>
                      <a:lnTo>
                        <a:pt x="50800" y="229870"/>
                      </a:lnTo>
                      <a:lnTo>
                        <a:pt x="12065" y="229870"/>
                      </a:lnTo>
                      <a:lnTo>
                        <a:pt x="12065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4">
                <a:extLst>
                  <a:ext uri="{FF2B5EF4-FFF2-40B4-BE49-F238E27FC236}">
                    <a16:creationId xmlns:a16="http://schemas.microsoft.com/office/drawing/2014/main" id="{2DF000CB-F9B0-3C27-4ACD-006D0F227988}"/>
                  </a:ext>
                </a:extLst>
              </p:cNvPr>
              <p:cNvGrpSpPr/>
              <p:nvPr/>
            </p:nvGrpSpPr>
            <p:grpSpPr>
              <a:xfrm>
                <a:off x="6379209" y="1671954"/>
                <a:ext cx="154940" cy="242570"/>
                <a:chOff x="6379209" y="1671954"/>
                <a:chExt cx="154940" cy="242570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5D08A93-EDDB-5B4B-598E-06E30CD79196}"/>
                    </a:ext>
                  </a:extLst>
                </p:cNvPr>
                <p:cNvSpPr/>
                <p:nvPr/>
              </p:nvSpPr>
              <p:spPr>
                <a:xfrm>
                  <a:off x="6385560" y="1673225"/>
                  <a:ext cx="142874" cy="229869"/>
                </a:xfrm>
                <a:custGeom>
                  <a:avLst/>
                  <a:gdLst>
                    <a:gd name="connsiteX0" fmla="*/ 0 w 142874"/>
                    <a:gd name="connsiteY0" fmla="*/ 0 h 229869"/>
                    <a:gd name="connsiteX1" fmla="*/ 142875 w 142874"/>
                    <a:gd name="connsiteY1" fmla="*/ 0 h 229869"/>
                    <a:gd name="connsiteX2" fmla="*/ 142875 w 142874"/>
                    <a:gd name="connsiteY2" fmla="*/ 229870 h 229869"/>
                    <a:gd name="connsiteX3" fmla="*/ 0 w 142874"/>
                    <a:gd name="connsiteY3" fmla="*/ 229870 h 229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4" h="229869">
                      <a:moveTo>
                        <a:pt x="0" y="0"/>
                      </a:moveTo>
                      <a:lnTo>
                        <a:pt x="142875" y="0"/>
                      </a:lnTo>
                      <a:lnTo>
                        <a:pt x="142875" y="229870"/>
                      </a:lnTo>
                      <a:lnTo>
                        <a:pt x="0" y="229870"/>
                      </a:lnTo>
                      <a:close/>
                    </a:path>
                  </a:pathLst>
                </a:custGeom>
                <a:solidFill>
                  <a:srgbClr val="05060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F21ABD2E-CDBA-12A1-D951-8B14F41148B7}"/>
                    </a:ext>
                  </a:extLst>
                </p:cNvPr>
                <p:cNvSpPr/>
                <p:nvPr/>
              </p:nvSpPr>
              <p:spPr>
                <a:xfrm>
                  <a:off x="6379209" y="1671954"/>
                  <a:ext cx="154940" cy="242570"/>
                </a:xfrm>
                <a:custGeom>
                  <a:avLst/>
                  <a:gdLst>
                    <a:gd name="connsiteX0" fmla="*/ 0 w 154940"/>
                    <a:gd name="connsiteY0" fmla="*/ 0 h 242570"/>
                    <a:gd name="connsiteX1" fmla="*/ 0 w 154940"/>
                    <a:gd name="connsiteY1" fmla="*/ 242570 h 242570"/>
                    <a:gd name="connsiteX2" fmla="*/ 154940 w 154940"/>
                    <a:gd name="connsiteY2" fmla="*/ 242570 h 242570"/>
                    <a:gd name="connsiteX3" fmla="*/ 154940 w 154940"/>
                    <a:gd name="connsiteY3" fmla="*/ 0 h 242570"/>
                    <a:gd name="connsiteX4" fmla="*/ 0 w 154940"/>
                    <a:gd name="connsiteY4" fmla="*/ 0 h 242570"/>
                    <a:gd name="connsiteX5" fmla="*/ 142875 w 154940"/>
                    <a:gd name="connsiteY5" fmla="*/ 60325 h 242570"/>
                    <a:gd name="connsiteX6" fmla="*/ 101600 w 154940"/>
                    <a:gd name="connsiteY6" fmla="*/ 60325 h 242570"/>
                    <a:gd name="connsiteX7" fmla="*/ 101600 w 154940"/>
                    <a:gd name="connsiteY7" fmla="*/ 12065 h 242570"/>
                    <a:gd name="connsiteX8" fmla="*/ 142875 w 154940"/>
                    <a:gd name="connsiteY8" fmla="*/ 12065 h 242570"/>
                    <a:gd name="connsiteX9" fmla="*/ 142875 w 154940"/>
                    <a:gd name="connsiteY9" fmla="*/ 60325 h 242570"/>
                    <a:gd name="connsiteX10" fmla="*/ 57785 w 154940"/>
                    <a:gd name="connsiteY10" fmla="*/ 171450 h 242570"/>
                    <a:gd name="connsiteX11" fmla="*/ 57785 w 154940"/>
                    <a:gd name="connsiteY11" fmla="*/ 125730 h 242570"/>
                    <a:gd name="connsiteX12" fmla="*/ 95885 w 154940"/>
                    <a:gd name="connsiteY12" fmla="*/ 125730 h 242570"/>
                    <a:gd name="connsiteX13" fmla="*/ 95885 w 154940"/>
                    <a:gd name="connsiteY13" fmla="*/ 171450 h 242570"/>
                    <a:gd name="connsiteX14" fmla="*/ 57785 w 154940"/>
                    <a:gd name="connsiteY14" fmla="*/ 171450 h 242570"/>
                    <a:gd name="connsiteX15" fmla="*/ 95250 w 154940"/>
                    <a:gd name="connsiteY15" fmla="*/ 181610 h 242570"/>
                    <a:gd name="connsiteX16" fmla="*/ 95250 w 154940"/>
                    <a:gd name="connsiteY16" fmla="*/ 229870 h 242570"/>
                    <a:gd name="connsiteX17" fmla="*/ 57150 w 154940"/>
                    <a:gd name="connsiteY17" fmla="*/ 229870 h 242570"/>
                    <a:gd name="connsiteX18" fmla="*/ 57150 w 154940"/>
                    <a:gd name="connsiteY18" fmla="*/ 181610 h 242570"/>
                    <a:gd name="connsiteX19" fmla="*/ 95250 w 154940"/>
                    <a:gd name="connsiteY19" fmla="*/ 181610 h 242570"/>
                    <a:gd name="connsiteX20" fmla="*/ 95250 w 154940"/>
                    <a:gd name="connsiteY20" fmla="*/ 70485 h 242570"/>
                    <a:gd name="connsiteX21" fmla="*/ 95250 w 154940"/>
                    <a:gd name="connsiteY21" fmla="*/ 116205 h 242570"/>
                    <a:gd name="connsiteX22" fmla="*/ 57150 w 154940"/>
                    <a:gd name="connsiteY22" fmla="*/ 116205 h 242570"/>
                    <a:gd name="connsiteX23" fmla="*/ 57150 w 154940"/>
                    <a:gd name="connsiteY23" fmla="*/ 70485 h 242570"/>
                    <a:gd name="connsiteX24" fmla="*/ 95250 w 154940"/>
                    <a:gd name="connsiteY24" fmla="*/ 70485 h 242570"/>
                    <a:gd name="connsiteX25" fmla="*/ 57785 w 154940"/>
                    <a:gd name="connsiteY25" fmla="*/ 60325 h 242570"/>
                    <a:gd name="connsiteX26" fmla="*/ 57785 w 154940"/>
                    <a:gd name="connsiteY26" fmla="*/ 12065 h 242570"/>
                    <a:gd name="connsiteX27" fmla="*/ 95885 w 154940"/>
                    <a:gd name="connsiteY27" fmla="*/ 12065 h 242570"/>
                    <a:gd name="connsiteX28" fmla="*/ 95885 w 154940"/>
                    <a:gd name="connsiteY28" fmla="*/ 60325 h 242570"/>
                    <a:gd name="connsiteX29" fmla="*/ 57785 w 154940"/>
                    <a:gd name="connsiteY29" fmla="*/ 60325 h 242570"/>
                    <a:gd name="connsiteX30" fmla="*/ 51435 w 154940"/>
                    <a:gd name="connsiteY30" fmla="*/ 116205 h 242570"/>
                    <a:gd name="connsiteX31" fmla="*/ 12700 w 154940"/>
                    <a:gd name="connsiteY31" fmla="*/ 116205 h 242570"/>
                    <a:gd name="connsiteX32" fmla="*/ 12700 w 154940"/>
                    <a:gd name="connsiteY32" fmla="*/ 70485 h 242570"/>
                    <a:gd name="connsiteX33" fmla="*/ 51435 w 154940"/>
                    <a:gd name="connsiteY33" fmla="*/ 70485 h 242570"/>
                    <a:gd name="connsiteX34" fmla="*/ 51435 w 154940"/>
                    <a:gd name="connsiteY34" fmla="*/ 116205 h 242570"/>
                    <a:gd name="connsiteX35" fmla="*/ 51435 w 154940"/>
                    <a:gd name="connsiteY35" fmla="*/ 125730 h 242570"/>
                    <a:gd name="connsiteX36" fmla="*/ 51435 w 154940"/>
                    <a:gd name="connsiteY36" fmla="*/ 171450 h 242570"/>
                    <a:gd name="connsiteX37" fmla="*/ 12700 w 154940"/>
                    <a:gd name="connsiteY37" fmla="*/ 171450 h 242570"/>
                    <a:gd name="connsiteX38" fmla="*/ 12700 w 154940"/>
                    <a:gd name="connsiteY38" fmla="*/ 125730 h 242570"/>
                    <a:gd name="connsiteX39" fmla="*/ 51435 w 154940"/>
                    <a:gd name="connsiteY39" fmla="*/ 125730 h 242570"/>
                    <a:gd name="connsiteX40" fmla="*/ 101600 w 154940"/>
                    <a:gd name="connsiteY40" fmla="*/ 125730 h 242570"/>
                    <a:gd name="connsiteX41" fmla="*/ 142875 w 154940"/>
                    <a:gd name="connsiteY41" fmla="*/ 125730 h 242570"/>
                    <a:gd name="connsiteX42" fmla="*/ 142875 w 154940"/>
                    <a:gd name="connsiteY42" fmla="*/ 171450 h 242570"/>
                    <a:gd name="connsiteX43" fmla="*/ 101600 w 154940"/>
                    <a:gd name="connsiteY43" fmla="*/ 171450 h 242570"/>
                    <a:gd name="connsiteX44" fmla="*/ 101600 w 154940"/>
                    <a:gd name="connsiteY44" fmla="*/ 125730 h 242570"/>
                    <a:gd name="connsiteX45" fmla="*/ 101600 w 154940"/>
                    <a:gd name="connsiteY45" fmla="*/ 116205 h 242570"/>
                    <a:gd name="connsiteX46" fmla="*/ 101600 w 154940"/>
                    <a:gd name="connsiteY46" fmla="*/ 70485 h 242570"/>
                    <a:gd name="connsiteX47" fmla="*/ 142875 w 154940"/>
                    <a:gd name="connsiteY47" fmla="*/ 70485 h 242570"/>
                    <a:gd name="connsiteX48" fmla="*/ 142875 w 154940"/>
                    <a:gd name="connsiteY48" fmla="*/ 116205 h 242570"/>
                    <a:gd name="connsiteX49" fmla="*/ 101600 w 154940"/>
                    <a:gd name="connsiteY49" fmla="*/ 116205 h 242570"/>
                    <a:gd name="connsiteX50" fmla="*/ 51435 w 154940"/>
                    <a:gd name="connsiteY50" fmla="*/ 12065 h 242570"/>
                    <a:gd name="connsiteX51" fmla="*/ 51435 w 154940"/>
                    <a:gd name="connsiteY51" fmla="*/ 60325 h 242570"/>
                    <a:gd name="connsiteX52" fmla="*/ 12700 w 154940"/>
                    <a:gd name="connsiteY52" fmla="*/ 60325 h 242570"/>
                    <a:gd name="connsiteX53" fmla="*/ 12700 w 154940"/>
                    <a:gd name="connsiteY53" fmla="*/ 12065 h 242570"/>
                    <a:gd name="connsiteX54" fmla="*/ 51435 w 154940"/>
                    <a:gd name="connsiteY54" fmla="*/ 12065 h 242570"/>
                    <a:gd name="connsiteX55" fmla="*/ 12700 w 154940"/>
                    <a:gd name="connsiteY55" fmla="*/ 181610 h 242570"/>
                    <a:gd name="connsiteX56" fmla="*/ 51435 w 154940"/>
                    <a:gd name="connsiteY56" fmla="*/ 181610 h 242570"/>
                    <a:gd name="connsiteX57" fmla="*/ 51435 w 154940"/>
                    <a:gd name="connsiteY57" fmla="*/ 229870 h 242570"/>
                    <a:gd name="connsiteX58" fmla="*/ 12700 w 154940"/>
                    <a:gd name="connsiteY58" fmla="*/ 229870 h 242570"/>
                    <a:gd name="connsiteX59" fmla="*/ 12700 w 154940"/>
                    <a:gd name="connsiteY59" fmla="*/ 181610 h 242570"/>
                    <a:gd name="connsiteX60" fmla="*/ 101600 w 154940"/>
                    <a:gd name="connsiteY60" fmla="*/ 229870 h 242570"/>
                    <a:gd name="connsiteX61" fmla="*/ 101600 w 154940"/>
                    <a:gd name="connsiteY61" fmla="*/ 181610 h 242570"/>
                    <a:gd name="connsiteX62" fmla="*/ 142875 w 154940"/>
                    <a:gd name="connsiteY62" fmla="*/ 181610 h 242570"/>
                    <a:gd name="connsiteX63" fmla="*/ 142875 w 154940"/>
                    <a:gd name="connsiteY63" fmla="*/ 229870 h 242570"/>
                    <a:gd name="connsiteX64" fmla="*/ 101600 w 154940"/>
                    <a:gd name="connsiteY64" fmla="*/ 229870 h 24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54940" h="242570">
                      <a:moveTo>
                        <a:pt x="0" y="0"/>
                      </a:moveTo>
                      <a:lnTo>
                        <a:pt x="0" y="242570"/>
                      </a:lnTo>
                      <a:lnTo>
                        <a:pt x="154940" y="242570"/>
                      </a:lnTo>
                      <a:lnTo>
                        <a:pt x="154940" y="0"/>
                      </a:lnTo>
                      <a:lnTo>
                        <a:pt x="0" y="0"/>
                      </a:lnTo>
                      <a:close/>
                      <a:moveTo>
                        <a:pt x="142875" y="60325"/>
                      </a:moveTo>
                      <a:lnTo>
                        <a:pt x="101600" y="60325"/>
                      </a:lnTo>
                      <a:lnTo>
                        <a:pt x="101600" y="12065"/>
                      </a:lnTo>
                      <a:lnTo>
                        <a:pt x="142875" y="12065"/>
                      </a:lnTo>
                      <a:lnTo>
                        <a:pt x="142875" y="60325"/>
                      </a:lnTo>
                      <a:close/>
                      <a:moveTo>
                        <a:pt x="57785" y="171450"/>
                      </a:moveTo>
                      <a:lnTo>
                        <a:pt x="57785" y="125730"/>
                      </a:lnTo>
                      <a:lnTo>
                        <a:pt x="95885" y="125730"/>
                      </a:lnTo>
                      <a:lnTo>
                        <a:pt x="95885" y="171450"/>
                      </a:lnTo>
                      <a:lnTo>
                        <a:pt x="57785" y="171450"/>
                      </a:lnTo>
                      <a:close/>
                      <a:moveTo>
                        <a:pt x="95250" y="181610"/>
                      </a:moveTo>
                      <a:lnTo>
                        <a:pt x="95250" y="229870"/>
                      </a:lnTo>
                      <a:lnTo>
                        <a:pt x="57150" y="229870"/>
                      </a:lnTo>
                      <a:lnTo>
                        <a:pt x="57150" y="181610"/>
                      </a:lnTo>
                      <a:lnTo>
                        <a:pt x="95250" y="181610"/>
                      </a:lnTo>
                      <a:close/>
                      <a:moveTo>
                        <a:pt x="95250" y="70485"/>
                      </a:moveTo>
                      <a:lnTo>
                        <a:pt x="95250" y="116205"/>
                      </a:lnTo>
                      <a:lnTo>
                        <a:pt x="57150" y="116205"/>
                      </a:lnTo>
                      <a:lnTo>
                        <a:pt x="57150" y="70485"/>
                      </a:lnTo>
                      <a:lnTo>
                        <a:pt x="95250" y="70485"/>
                      </a:lnTo>
                      <a:close/>
                      <a:moveTo>
                        <a:pt x="57785" y="60325"/>
                      </a:moveTo>
                      <a:lnTo>
                        <a:pt x="57785" y="12065"/>
                      </a:lnTo>
                      <a:lnTo>
                        <a:pt x="95885" y="12065"/>
                      </a:lnTo>
                      <a:lnTo>
                        <a:pt x="95885" y="60325"/>
                      </a:lnTo>
                      <a:lnTo>
                        <a:pt x="57785" y="60325"/>
                      </a:lnTo>
                      <a:close/>
                      <a:moveTo>
                        <a:pt x="51435" y="116205"/>
                      </a:moveTo>
                      <a:lnTo>
                        <a:pt x="12700" y="116205"/>
                      </a:lnTo>
                      <a:lnTo>
                        <a:pt x="12700" y="70485"/>
                      </a:lnTo>
                      <a:lnTo>
                        <a:pt x="51435" y="70485"/>
                      </a:lnTo>
                      <a:lnTo>
                        <a:pt x="51435" y="116205"/>
                      </a:lnTo>
                      <a:close/>
                      <a:moveTo>
                        <a:pt x="51435" y="125730"/>
                      </a:moveTo>
                      <a:lnTo>
                        <a:pt x="51435" y="171450"/>
                      </a:lnTo>
                      <a:lnTo>
                        <a:pt x="12700" y="171450"/>
                      </a:lnTo>
                      <a:lnTo>
                        <a:pt x="12700" y="125730"/>
                      </a:lnTo>
                      <a:lnTo>
                        <a:pt x="51435" y="125730"/>
                      </a:lnTo>
                      <a:close/>
                      <a:moveTo>
                        <a:pt x="101600" y="125730"/>
                      </a:moveTo>
                      <a:lnTo>
                        <a:pt x="142875" y="125730"/>
                      </a:lnTo>
                      <a:lnTo>
                        <a:pt x="142875" y="171450"/>
                      </a:lnTo>
                      <a:lnTo>
                        <a:pt x="101600" y="171450"/>
                      </a:lnTo>
                      <a:lnTo>
                        <a:pt x="101600" y="125730"/>
                      </a:lnTo>
                      <a:close/>
                      <a:moveTo>
                        <a:pt x="101600" y="116205"/>
                      </a:moveTo>
                      <a:lnTo>
                        <a:pt x="101600" y="70485"/>
                      </a:lnTo>
                      <a:lnTo>
                        <a:pt x="142875" y="70485"/>
                      </a:lnTo>
                      <a:lnTo>
                        <a:pt x="142875" y="116205"/>
                      </a:lnTo>
                      <a:lnTo>
                        <a:pt x="101600" y="116205"/>
                      </a:lnTo>
                      <a:close/>
                      <a:moveTo>
                        <a:pt x="51435" y="12065"/>
                      </a:moveTo>
                      <a:lnTo>
                        <a:pt x="51435" y="60325"/>
                      </a:lnTo>
                      <a:lnTo>
                        <a:pt x="12700" y="60325"/>
                      </a:lnTo>
                      <a:lnTo>
                        <a:pt x="12700" y="12065"/>
                      </a:lnTo>
                      <a:lnTo>
                        <a:pt x="51435" y="12065"/>
                      </a:lnTo>
                      <a:close/>
                      <a:moveTo>
                        <a:pt x="12700" y="181610"/>
                      </a:moveTo>
                      <a:lnTo>
                        <a:pt x="51435" y="181610"/>
                      </a:lnTo>
                      <a:lnTo>
                        <a:pt x="51435" y="229870"/>
                      </a:lnTo>
                      <a:lnTo>
                        <a:pt x="12700" y="229870"/>
                      </a:lnTo>
                      <a:lnTo>
                        <a:pt x="12700" y="181610"/>
                      </a:lnTo>
                      <a:close/>
                      <a:moveTo>
                        <a:pt x="101600" y="229870"/>
                      </a:moveTo>
                      <a:lnTo>
                        <a:pt x="101600" y="181610"/>
                      </a:lnTo>
                      <a:lnTo>
                        <a:pt x="142875" y="181610"/>
                      </a:lnTo>
                      <a:lnTo>
                        <a:pt x="142875" y="229870"/>
                      </a:lnTo>
                      <a:lnTo>
                        <a:pt x="101600" y="2298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" name="图形 4">
                <a:extLst>
                  <a:ext uri="{FF2B5EF4-FFF2-40B4-BE49-F238E27FC236}">
                    <a16:creationId xmlns:a16="http://schemas.microsoft.com/office/drawing/2014/main" id="{096EEE03-56FF-C21C-F882-7540F821CCF2}"/>
                  </a:ext>
                </a:extLst>
              </p:cNvPr>
              <p:cNvGrpSpPr/>
              <p:nvPr/>
            </p:nvGrpSpPr>
            <p:grpSpPr>
              <a:xfrm>
                <a:off x="6883400" y="1671954"/>
                <a:ext cx="154940" cy="565150"/>
                <a:chOff x="6883400" y="1671954"/>
                <a:chExt cx="154940" cy="565150"/>
              </a:xfrm>
            </p:grpSpPr>
            <p:grpSp>
              <p:nvGrpSpPr>
                <p:cNvPr id="66" name="图形 4">
                  <a:extLst>
                    <a:ext uri="{FF2B5EF4-FFF2-40B4-BE49-F238E27FC236}">
                      <a16:creationId xmlns:a16="http://schemas.microsoft.com/office/drawing/2014/main" id="{6E5CB448-0B38-983C-058A-0D0F6C60439E}"/>
                    </a:ext>
                  </a:extLst>
                </p:cNvPr>
                <p:cNvGrpSpPr/>
                <p:nvPr/>
              </p:nvGrpSpPr>
              <p:grpSpPr>
                <a:xfrm>
                  <a:off x="6883400" y="1671954"/>
                  <a:ext cx="154940" cy="242570"/>
                  <a:chOff x="6883400" y="1671954"/>
                  <a:chExt cx="154940" cy="242570"/>
                </a:xfrm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440DE7F5-A7EC-349A-EB87-D05C970A8649}"/>
                      </a:ext>
                    </a:extLst>
                  </p:cNvPr>
                  <p:cNvSpPr/>
                  <p:nvPr/>
                </p:nvSpPr>
                <p:spPr>
                  <a:xfrm>
                    <a:off x="6889115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D6791BB9-E300-42CD-6C17-1088C016B180}"/>
                      </a:ext>
                    </a:extLst>
                  </p:cNvPr>
                  <p:cNvSpPr/>
                  <p:nvPr/>
                </p:nvSpPr>
                <p:spPr>
                  <a:xfrm>
                    <a:off x="6883400" y="1671954"/>
                    <a:ext cx="154940" cy="242570"/>
                  </a:xfrm>
                  <a:custGeom>
                    <a:avLst/>
                    <a:gdLst>
                      <a:gd name="connsiteX0" fmla="*/ 0 w 154940"/>
                      <a:gd name="connsiteY0" fmla="*/ 0 h 242570"/>
                      <a:gd name="connsiteX1" fmla="*/ 0 w 154940"/>
                      <a:gd name="connsiteY1" fmla="*/ 242570 h 242570"/>
                      <a:gd name="connsiteX2" fmla="*/ 154940 w 154940"/>
                      <a:gd name="connsiteY2" fmla="*/ 242570 h 242570"/>
                      <a:gd name="connsiteX3" fmla="*/ 154940 w 154940"/>
                      <a:gd name="connsiteY3" fmla="*/ 0 h 242570"/>
                      <a:gd name="connsiteX4" fmla="*/ 0 w 154940"/>
                      <a:gd name="connsiteY4" fmla="*/ 0 h 242570"/>
                      <a:gd name="connsiteX5" fmla="*/ 142240 w 154940"/>
                      <a:gd name="connsiteY5" fmla="*/ 60325 h 242570"/>
                      <a:gd name="connsiteX6" fmla="*/ 100965 w 154940"/>
                      <a:gd name="connsiteY6" fmla="*/ 60325 h 242570"/>
                      <a:gd name="connsiteX7" fmla="*/ 100965 w 154940"/>
                      <a:gd name="connsiteY7" fmla="*/ 12065 h 242570"/>
                      <a:gd name="connsiteX8" fmla="*/ 142240 w 154940"/>
                      <a:gd name="connsiteY8" fmla="*/ 12065 h 242570"/>
                      <a:gd name="connsiteX9" fmla="*/ 142240 w 154940"/>
                      <a:gd name="connsiteY9" fmla="*/ 60325 h 242570"/>
                      <a:gd name="connsiteX10" fmla="*/ 57150 w 154940"/>
                      <a:gd name="connsiteY10" fmla="*/ 171450 h 242570"/>
                      <a:gd name="connsiteX11" fmla="*/ 57150 w 154940"/>
                      <a:gd name="connsiteY11" fmla="*/ 125730 h 242570"/>
                      <a:gd name="connsiteX12" fmla="*/ 95250 w 154940"/>
                      <a:gd name="connsiteY12" fmla="*/ 125730 h 242570"/>
                      <a:gd name="connsiteX13" fmla="*/ 95250 w 154940"/>
                      <a:gd name="connsiteY13" fmla="*/ 171450 h 242570"/>
                      <a:gd name="connsiteX14" fmla="*/ 57150 w 154940"/>
                      <a:gd name="connsiteY14" fmla="*/ 171450 h 242570"/>
                      <a:gd name="connsiteX15" fmla="*/ 95250 w 154940"/>
                      <a:gd name="connsiteY15" fmla="*/ 181610 h 242570"/>
                      <a:gd name="connsiteX16" fmla="*/ 95250 w 154940"/>
                      <a:gd name="connsiteY16" fmla="*/ 229870 h 242570"/>
                      <a:gd name="connsiteX17" fmla="*/ 57150 w 154940"/>
                      <a:gd name="connsiteY17" fmla="*/ 229870 h 242570"/>
                      <a:gd name="connsiteX18" fmla="*/ 57150 w 154940"/>
                      <a:gd name="connsiteY18" fmla="*/ 181610 h 242570"/>
                      <a:gd name="connsiteX19" fmla="*/ 95250 w 154940"/>
                      <a:gd name="connsiteY19" fmla="*/ 181610 h 242570"/>
                      <a:gd name="connsiteX20" fmla="*/ 95250 w 154940"/>
                      <a:gd name="connsiteY20" fmla="*/ 70485 h 242570"/>
                      <a:gd name="connsiteX21" fmla="*/ 95250 w 154940"/>
                      <a:gd name="connsiteY21" fmla="*/ 116205 h 242570"/>
                      <a:gd name="connsiteX22" fmla="*/ 57150 w 154940"/>
                      <a:gd name="connsiteY22" fmla="*/ 116205 h 242570"/>
                      <a:gd name="connsiteX23" fmla="*/ 57150 w 154940"/>
                      <a:gd name="connsiteY23" fmla="*/ 70485 h 242570"/>
                      <a:gd name="connsiteX24" fmla="*/ 95250 w 154940"/>
                      <a:gd name="connsiteY24" fmla="*/ 70485 h 242570"/>
                      <a:gd name="connsiteX25" fmla="*/ 57150 w 154940"/>
                      <a:gd name="connsiteY25" fmla="*/ 60325 h 242570"/>
                      <a:gd name="connsiteX26" fmla="*/ 57150 w 154940"/>
                      <a:gd name="connsiteY26" fmla="*/ 12065 h 242570"/>
                      <a:gd name="connsiteX27" fmla="*/ 95250 w 154940"/>
                      <a:gd name="connsiteY27" fmla="*/ 12065 h 242570"/>
                      <a:gd name="connsiteX28" fmla="*/ 95250 w 154940"/>
                      <a:gd name="connsiteY28" fmla="*/ 60325 h 242570"/>
                      <a:gd name="connsiteX29" fmla="*/ 57150 w 154940"/>
                      <a:gd name="connsiteY29" fmla="*/ 60325 h 242570"/>
                      <a:gd name="connsiteX30" fmla="*/ 50800 w 154940"/>
                      <a:gd name="connsiteY30" fmla="*/ 116205 h 242570"/>
                      <a:gd name="connsiteX31" fmla="*/ 12065 w 154940"/>
                      <a:gd name="connsiteY31" fmla="*/ 116205 h 242570"/>
                      <a:gd name="connsiteX32" fmla="*/ 12065 w 154940"/>
                      <a:gd name="connsiteY32" fmla="*/ 70485 h 242570"/>
                      <a:gd name="connsiteX33" fmla="*/ 50800 w 154940"/>
                      <a:gd name="connsiteY33" fmla="*/ 70485 h 242570"/>
                      <a:gd name="connsiteX34" fmla="*/ 50800 w 154940"/>
                      <a:gd name="connsiteY34" fmla="*/ 116205 h 242570"/>
                      <a:gd name="connsiteX35" fmla="*/ 50800 w 154940"/>
                      <a:gd name="connsiteY35" fmla="*/ 125730 h 242570"/>
                      <a:gd name="connsiteX36" fmla="*/ 50800 w 154940"/>
                      <a:gd name="connsiteY36" fmla="*/ 171450 h 242570"/>
                      <a:gd name="connsiteX37" fmla="*/ 12065 w 154940"/>
                      <a:gd name="connsiteY37" fmla="*/ 171450 h 242570"/>
                      <a:gd name="connsiteX38" fmla="*/ 12065 w 154940"/>
                      <a:gd name="connsiteY38" fmla="*/ 125730 h 242570"/>
                      <a:gd name="connsiteX39" fmla="*/ 50800 w 154940"/>
                      <a:gd name="connsiteY39" fmla="*/ 125730 h 242570"/>
                      <a:gd name="connsiteX40" fmla="*/ 101600 w 154940"/>
                      <a:gd name="connsiteY40" fmla="*/ 125730 h 242570"/>
                      <a:gd name="connsiteX41" fmla="*/ 142875 w 154940"/>
                      <a:gd name="connsiteY41" fmla="*/ 125730 h 242570"/>
                      <a:gd name="connsiteX42" fmla="*/ 142875 w 154940"/>
                      <a:gd name="connsiteY42" fmla="*/ 171450 h 242570"/>
                      <a:gd name="connsiteX43" fmla="*/ 101600 w 154940"/>
                      <a:gd name="connsiteY43" fmla="*/ 171450 h 242570"/>
                      <a:gd name="connsiteX44" fmla="*/ 101600 w 154940"/>
                      <a:gd name="connsiteY44" fmla="*/ 125730 h 242570"/>
                      <a:gd name="connsiteX45" fmla="*/ 101600 w 154940"/>
                      <a:gd name="connsiteY45" fmla="*/ 116205 h 242570"/>
                      <a:gd name="connsiteX46" fmla="*/ 101600 w 154940"/>
                      <a:gd name="connsiteY46" fmla="*/ 70485 h 242570"/>
                      <a:gd name="connsiteX47" fmla="*/ 142875 w 154940"/>
                      <a:gd name="connsiteY47" fmla="*/ 70485 h 242570"/>
                      <a:gd name="connsiteX48" fmla="*/ 142875 w 154940"/>
                      <a:gd name="connsiteY48" fmla="*/ 116205 h 242570"/>
                      <a:gd name="connsiteX49" fmla="*/ 101600 w 154940"/>
                      <a:gd name="connsiteY49" fmla="*/ 116205 h 242570"/>
                      <a:gd name="connsiteX50" fmla="*/ 50800 w 154940"/>
                      <a:gd name="connsiteY50" fmla="*/ 12065 h 242570"/>
                      <a:gd name="connsiteX51" fmla="*/ 50800 w 154940"/>
                      <a:gd name="connsiteY51" fmla="*/ 60325 h 242570"/>
                      <a:gd name="connsiteX52" fmla="*/ 12065 w 154940"/>
                      <a:gd name="connsiteY52" fmla="*/ 60325 h 242570"/>
                      <a:gd name="connsiteX53" fmla="*/ 12065 w 154940"/>
                      <a:gd name="connsiteY53" fmla="*/ 12065 h 242570"/>
                      <a:gd name="connsiteX54" fmla="*/ 50800 w 154940"/>
                      <a:gd name="connsiteY54" fmla="*/ 12065 h 242570"/>
                      <a:gd name="connsiteX55" fmla="*/ 12065 w 154940"/>
                      <a:gd name="connsiteY55" fmla="*/ 181610 h 242570"/>
                      <a:gd name="connsiteX56" fmla="*/ 50800 w 154940"/>
                      <a:gd name="connsiteY56" fmla="*/ 181610 h 242570"/>
                      <a:gd name="connsiteX57" fmla="*/ 50800 w 154940"/>
                      <a:gd name="connsiteY57" fmla="*/ 229870 h 242570"/>
                      <a:gd name="connsiteX58" fmla="*/ 12065 w 154940"/>
                      <a:gd name="connsiteY58" fmla="*/ 229870 h 242570"/>
                      <a:gd name="connsiteX59" fmla="*/ 12065 w 154940"/>
                      <a:gd name="connsiteY59" fmla="*/ 181610 h 242570"/>
                      <a:gd name="connsiteX60" fmla="*/ 101600 w 154940"/>
                      <a:gd name="connsiteY60" fmla="*/ 229870 h 242570"/>
                      <a:gd name="connsiteX61" fmla="*/ 101600 w 154940"/>
                      <a:gd name="connsiteY61" fmla="*/ 181610 h 242570"/>
                      <a:gd name="connsiteX62" fmla="*/ 142875 w 154940"/>
                      <a:gd name="connsiteY62" fmla="*/ 181610 h 242570"/>
                      <a:gd name="connsiteX63" fmla="*/ 142875 w 154940"/>
                      <a:gd name="connsiteY63" fmla="*/ 229870 h 242570"/>
                      <a:gd name="connsiteX64" fmla="*/ 101600 w 1549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240" y="60325"/>
                        </a:moveTo>
                        <a:lnTo>
                          <a:pt x="100965" y="60325"/>
                        </a:lnTo>
                        <a:lnTo>
                          <a:pt x="100965" y="12065"/>
                        </a:lnTo>
                        <a:lnTo>
                          <a:pt x="142240" y="12065"/>
                        </a:lnTo>
                        <a:lnTo>
                          <a:pt x="142240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5730"/>
                        </a:lnTo>
                        <a:lnTo>
                          <a:pt x="95250" y="125730"/>
                        </a:lnTo>
                        <a:lnTo>
                          <a:pt x="95250" y="171450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5" y="116205"/>
                        </a:lnTo>
                        <a:lnTo>
                          <a:pt x="12065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5730"/>
                        </a:moveTo>
                        <a:lnTo>
                          <a:pt x="50800" y="171450"/>
                        </a:lnTo>
                        <a:lnTo>
                          <a:pt x="12065" y="171450"/>
                        </a:lnTo>
                        <a:lnTo>
                          <a:pt x="12065" y="125730"/>
                        </a:lnTo>
                        <a:lnTo>
                          <a:pt x="50800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065"/>
                        </a:moveTo>
                        <a:lnTo>
                          <a:pt x="50800" y="60325"/>
                        </a:lnTo>
                        <a:lnTo>
                          <a:pt x="12065" y="60325"/>
                        </a:lnTo>
                        <a:lnTo>
                          <a:pt x="12065" y="12065"/>
                        </a:lnTo>
                        <a:lnTo>
                          <a:pt x="50800" y="12065"/>
                        </a:lnTo>
                        <a:close/>
                        <a:moveTo>
                          <a:pt x="12065" y="181610"/>
                        </a:moveTo>
                        <a:lnTo>
                          <a:pt x="50800" y="181610"/>
                        </a:lnTo>
                        <a:lnTo>
                          <a:pt x="50800" y="229870"/>
                        </a:lnTo>
                        <a:lnTo>
                          <a:pt x="12065" y="229870"/>
                        </a:lnTo>
                        <a:lnTo>
                          <a:pt x="12065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9" name="图形 4">
                  <a:extLst>
                    <a:ext uri="{FF2B5EF4-FFF2-40B4-BE49-F238E27FC236}">
                      <a16:creationId xmlns:a16="http://schemas.microsoft.com/office/drawing/2014/main" id="{BAACD6F4-07E0-0E54-D9C4-FDFFF7E59A5F}"/>
                    </a:ext>
                  </a:extLst>
                </p:cNvPr>
                <p:cNvGrpSpPr/>
                <p:nvPr/>
              </p:nvGrpSpPr>
              <p:grpSpPr>
                <a:xfrm>
                  <a:off x="6883400" y="1994535"/>
                  <a:ext cx="154940" cy="242569"/>
                  <a:chOff x="6883400" y="1994535"/>
                  <a:chExt cx="154940" cy="242569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D668F6C1-64C8-F46F-1235-B42717CA81E4}"/>
                      </a:ext>
                    </a:extLst>
                  </p:cNvPr>
                  <p:cNvSpPr/>
                  <p:nvPr/>
                </p:nvSpPr>
                <p:spPr>
                  <a:xfrm>
                    <a:off x="6889115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20BF9561-038F-2E64-7453-E169D717E509}"/>
                      </a:ext>
                    </a:extLst>
                  </p:cNvPr>
                  <p:cNvSpPr/>
                  <p:nvPr/>
                </p:nvSpPr>
                <p:spPr>
                  <a:xfrm>
                    <a:off x="6883400" y="1994535"/>
                    <a:ext cx="154940" cy="242569"/>
                  </a:xfrm>
                  <a:custGeom>
                    <a:avLst/>
                    <a:gdLst>
                      <a:gd name="connsiteX0" fmla="*/ 0 w 154940"/>
                      <a:gd name="connsiteY0" fmla="*/ 0 h 242569"/>
                      <a:gd name="connsiteX1" fmla="*/ 0 w 154940"/>
                      <a:gd name="connsiteY1" fmla="*/ 242570 h 242569"/>
                      <a:gd name="connsiteX2" fmla="*/ 154940 w 154940"/>
                      <a:gd name="connsiteY2" fmla="*/ 242570 h 242569"/>
                      <a:gd name="connsiteX3" fmla="*/ 154940 w 154940"/>
                      <a:gd name="connsiteY3" fmla="*/ 0 h 242569"/>
                      <a:gd name="connsiteX4" fmla="*/ 0 w 154940"/>
                      <a:gd name="connsiteY4" fmla="*/ 0 h 242569"/>
                      <a:gd name="connsiteX5" fmla="*/ 142240 w 154940"/>
                      <a:gd name="connsiteY5" fmla="*/ 60325 h 242569"/>
                      <a:gd name="connsiteX6" fmla="*/ 100965 w 154940"/>
                      <a:gd name="connsiteY6" fmla="*/ 60325 h 242569"/>
                      <a:gd name="connsiteX7" fmla="*/ 100965 w 154940"/>
                      <a:gd name="connsiteY7" fmla="*/ 12065 h 242569"/>
                      <a:gd name="connsiteX8" fmla="*/ 142240 w 154940"/>
                      <a:gd name="connsiteY8" fmla="*/ 12065 h 242569"/>
                      <a:gd name="connsiteX9" fmla="*/ 142240 w 154940"/>
                      <a:gd name="connsiteY9" fmla="*/ 60325 h 242569"/>
                      <a:gd name="connsiteX10" fmla="*/ 57150 w 154940"/>
                      <a:gd name="connsiteY10" fmla="*/ 171450 h 242569"/>
                      <a:gd name="connsiteX11" fmla="*/ 57150 w 154940"/>
                      <a:gd name="connsiteY11" fmla="*/ 126365 h 242569"/>
                      <a:gd name="connsiteX12" fmla="*/ 95250 w 154940"/>
                      <a:gd name="connsiteY12" fmla="*/ 126365 h 242569"/>
                      <a:gd name="connsiteX13" fmla="*/ 95250 w 154940"/>
                      <a:gd name="connsiteY13" fmla="*/ 172085 h 242569"/>
                      <a:gd name="connsiteX14" fmla="*/ 57150 w 154940"/>
                      <a:gd name="connsiteY14" fmla="*/ 172085 h 242569"/>
                      <a:gd name="connsiteX15" fmla="*/ 57150 w 154940"/>
                      <a:gd name="connsiteY15" fmla="*/ 171450 h 242569"/>
                      <a:gd name="connsiteX16" fmla="*/ 95250 w 154940"/>
                      <a:gd name="connsiteY16" fmla="*/ 181610 h 242569"/>
                      <a:gd name="connsiteX17" fmla="*/ 95250 w 154940"/>
                      <a:gd name="connsiteY17" fmla="*/ 229870 h 242569"/>
                      <a:gd name="connsiteX18" fmla="*/ 57150 w 154940"/>
                      <a:gd name="connsiteY18" fmla="*/ 229870 h 242569"/>
                      <a:gd name="connsiteX19" fmla="*/ 57150 w 154940"/>
                      <a:gd name="connsiteY19" fmla="*/ 181610 h 242569"/>
                      <a:gd name="connsiteX20" fmla="*/ 95250 w 154940"/>
                      <a:gd name="connsiteY20" fmla="*/ 181610 h 242569"/>
                      <a:gd name="connsiteX21" fmla="*/ 95250 w 154940"/>
                      <a:gd name="connsiteY21" fmla="*/ 70485 h 242569"/>
                      <a:gd name="connsiteX22" fmla="*/ 95250 w 154940"/>
                      <a:gd name="connsiteY22" fmla="*/ 116205 h 242569"/>
                      <a:gd name="connsiteX23" fmla="*/ 57150 w 154940"/>
                      <a:gd name="connsiteY23" fmla="*/ 116205 h 242569"/>
                      <a:gd name="connsiteX24" fmla="*/ 57150 w 154940"/>
                      <a:gd name="connsiteY24" fmla="*/ 70485 h 242569"/>
                      <a:gd name="connsiteX25" fmla="*/ 95250 w 154940"/>
                      <a:gd name="connsiteY25" fmla="*/ 70485 h 242569"/>
                      <a:gd name="connsiteX26" fmla="*/ 57150 w 154940"/>
                      <a:gd name="connsiteY26" fmla="*/ 60325 h 242569"/>
                      <a:gd name="connsiteX27" fmla="*/ 57150 w 154940"/>
                      <a:gd name="connsiteY27" fmla="*/ 12065 h 242569"/>
                      <a:gd name="connsiteX28" fmla="*/ 95250 w 154940"/>
                      <a:gd name="connsiteY28" fmla="*/ 12065 h 242569"/>
                      <a:gd name="connsiteX29" fmla="*/ 95250 w 154940"/>
                      <a:gd name="connsiteY29" fmla="*/ 60325 h 242569"/>
                      <a:gd name="connsiteX30" fmla="*/ 57150 w 154940"/>
                      <a:gd name="connsiteY30" fmla="*/ 60325 h 242569"/>
                      <a:gd name="connsiteX31" fmla="*/ 50800 w 154940"/>
                      <a:gd name="connsiteY31" fmla="*/ 116205 h 242569"/>
                      <a:gd name="connsiteX32" fmla="*/ 12065 w 154940"/>
                      <a:gd name="connsiteY32" fmla="*/ 116205 h 242569"/>
                      <a:gd name="connsiteX33" fmla="*/ 12065 w 154940"/>
                      <a:gd name="connsiteY33" fmla="*/ 70485 h 242569"/>
                      <a:gd name="connsiteX34" fmla="*/ 50800 w 154940"/>
                      <a:gd name="connsiteY34" fmla="*/ 70485 h 242569"/>
                      <a:gd name="connsiteX35" fmla="*/ 50800 w 154940"/>
                      <a:gd name="connsiteY35" fmla="*/ 116205 h 242569"/>
                      <a:gd name="connsiteX36" fmla="*/ 50800 w 154940"/>
                      <a:gd name="connsiteY36" fmla="*/ 126365 h 242569"/>
                      <a:gd name="connsiteX37" fmla="*/ 50800 w 154940"/>
                      <a:gd name="connsiteY37" fmla="*/ 172085 h 242569"/>
                      <a:gd name="connsiteX38" fmla="*/ 12065 w 154940"/>
                      <a:gd name="connsiteY38" fmla="*/ 172085 h 242569"/>
                      <a:gd name="connsiteX39" fmla="*/ 12065 w 154940"/>
                      <a:gd name="connsiteY39" fmla="*/ 126365 h 242569"/>
                      <a:gd name="connsiteX40" fmla="*/ 50800 w 154940"/>
                      <a:gd name="connsiteY40" fmla="*/ 126365 h 242569"/>
                      <a:gd name="connsiteX41" fmla="*/ 101600 w 154940"/>
                      <a:gd name="connsiteY41" fmla="*/ 126365 h 242569"/>
                      <a:gd name="connsiteX42" fmla="*/ 142875 w 154940"/>
                      <a:gd name="connsiteY42" fmla="*/ 126365 h 242569"/>
                      <a:gd name="connsiteX43" fmla="*/ 142875 w 154940"/>
                      <a:gd name="connsiteY43" fmla="*/ 172085 h 242569"/>
                      <a:gd name="connsiteX44" fmla="*/ 101600 w 154940"/>
                      <a:gd name="connsiteY44" fmla="*/ 172085 h 242569"/>
                      <a:gd name="connsiteX45" fmla="*/ 101600 w 154940"/>
                      <a:gd name="connsiteY45" fmla="*/ 126365 h 242569"/>
                      <a:gd name="connsiteX46" fmla="*/ 101600 w 154940"/>
                      <a:gd name="connsiteY46" fmla="*/ 116205 h 242569"/>
                      <a:gd name="connsiteX47" fmla="*/ 101600 w 154940"/>
                      <a:gd name="connsiteY47" fmla="*/ 70485 h 242569"/>
                      <a:gd name="connsiteX48" fmla="*/ 142875 w 154940"/>
                      <a:gd name="connsiteY48" fmla="*/ 70485 h 242569"/>
                      <a:gd name="connsiteX49" fmla="*/ 142875 w 154940"/>
                      <a:gd name="connsiteY49" fmla="*/ 116205 h 242569"/>
                      <a:gd name="connsiteX50" fmla="*/ 101600 w 154940"/>
                      <a:gd name="connsiteY50" fmla="*/ 116205 h 242569"/>
                      <a:gd name="connsiteX51" fmla="*/ 50800 w 154940"/>
                      <a:gd name="connsiteY51" fmla="*/ 12700 h 242569"/>
                      <a:gd name="connsiteX52" fmla="*/ 50800 w 154940"/>
                      <a:gd name="connsiteY52" fmla="*/ 60960 h 242569"/>
                      <a:gd name="connsiteX53" fmla="*/ 12065 w 154940"/>
                      <a:gd name="connsiteY53" fmla="*/ 60960 h 242569"/>
                      <a:gd name="connsiteX54" fmla="*/ 12065 w 154940"/>
                      <a:gd name="connsiteY54" fmla="*/ 12700 h 242569"/>
                      <a:gd name="connsiteX55" fmla="*/ 50800 w 154940"/>
                      <a:gd name="connsiteY55" fmla="*/ 12700 h 242569"/>
                      <a:gd name="connsiteX56" fmla="*/ 12065 w 154940"/>
                      <a:gd name="connsiteY56" fmla="*/ 181610 h 242569"/>
                      <a:gd name="connsiteX57" fmla="*/ 50800 w 154940"/>
                      <a:gd name="connsiteY57" fmla="*/ 181610 h 242569"/>
                      <a:gd name="connsiteX58" fmla="*/ 50800 w 154940"/>
                      <a:gd name="connsiteY58" fmla="*/ 229870 h 242569"/>
                      <a:gd name="connsiteX59" fmla="*/ 12065 w 154940"/>
                      <a:gd name="connsiteY59" fmla="*/ 229870 h 242569"/>
                      <a:gd name="connsiteX60" fmla="*/ 12065 w 154940"/>
                      <a:gd name="connsiteY60" fmla="*/ 181610 h 242569"/>
                      <a:gd name="connsiteX61" fmla="*/ 101600 w 154940"/>
                      <a:gd name="connsiteY61" fmla="*/ 229870 h 242569"/>
                      <a:gd name="connsiteX62" fmla="*/ 101600 w 154940"/>
                      <a:gd name="connsiteY62" fmla="*/ 181610 h 242569"/>
                      <a:gd name="connsiteX63" fmla="*/ 142875 w 154940"/>
                      <a:gd name="connsiteY63" fmla="*/ 181610 h 242569"/>
                      <a:gd name="connsiteX64" fmla="*/ 142875 w 154940"/>
                      <a:gd name="connsiteY64" fmla="*/ 229870 h 242569"/>
                      <a:gd name="connsiteX65" fmla="*/ 101600 w 154940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40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240" y="60325"/>
                        </a:moveTo>
                        <a:lnTo>
                          <a:pt x="100965" y="60325"/>
                        </a:lnTo>
                        <a:lnTo>
                          <a:pt x="100965" y="12065"/>
                        </a:lnTo>
                        <a:lnTo>
                          <a:pt x="142240" y="12065"/>
                        </a:lnTo>
                        <a:lnTo>
                          <a:pt x="142240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6365"/>
                        </a:lnTo>
                        <a:lnTo>
                          <a:pt x="95250" y="126365"/>
                        </a:lnTo>
                        <a:lnTo>
                          <a:pt x="95250" y="172085"/>
                        </a:lnTo>
                        <a:lnTo>
                          <a:pt x="57150" y="172085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5" y="116205"/>
                        </a:lnTo>
                        <a:lnTo>
                          <a:pt x="12065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6365"/>
                        </a:moveTo>
                        <a:lnTo>
                          <a:pt x="50800" y="172085"/>
                        </a:lnTo>
                        <a:lnTo>
                          <a:pt x="12065" y="172085"/>
                        </a:lnTo>
                        <a:lnTo>
                          <a:pt x="12065" y="126365"/>
                        </a:lnTo>
                        <a:lnTo>
                          <a:pt x="50800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700"/>
                        </a:moveTo>
                        <a:lnTo>
                          <a:pt x="50800" y="60960"/>
                        </a:lnTo>
                        <a:lnTo>
                          <a:pt x="12065" y="60960"/>
                        </a:lnTo>
                        <a:lnTo>
                          <a:pt x="12065" y="12700"/>
                        </a:lnTo>
                        <a:lnTo>
                          <a:pt x="50800" y="12700"/>
                        </a:lnTo>
                        <a:close/>
                        <a:moveTo>
                          <a:pt x="12065" y="181610"/>
                        </a:moveTo>
                        <a:lnTo>
                          <a:pt x="50800" y="181610"/>
                        </a:lnTo>
                        <a:lnTo>
                          <a:pt x="50800" y="229870"/>
                        </a:lnTo>
                        <a:lnTo>
                          <a:pt x="12065" y="229870"/>
                        </a:lnTo>
                        <a:lnTo>
                          <a:pt x="12065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2" name="图形 4">
                <a:extLst>
                  <a:ext uri="{FF2B5EF4-FFF2-40B4-BE49-F238E27FC236}">
                    <a16:creationId xmlns:a16="http://schemas.microsoft.com/office/drawing/2014/main" id="{9769859F-2DD2-6161-D58A-A30D5142A3B7}"/>
                  </a:ext>
                </a:extLst>
              </p:cNvPr>
              <p:cNvGrpSpPr/>
              <p:nvPr/>
            </p:nvGrpSpPr>
            <p:grpSpPr>
              <a:xfrm>
                <a:off x="7132955" y="1671954"/>
                <a:ext cx="154939" cy="565150"/>
                <a:chOff x="7132955" y="1671954"/>
                <a:chExt cx="154939" cy="565150"/>
              </a:xfrm>
            </p:grpSpPr>
            <p:grpSp>
              <p:nvGrpSpPr>
                <p:cNvPr id="73" name="图形 4">
                  <a:extLst>
                    <a:ext uri="{FF2B5EF4-FFF2-40B4-BE49-F238E27FC236}">
                      <a16:creationId xmlns:a16="http://schemas.microsoft.com/office/drawing/2014/main" id="{00B1E0F2-3B4B-3882-8E52-8480C10F4448}"/>
                    </a:ext>
                  </a:extLst>
                </p:cNvPr>
                <p:cNvGrpSpPr/>
                <p:nvPr/>
              </p:nvGrpSpPr>
              <p:grpSpPr>
                <a:xfrm>
                  <a:off x="7132955" y="1671954"/>
                  <a:ext cx="154939" cy="242570"/>
                  <a:chOff x="7132955" y="1671954"/>
                  <a:chExt cx="154939" cy="242570"/>
                </a:xfrm>
              </p:grpSpPr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F268E5C1-8AC9-E070-6B30-5DF0EFE72125}"/>
                      </a:ext>
                    </a:extLst>
                  </p:cNvPr>
                  <p:cNvSpPr/>
                  <p:nvPr/>
                </p:nvSpPr>
                <p:spPr>
                  <a:xfrm>
                    <a:off x="7139305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D7902317-8455-1BF8-9857-14EDFFB91755}"/>
                      </a:ext>
                    </a:extLst>
                  </p:cNvPr>
                  <p:cNvSpPr/>
                  <p:nvPr/>
                </p:nvSpPr>
                <p:spPr>
                  <a:xfrm>
                    <a:off x="7132955" y="1671954"/>
                    <a:ext cx="154939" cy="242570"/>
                  </a:xfrm>
                  <a:custGeom>
                    <a:avLst/>
                    <a:gdLst>
                      <a:gd name="connsiteX0" fmla="*/ 0 w 154939"/>
                      <a:gd name="connsiteY0" fmla="*/ 0 h 242570"/>
                      <a:gd name="connsiteX1" fmla="*/ 0 w 154939"/>
                      <a:gd name="connsiteY1" fmla="*/ 242570 h 242570"/>
                      <a:gd name="connsiteX2" fmla="*/ 154939 w 154939"/>
                      <a:gd name="connsiteY2" fmla="*/ 242570 h 242570"/>
                      <a:gd name="connsiteX3" fmla="*/ 154939 w 154939"/>
                      <a:gd name="connsiteY3" fmla="*/ 0 h 242570"/>
                      <a:gd name="connsiteX4" fmla="*/ 0 w 154939"/>
                      <a:gd name="connsiteY4" fmla="*/ 0 h 242570"/>
                      <a:gd name="connsiteX5" fmla="*/ 142875 w 154939"/>
                      <a:gd name="connsiteY5" fmla="*/ 60325 h 242570"/>
                      <a:gd name="connsiteX6" fmla="*/ 101600 w 154939"/>
                      <a:gd name="connsiteY6" fmla="*/ 60325 h 242570"/>
                      <a:gd name="connsiteX7" fmla="*/ 101600 w 154939"/>
                      <a:gd name="connsiteY7" fmla="*/ 12065 h 242570"/>
                      <a:gd name="connsiteX8" fmla="*/ 142875 w 154939"/>
                      <a:gd name="connsiteY8" fmla="*/ 12065 h 242570"/>
                      <a:gd name="connsiteX9" fmla="*/ 142875 w 154939"/>
                      <a:gd name="connsiteY9" fmla="*/ 60325 h 242570"/>
                      <a:gd name="connsiteX10" fmla="*/ 57150 w 154939"/>
                      <a:gd name="connsiteY10" fmla="*/ 171450 h 242570"/>
                      <a:gd name="connsiteX11" fmla="*/ 57150 w 154939"/>
                      <a:gd name="connsiteY11" fmla="*/ 125730 h 242570"/>
                      <a:gd name="connsiteX12" fmla="*/ 95250 w 154939"/>
                      <a:gd name="connsiteY12" fmla="*/ 125730 h 242570"/>
                      <a:gd name="connsiteX13" fmla="*/ 95250 w 154939"/>
                      <a:gd name="connsiteY13" fmla="*/ 171450 h 242570"/>
                      <a:gd name="connsiteX14" fmla="*/ 57150 w 154939"/>
                      <a:gd name="connsiteY14" fmla="*/ 171450 h 242570"/>
                      <a:gd name="connsiteX15" fmla="*/ 95250 w 154939"/>
                      <a:gd name="connsiteY15" fmla="*/ 181610 h 242570"/>
                      <a:gd name="connsiteX16" fmla="*/ 95250 w 154939"/>
                      <a:gd name="connsiteY16" fmla="*/ 229870 h 242570"/>
                      <a:gd name="connsiteX17" fmla="*/ 57150 w 154939"/>
                      <a:gd name="connsiteY17" fmla="*/ 229870 h 242570"/>
                      <a:gd name="connsiteX18" fmla="*/ 57150 w 154939"/>
                      <a:gd name="connsiteY18" fmla="*/ 181610 h 242570"/>
                      <a:gd name="connsiteX19" fmla="*/ 95250 w 154939"/>
                      <a:gd name="connsiteY19" fmla="*/ 181610 h 242570"/>
                      <a:gd name="connsiteX20" fmla="*/ 95250 w 154939"/>
                      <a:gd name="connsiteY20" fmla="*/ 70485 h 242570"/>
                      <a:gd name="connsiteX21" fmla="*/ 95250 w 154939"/>
                      <a:gd name="connsiteY21" fmla="*/ 116205 h 242570"/>
                      <a:gd name="connsiteX22" fmla="*/ 57150 w 154939"/>
                      <a:gd name="connsiteY22" fmla="*/ 116205 h 242570"/>
                      <a:gd name="connsiteX23" fmla="*/ 57150 w 154939"/>
                      <a:gd name="connsiteY23" fmla="*/ 70485 h 242570"/>
                      <a:gd name="connsiteX24" fmla="*/ 95250 w 154939"/>
                      <a:gd name="connsiteY24" fmla="*/ 70485 h 242570"/>
                      <a:gd name="connsiteX25" fmla="*/ 57150 w 154939"/>
                      <a:gd name="connsiteY25" fmla="*/ 60325 h 242570"/>
                      <a:gd name="connsiteX26" fmla="*/ 57150 w 154939"/>
                      <a:gd name="connsiteY26" fmla="*/ 12065 h 242570"/>
                      <a:gd name="connsiteX27" fmla="*/ 95250 w 154939"/>
                      <a:gd name="connsiteY27" fmla="*/ 12065 h 242570"/>
                      <a:gd name="connsiteX28" fmla="*/ 95250 w 154939"/>
                      <a:gd name="connsiteY28" fmla="*/ 60325 h 242570"/>
                      <a:gd name="connsiteX29" fmla="*/ 57150 w 154939"/>
                      <a:gd name="connsiteY29" fmla="*/ 60325 h 242570"/>
                      <a:gd name="connsiteX30" fmla="*/ 50800 w 154939"/>
                      <a:gd name="connsiteY30" fmla="*/ 116205 h 242570"/>
                      <a:gd name="connsiteX31" fmla="*/ 12064 w 154939"/>
                      <a:gd name="connsiteY31" fmla="*/ 116205 h 242570"/>
                      <a:gd name="connsiteX32" fmla="*/ 12064 w 154939"/>
                      <a:gd name="connsiteY32" fmla="*/ 70485 h 242570"/>
                      <a:gd name="connsiteX33" fmla="*/ 50800 w 154939"/>
                      <a:gd name="connsiteY33" fmla="*/ 70485 h 242570"/>
                      <a:gd name="connsiteX34" fmla="*/ 50800 w 154939"/>
                      <a:gd name="connsiteY34" fmla="*/ 116205 h 242570"/>
                      <a:gd name="connsiteX35" fmla="*/ 50800 w 154939"/>
                      <a:gd name="connsiteY35" fmla="*/ 125730 h 242570"/>
                      <a:gd name="connsiteX36" fmla="*/ 50800 w 154939"/>
                      <a:gd name="connsiteY36" fmla="*/ 171450 h 242570"/>
                      <a:gd name="connsiteX37" fmla="*/ 12064 w 154939"/>
                      <a:gd name="connsiteY37" fmla="*/ 171450 h 242570"/>
                      <a:gd name="connsiteX38" fmla="*/ 12064 w 154939"/>
                      <a:gd name="connsiteY38" fmla="*/ 125730 h 242570"/>
                      <a:gd name="connsiteX39" fmla="*/ 50800 w 154939"/>
                      <a:gd name="connsiteY39" fmla="*/ 125730 h 242570"/>
                      <a:gd name="connsiteX40" fmla="*/ 101600 w 154939"/>
                      <a:gd name="connsiteY40" fmla="*/ 125730 h 242570"/>
                      <a:gd name="connsiteX41" fmla="*/ 142875 w 154939"/>
                      <a:gd name="connsiteY41" fmla="*/ 125730 h 242570"/>
                      <a:gd name="connsiteX42" fmla="*/ 142875 w 154939"/>
                      <a:gd name="connsiteY42" fmla="*/ 171450 h 242570"/>
                      <a:gd name="connsiteX43" fmla="*/ 101600 w 154939"/>
                      <a:gd name="connsiteY43" fmla="*/ 171450 h 242570"/>
                      <a:gd name="connsiteX44" fmla="*/ 101600 w 154939"/>
                      <a:gd name="connsiteY44" fmla="*/ 125730 h 242570"/>
                      <a:gd name="connsiteX45" fmla="*/ 101600 w 154939"/>
                      <a:gd name="connsiteY45" fmla="*/ 116205 h 242570"/>
                      <a:gd name="connsiteX46" fmla="*/ 101600 w 154939"/>
                      <a:gd name="connsiteY46" fmla="*/ 70485 h 242570"/>
                      <a:gd name="connsiteX47" fmla="*/ 142875 w 154939"/>
                      <a:gd name="connsiteY47" fmla="*/ 70485 h 242570"/>
                      <a:gd name="connsiteX48" fmla="*/ 142875 w 154939"/>
                      <a:gd name="connsiteY48" fmla="*/ 116205 h 242570"/>
                      <a:gd name="connsiteX49" fmla="*/ 101600 w 154939"/>
                      <a:gd name="connsiteY49" fmla="*/ 116205 h 242570"/>
                      <a:gd name="connsiteX50" fmla="*/ 50800 w 154939"/>
                      <a:gd name="connsiteY50" fmla="*/ 12065 h 242570"/>
                      <a:gd name="connsiteX51" fmla="*/ 50800 w 154939"/>
                      <a:gd name="connsiteY51" fmla="*/ 60325 h 242570"/>
                      <a:gd name="connsiteX52" fmla="*/ 12064 w 154939"/>
                      <a:gd name="connsiteY52" fmla="*/ 60325 h 242570"/>
                      <a:gd name="connsiteX53" fmla="*/ 12064 w 154939"/>
                      <a:gd name="connsiteY53" fmla="*/ 12065 h 242570"/>
                      <a:gd name="connsiteX54" fmla="*/ 50800 w 154939"/>
                      <a:gd name="connsiteY54" fmla="*/ 12065 h 242570"/>
                      <a:gd name="connsiteX55" fmla="*/ 12700 w 154939"/>
                      <a:gd name="connsiteY55" fmla="*/ 181610 h 242570"/>
                      <a:gd name="connsiteX56" fmla="*/ 51435 w 154939"/>
                      <a:gd name="connsiteY56" fmla="*/ 181610 h 242570"/>
                      <a:gd name="connsiteX57" fmla="*/ 51435 w 154939"/>
                      <a:gd name="connsiteY57" fmla="*/ 229870 h 242570"/>
                      <a:gd name="connsiteX58" fmla="*/ 12700 w 154939"/>
                      <a:gd name="connsiteY58" fmla="*/ 229870 h 242570"/>
                      <a:gd name="connsiteX59" fmla="*/ 12700 w 154939"/>
                      <a:gd name="connsiteY59" fmla="*/ 181610 h 242570"/>
                      <a:gd name="connsiteX60" fmla="*/ 101600 w 154939"/>
                      <a:gd name="connsiteY60" fmla="*/ 229870 h 242570"/>
                      <a:gd name="connsiteX61" fmla="*/ 101600 w 154939"/>
                      <a:gd name="connsiteY61" fmla="*/ 181610 h 242570"/>
                      <a:gd name="connsiteX62" fmla="*/ 142875 w 154939"/>
                      <a:gd name="connsiteY62" fmla="*/ 181610 h 242570"/>
                      <a:gd name="connsiteX63" fmla="*/ 142875 w 154939"/>
                      <a:gd name="connsiteY63" fmla="*/ 229870 h 242570"/>
                      <a:gd name="connsiteX64" fmla="*/ 101600 w 154939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39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39" y="242570"/>
                        </a:lnTo>
                        <a:lnTo>
                          <a:pt x="154939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5730"/>
                        </a:lnTo>
                        <a:lnTo>
                          <a:pt x="95250" y="125730"/>
                        </a:lnTo>
                        <a:lnTo>
                          <a:pt x="95250" y="171450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4" y="116205"/>
                        </a:lnTo>
                        <a:lnTo>
                          <a:pt x="12064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5730"/>
                        </a:moveTo>
                        <a:lnTo>
                          <a:pt x="50800" y="171450"/>
                        </a:lnTo>
                        <a:lnTo>
                          <a:pt x="12064" y="171450"/>
                        </a:lnTo>
                        <a:lnTo>
                          <a:pt x="12064" y="125730"/>
                        </a:lnTo>
                        <a:lnTo>
                          <a:pt x="50800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065"/>
                        </a:moveTo>
                        <a:lnTo>
                          <a:pt x="50800" y="60325"/>
                        </a:lnTo>
                        <a:lnTo>
                          <a:pt x="12064" y="60325"/>
                        </a:lnTo>
                        <a:lnTo>
                          <a:pt x="12064" y="12065"/>
                        </a:lnTo>
                        <a:lnTo>
                          <a:pt x="50800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" name="图形 4">
                  <a:extLst>
                    <a:ext uri="{FF2B5EF4-FFF2-40B4-BE49-F238E27FC236}">
                      <a16:creationId xmlns:a16="http://schemas.microsoft.com/office/drawing/2014/main" id="{CA25EFCE-E10F-4219-59C1-2A9BC5E64E86}"/>
                    </a:ext>
                  </a:extLst>
                </p:cNvPr>
                <p:cNvGrpSpPr/>
                <p:nvPr/>
              </p:nvGrpSpPr>
              <p:grpSpPr>
                <a:xfrm>
                  <a:off x="7132955" y="1994535"/>
                  <a:ext cx="154939" cy="242569"/>
                  <a:chOff x="7132955" y="1994535"/>
                  <a:chExt cx="154939" cy="242569"/>
                </a:xfrm>
              </p:grpSpPr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35628DD7-7BAD-C43B-BECD-64DD4216DBA6}"/>
                      </a:ext>
                    </a:extLst>
                  </p:cNvPr>
                  <p:cNvSpPr/>
                  <p:nvPr/>
                </p:nvSpPr>
                <p:spPr>
                  <a:xfrm>
                    <a:off x="7139305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73E3A2EC-8A8F-4C2E-81D7-9EF78350B425}"/>
                      </a:ext>
                    </a:extLst>
                  </p:cNvPr>
                  <p:cNvSpPr/>
                  <p:nvPr/>
                </p:nvSpPr>
                <p:spPr>
                  <a:xfrm>
                    <a:off x="7132955" y="1994535"/>
                    <a:ext cx="154939" cy="242569"/>
                  </a:xfrm>
                  <a:custGeom>
                    <a:avLst/>
                    <a:gdLst>
                      <a:gd name="connsiteX0" fmla="*/ 0 w 154939"/>
                      <a:gd name="connsiteY0" fmla="*/ 0 h 242569"/>
                      <a:gd name="connsiteX1" fmla="*/ 0 w 154939"/>
                      <a:gd name="connsiteY1" fmla="*/ 242570 h 242569"/>
                      <a:gd name="connsiteX2" fmla="*/ 154939 w 154939"/>
                      <a:gd name="connsiteY2" fmla="*/ 242570 h 242569"/>
                      <a:gd name="connsiteX3" fmla="*/ 154939 w 154939"/>
                      <a:gd name="connsiteY3" fmla="*/ 0 h 242569"/>
                      <a:gd name="connsiteX4" fmla="*/ 0 w 154939"/>
                      <a:gd name="connsiteY4" fmla="*/ 0 h 242569"/>
                      <a:gd name="connsiteX5" fmla="*/ 142875 w 154939"/>
                      <a:gd name="connsiteY5" fmla="*/ 60325 h 242569"/>
                      <a:gd name="connsiteX6" fmla="*/ 101600 w 154939"/>
                      <a:gd name="connsiteY6" fmla="*/ 60325 h 242569"/>
                      <a:gd name="connsiteX7" fmla="*/ 101600 w 154939"/>
                      <a:gd name="connsiteY7" fmla="*/ 12065 h 242569"/>
                      <a:gd name="connsiteX8" fmla="*/ 142875 w 154939"/>
                      <a:gd name="connsiteY8" fmla="*/ 12065 h 242569"/>
                      <a:gd name="connsiteX9" fmla="*/ 142875 w 154939"/>
                      <a:gd name="connsiteY9" fmla="*/ 60325 h 242569"/>
                      <a:gd name="connsiteX10" fmla="*/ 57150 w 154939"/>
                      <a:gd name="connsiteY10" fmla="*/ 171450 h 242569"/>
                      <a:gd name="connsiteX11" fmla="*/ 57150 w 154939"/>
                      <a:gd name="connsiteY11" fmla="*/ 126365 h 242569"/>
                      <a:gd name="connsiteX12" fmla="*/ 95250 w 154939"/>
                      <a:gd name="connsiteY12" fmla="*/ 126365 h 242569"/>
                      <a:gd name="connsiteX13" fmla="*/ 95250 w 154939"/>
                      <a:gd name="connsiteY13" fmla="*/ 172085 h 242569"/>
                      <a:gd name="connsiteX14" fmla="*/ 57150 w 154939"/>
                      <a:gd name="connsiteY14" fmla="*/ 172085 h 242569"/>
                      <a:gd name="connsiteX15" fmla="*/ 57150 w 154939"/>
                      <a:gd name="connsiteY15" fmla="*/ 171450 h 242569"/>
                      <a:gd name="connsiteX16" fmla="*/ 95250 w 154939"/>
                      <a:gd name="connsiteY16" fmla="*/ 181610 h 242569"/>
                      <a:gd name="connsiteX17" fmla="*/ 95250 w 154939"/>
                      <a:gd name="connsiteY17" fmla="*/ 229870 h 242569"/>
                      <a:gd name="connsiteX18" fmla="*/ 57150 w 154939"/>
                      <a:gd name="connsiteY18" fmla="*/ 229870 h 242569"/>
                      <a:gd name="connsiteX19" fmla="*/ 57150 w 154939"/>
                      <a:gd name="connsiteY19" fmla="*/ 181610 h 242569"/>
                      <a:gd name="connsiteX20" fmla="*/ 95250 w 154939"/>
                      <a:gd name="connsiteY20" fmla="*/ 181610 h 242569"/>
                      <a:gd name="connsiteX21" fmla="*/ 95250 w 154939"/>
                      <a:gd name="connsiteY21" fmla="*/ 70485 h 242569"/>
                      <a:gd name="connsiteX22" fmla="*/ 95250 w 154939"/>
                      <a:gd name="connsiteY22" fmla="*/ 116205 h 242569"/>
                      <a:gd name="connsiteX23" fmla="*/ 57150 w 154939"/>
                      <a:gd name="connsiteY23" fmla="*/ 116205 h 242569"/>
                      <a:gd name="connsiteX24" fmla="*/ 57150 w 154939"/>
                      <a:gd name="connsiteY24" fmla="*/ 70485 h 242569"/>
                      <a:gd name="connsiteX25" fmla="*/ 95250 w 154939"/>
                      <a:gd name="connsiteY25" fmla="*/ 70485 h 242569"/>
                      <a:gd name="connsiteX26" fmla="*/ 57150 w 154939"/>
                      <a:gd name="connsiteY26" fmla="*/ 60325 h 242569"/>
                      <a:gd name="connsiteX27" fmla="*/ 57150 w 154939"/>
                      <a:gd name="connsiteY27" fmla="*/ 12065 h 242569"/>
                      <a:gd name="connsiteX28" fmla="*/ 95250 w 154939"/>
                      <a:gd name="connsiteY28" fmla="*/ 12065 h 242569"/>
                      <a:gd name="connsiteX29" fmla="*/ 95250 w 154939"/>
                      <a:gd name="connsiteY29" fmla="*/ 60325 h 242569"/>
                      <a:gd name="connsiteX30" fmla="*/ 57150 w 154939"/>
                      <a:gd name="connsiteY30" fmla="*/ 60325 h 242569"/>
                      <a:gd name="connsiteX31" fmla="*/ 50800 w 154939"/>
                      <a:gd name="connsiteY31" fmla="*/ 116205 h 242569"/>
                      <a:gd name="connsiteX32" fmla="*/ 12064 w 154939"/>
                      <a:gd name="connsiteY32" fmla="*/ 116205 h 242569"/>
                      <a:gd name="connsiteX33" fmla="*/ 12064 w 154939"/>
                      <a:gd name="connsiteY33" fmla="*/ 70485 h 242569"/>
                      <a:gd name="connsiteX34" fmla="*/ 50800 w 154939"/>
                      <a:gd name="connsiteY34" fmla="*/ 70485 h 242569"/>
                      <a:gd name="connsiteX35" fmla="*/ 50800 w 154939"/>
                      <a:gd name="connsiteY35" fmla="*/ 116205 h 242569"/>
                      <a:gd name="connsiteX36" fmla="*/ 50800 w 154939"/>
                      <a:gd name="connsiteY36" fmla="*/ 126365 h 242569"/>
                      <a:gd name="connsiteX37" fmla="*/ 50800 w 154939"/>
                      <a:gd name="connsiteY37" fmla="*/ 172085 h 242569"/>
                      <a:gd name="connsiteX38" fmla="*/ 12064 w 154939"/>
                      <a:gd name="connsiteY38" fmla="*/ 172085 h 242569"/>
                      <a:gd name="connsiteX39" fmla="*/ 12064 w 154939"/>
                      <a:gd name="connsiteY39" fmla="*/ 126365 h 242569"/>
                      <a:gd name="connsiteX40" fmla="*/ 50800 w 154939"/>
                      <a:gd name="connsiteY40" fmla="*/ 126365 h 242569"/>
                      <a:gd name="connsiteX41" fmla="*/ 101600 w 154939"/>
                      <a:gd name="connsiteY41" fmla="*/ 126365 h 242569"/>
                      <a:gd name="connsiteX42" fmla="*/ 142875 w 154939"/>
                      <a:gd name="connsiteY42" fmla="*/ 126365 h 242569"/>
                      <a:gd name="connsiteX43" fmla="*/ 142875 w 154939"/>
                      <a:gd name="connsiteY43" fmla="*/ 172085 h 242569"/>
                      <a:gd name="connsiteX44" fmla="*/ 101600 w 154939"/>
                      <a:gd name="connsiteY44" fmla="*/ 172085 h 242569"/>
                      <a:gd name="connsiteX45" fmla="*/ 101600 w 154939"/>
                      <a:gd name="connsiteY45" fmla="*/ 126365 h 242569"/>
                      <a:gd name="connsiteX46" fmla="*/ 101600 w 154939"/>
                      <a:gd name="connsiteY46" fmla="*/ 116205 h 242569"/>
                      <a:gd name="connsiteX47" fmla="*/ 101600 w 154939"/>
                      <a:gd name="connsiteY47" fmla="*/ 70485 h 242569"/>
                      <a:gd name="connsiteX48" fmla="*/ 142875 w 154939"/>
                      <a:gd name="connsiteY48" fmla="*/ 70485 h 242569"/>
                      <a:gd name="connsiteX49" fmla="*/ 142875 w 154939"/>
                      <a:gd name="connsiteY49" fmla="*/ 116205 h 242569"/>
                      <a:gd name="connsiteX50" fmla="*/ 101600 w 154939"/>
                      <a:gd name="connsiteY50" fmla="*/ 116205 h 242569"/>
                      <a:gd name="connsiteX51" fmla="*/ 50800 w 154939"/>
                      <a:gd name="connsiteY51" fmla="*/ 12700 h 242569"/>
                      <a:gd name="connsiteX52" fmla="*/ 50800 w 154939"/>
                      <a:gd name="connsiteY52" fmla="*/ 60960 h 242569"/>
                      <a:gd name="connsiteX53" fmla="*/ 12064 w 154939"/>
                      <a:gd name="connsiteY53" fmla="*/ 60960 h 242569"/>
                      <a:gd name="connsiteX54" fmla="*/ 12064 w 154939"/>
                      <a:gd name="connsiteY54" fmla="*/ 12700 h 242569"/>
                      <a:gd name="connsiteX55" fmla="*/ 50800 w 154939"/>
                      <a:gd name="connsiteY55" fmla="*/ 12700 h 242569"/>
                      <a:gd name="connsiteX56" fmla="*/ 12700 w 154939"/>
                      <a:gd name="connsiteY56" fmla="*/ 181610 h 242569"/>
                      <a:gd name="connsiteX57" fmla="*/ 51435 w 154939"/>
                      <a:gd name="connsiteY57" fmla="*/ 181610 h 242569"/>
                      <a:gd name="connsiteX58" fmla="*/ 51435 w 154939"/>
                      <a:gd name="connsiteY58" fmla="*/ 229870 h 242569"/>
                      <a:gd name="connsiteX59" fmla="*/ 12700 w 154939"/>
                      <a:gd name="connsiteY59" fmla="*/ 229870 h 242569"/>
                      <a:gd name="connsiteX60" fmla="*/ 12700 w 154939"/>
                      <a:gd name="connsiteY60" fmla="*/ 181610 h 242569"/>
                      <a:gd name="connsiteX61" fmla="*/ 101600 w 154939"/>
                      <a:gd name="connsiteY61" fmla="*/ 229870 h 242569"/>
                      <a:gd name="connsiteX62" fmla="*/ 101600 w 154939"/>
                      <a:gd name="connsiteY62" fmla="*/ 181610 h 242569"/>
                      <a:gd name="connsiteX63" fmla="*/ 142875 w 154939"/>
                      <a:gd name="connsiteY63" fmla="*/ 181610 h 242569"/>
                      <a:gd name="connsiteX64" fmla="*/ 142875 w 154939"/>
                      <a:gd name="connsiteY64" fmla="*/ 229870 h 242569"/>
                      <a:gd name="connsiteX65" fmla="*/ 101600 w 154939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39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39" y="242570"/>
                        </a:lnTo>
                        <a:lnTo>
                          <a:pt x="154939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150" y="171450"/>
                        </a:moveTo>
                        <a:lnTo>
                          <a:pt x="57150" y="126365"/>
                        </a:lnTo>
                        <a:lnTo>
                          <a:pt x="95250" y="126365"/>
                        </a:lnTo>
                        <a:lnTo>
                          <a:pt x="95250" y="172085"/>
                        </a:lnTo>
                        <a:lnTo>
                          <a:pt x="57150" y="172085"/>
                        </a:lnTo>
                        <a:lnTo>
                          <a:pt x="57150" y="171450"/>
                        </a:lnTo>
                        <a:close/>
                        <a:moveTo>
                          <a:pt x="95250" y="181610"/>
                        </a:moveTo>
                        <a:lnTo>
                          <a:pt x="95250" y="229870"/>
                        </a:lnTo>
                        <a:lnTo>
                          <a:pt x="57150" y="229870"/>
                        </a:lnTo>
                        <a:lnTo>
                          <a:pt x="57150" y="181610"/>
                        </a:lnTo>
                        <a:lnTo>
                          <a:pt x="95250" y="181610"/>
                        </a:lnTo>
                        <a:close/>
                        <a:moveTo>
                          <a:pt x="95250" y="70485"/>
                        </a:moveTo>
                        <a:lnTo>
                          <a:pt x="95250" y="116205"/>
                        </a:lnTo>
                        <a:lnTo>
                          <a:pt x="57150" y="116205"/>
                        </a:lnTo>
                        <a:lnTo>
                          <a:pt x="57150" y="70485"/>
                        </a:lnTo>
                        <a:lnTo>
                          <a:pt x="95250" y="70485"/>
                        </a:lnTo>
                        <a:close/>
                        <a:moveTo>
                          <a:pt x="57150" y="60325"/>
                        </a:moveTo>
                        <a:lnTo>
                          <a:pt x="57150" y="12065"/>
                        </a:lnTo>
                        <a:lnTo>
                          <a:pt x="95250" y="12065"/>
                        </a:lnTo>
                        <a:lnTo>
                          <a:pt x="95250" y="60325"/>
                        </a:lnTo>
                        <a:lnTo>
                          <a:pt x="57150" y="60325"/>
                        </a:lnTo>
                        <a:close/>
                        <a:moveTo>
                          <a:pt x="50800" y="116205"/>
                        </a:moveTo>
                        <a:lnTo>
                          <a:pt x="12064" y="116205"/>
                        </a:lnTo>
                        <a:lnTo>
                          <a:pt x="12064" y="70485"/>
                        </a:lnTo>
                        <a:lnTo>
                          <a:pt x="50800" y="70485"/>
                        </a:lnTo>
                        <a:lnTo>
                          <a:pt x="50800" y="116205"/>
                        </a:lnTo>
                        <a:close/>
                        <a:moveTo>
                          <a:pt x="50800" y="126365"/>
                        </a:moveTo>
                        <a:lnTo>
                          <a:pt x="50800" y="172085"/>
                        </a:lnTo>
                        <a:lnTo>
                          <a:pt x="12064" y="172085"/>
                        </a:lnTo>
                        <a:lnTo>
                          <a:pt x="12064" y="126365"/>
                        </a:lnTo>
                        <a:lnTo>
                          <a:pt x="50800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0800" y="12700"/>
                        </a:moveTo>
                        <a:lnTo>
                          <a:pt x="50800" y="60960"/>
                        </a:lnTo>
                        <a:lnTo>
                          <a:pt x="12064" y="60960"/>
                        </a:lnTo>
                        <a:lnTo>
                          <a:pt x="12064" y="12700"/>
                        </a:lnTo>
                        <a:lnTo>
                          <a:pt x="50800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" name="图形 4">
                <a:extLst>
                  <a:ext uri="{FF2B5EF4-FFF2-40B4-BE49-F238E27FC236}">
                    <a16:creationId xmlns:a16="http://schemas.microsoft.com/office/drawing/2014/main" id="{AE1E7919-ADE5-0843-3E7E-25A10485A601}"/>
                  </a:ext>
                </a:extLst>
              </p:cNvPr>
              <p:cNvGrpSpPr/>
              <p:nvPr/>
            </p:nvGrpSpPr>
            <p:grpSpPr>
              <a:xfrm>
                <a:off x="7382509" y="1671954"/>
                <a:ext cx="154940" cy="565150"/>
                <a:chOff x="7382509" y="1671954"/>
                <a:chExt cx="154940" cy="565150"/>
              </a:xfrm>
            </p:grpSpPr>
            <p:grpSp>
              <p:nvGrpSpPr>
                <p:cNvPr id="80" name="图形 4">
                  <a:extLst>
                    <a:ext uri="{FF2B5EF4-FFF2-40B4-BE49-F238E27FC236}">
                      <a16:creationId xmlns:a16="http://schemas.microsoft.com/office/drawing/2014/main" id="{10DDCCD4-7513-7ADA-9405-30C750E3B47D}"/>
                    </a:ext>
                  </a:extLst>
                </p:cNvPr>
                <p:cNvGrpSpPr/>
                <p:nvPr/>
              </p:nvGrpSpPr>
              <p:grpSpPr>
                <a:xfrm>
                  <a:off x="7382509" y="1671954"/>
                  <a:ext cx="154940" cy="242570"/>
                  <a:chOff x="7382509" y="1671954"/>
                  <a:chExt cx="154940" cy="242570"/>
                </a:xfrm>
              </p:grpSpPr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FDE58C69-0B4C-1E07-73B4-0FF1AE2B8200}"/>
                      </a:ext>
                    </a:extLst>
                  </p:cNvPr>
                  <p:cNvSpPr/>
                  <p:nvPr/>
                </p:nvSpPr>
                <p:spPr>
                  <a:xfrm>
                    <a:off x="7388859" y="167322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E53BD11C-9D3C-9836-CB30-0594DAF7824E}"/>
                      </a:ext>
                    </a:extLst>
                  </p:cNvPr>
                  <p:cNvSpPr/>
                  <p:nvPr/>
                </p:nvSpPr>
                <p:spPr>
                  <a:xfrm>
                    <a:off x="7382509" y="1671954"/>
                    <a:ext cx="154940" cy="242570"/>
                  </a:xfrm>
                  <a:custGeom>
                    <a:avLst/>
                    <a:gdLst>
                      <a:gd name="connsiteX0" fmla="*/ 0 w 154940"/>
                      <a:gd name="connsiteY0" fmla="*/ 0 h 242570"/>
                      <a:gd name="connsiteX1" fmla="*/ 0 w 154940"/>
                      <a:gd name="connsiteY1" fmla="*/ 242570 h 242570"/>
                      <a:gd name="connsiteX2" fmla="*/ 154940 w 154940"/>
                      <a:gd name="connsiteY2" fmla="*/ 242570 h 242570"/>
                      <a:gd name="connsiteX3" fmla="*/ 154940 w 154940"/>
                      <a:gd name="connsiteY3" fmla="*/ 0 h 242570"/>
                      <a:gd name="connsiteX4" fmla="*/ 0 w 154940"/>
                      <a:gd name="connsiteY4" fmla="*/ 0 h 242570"/>
                      <a:gd name="connsiteX5" fmla="*/ 142875 w 154940"/>
                      <a:gd name="connsiteY5" fmla="*/ 60325 h 242570"/>
                      <a:gd name="connsiteX6" fmla="*/ 101600 w 154940"/>
                      <a:gd name="connsiteY6" fmla="*/ 60325 h 242570"/>
                      <a:gd name="connsiteX7" fmla="*/ 101600 w 154940"/>
                      <a:gd name="connsiteY7" fmla="*/ 12065 h 242570"/>
                      <a:gd name="connsiteX8" fmla="*/ 142875 w 154940"/>
                      <a:gd name="connsiteY8" fmla="*/ 12065 h 242570"/>
                      <a:gd name="connsiteX9" fmla="*/ 142875 w 154940"/>
                      <a:gd name="connsiteY9" fmla="*/ 60325 h 242570"/>
                      <a:gd name="connsiteX10" fmla="*/ 57785 w 154940"/>
                      <a:gd name="connsiteY10" fmla="*/ 171450 h 242570"/>
                      <a:gd name="connsiteX11" fmla="*/ 57785 w 154940"/>
                      <a:gd name="connsiteY11" fmla="*/ 125730 h 242570"/>
                      <a:gd name="connsiteX12" fmla="*/ 95885 w 154940"/>
                      <a:gd name="connsiteY12" fmla="*/ 125730 h 242570"/>
                      <a:gd name="connsiteX13" fmla="*/ 95885 w 154940"/>
                      <a:gd name="connsiteY13" fmla="*/ 171450 h 242570"/>
                      <a:gd name="connsiteX14" fmla="*/ 57785 w 154940"/>
                      <a:gd name="connsiteY14" fmla="*/ 171450 h 242570"/>
                      <a:gd name="connsiteX15" fmla="*/ 95885 w 154940"/>
                      <a:gd name="connsiteY15" fmla="*/ 181610 h 242570"/>
                      <a:gd name="connsiteX16" fmla="*/ 95885 w 154940"/>
                      <a:gd name="connsiteY16" fmla="*/ 229870 h 242570"/>
                      <a:gd name="connsiteX17" fmla="*/ 57785 w 154940"/>
                      <a:gd name="connsiteY17" fmla="*/ 229870 h 242570"/>
                      <a:gd name="connsiteX18" fmla="*/ 57785 w 154940"/>
                      <a:gd name="connsiteY18" fmla="*/ 181610 h 242570"/>
                      <a:gd name="connsiteX19" fmla="*/ 95885 w 154940"/>
                      <a:gd name="connsiteY19" fmla="*/ 181610 h 242570"/>
                      <a:gd name="connsiteX20" fmla="*/ 95885 w 154940"/>
                      <a:gd name="connsiteY20" fmla="*/ 70485 h 242570"/>
                      <a:gd name="connsiteX21" fmla="*/ 95885 w 154940"/>
                      <a:gd name="connsiteY21" fmla="*/ 116205 h 242570"/>
                      <a:gd name="connsiteX22" fmla="*/ 57785 w 154940"/>
                      <a:gd name="connsiteY22" fmla="*/ 116205 h 242570"/>
                      <a:gd name="connsiteX23" fmla="*/ 57785 w 154940"/>
                      <a:gd name="connsiteY23" fmla="*/ 70485 h 242570"/>
                      <a:gd name="connsiteX24" fmla="*/ 95885 w 154940"/>
                      <a:gd name="connsiteY24" fmla="*/ 70485 h 242570"/>
                      <a:gd name="connsiteX25" fmla="*/ 57785 w 154940"/>
                      <a:gd name="connsiteY25" fmla="*/ 60325 h 242570"/>
                      <a:gd name="connsiteX26" fmla="*/ 57785 w 154940"/>
                      <a:gd name="connsiteY26" fmla="*/ 12065 h 242570"/>
                      <a:gd name="connsiteX27" fmla="*/ 95885 w 154940"/>
                      <a:gd name="connsiteY27" fmla="*/ 12065 h 242570"/>
                      <a:gd name="connsiteX28" fmla="*/ 95885 w 154940"/>
                      <a:gd name="connsiteY28" fmla="*/ 60325 h 242570"/>
                      <a:gd name="connsiteX29" fmla="*/ 57785 w 154940"/>
                      <a:gd name="connsiteY29" fmla="*/ 60325 h 242570"/>
                      <a:gd name="connsiteX30" fmla="*/ 51435 w 154940"/>
                      <a:gd name="connsiteY30" fmla="*/ 116205 h 242570"/>
                      <a:gd name="connsiteX31" fmla="*/ 12700 w 154940"/>
                      <a:gd name="connsiteY31" fmla="*/ 116205 h 242570"/>
                      <a:gd name="connsiteX32" fmla="*/ 12700 w 154940"/>
                      <a:gd name="connsiteY32" fmla="*/ 70485 h 242570"/>
                      <a:gd name="connsiteX33" fmla="*/ 51435 w 154940"/>
                      <a:gd name="connsiteY33" fmla="*/ 70485 h 242570"/>
                      <a:gd name="connsiteX34" fmla="*/ 51435 w 154940"/>
                      <a:gd name="connsiteY34" fmla="*/ 116205 h 242570"/>
                      <a:gd name="connsiteX35" fmla="*/ 51435 w 154940"/>
                      <a:gd name="connsiteY35" fmla="*/ 125730 h 242570"/>
                      <a:gd name="connsiteX36" fmla="*/ 51435 w 154940"/>
                      <a:gd name="connsiteY36" fmla="*/ 171450 h 242570"/>
                      <a:gd name="connsiteX37" fmla="*/ 12700 w 154940"/>
                      <a:gd name="connsiteY37" fmla="*/ 171450 h 242570"/>
                      <a:gd name="connsiteX38" fmla="*/ 12700 w 154940"/>
                      <a:gd name="connsiteY38" fmla="*/ 125730 h 242570"/>
                      <a:gd name="connsiteX39" fmla="*/ 51435 w 154940"/>
                      <a:gd name="connsiteY39" fmla="*/ 125730 h 242570"/>
                      <a:gd name="connsiteX40" fmla="*/ 101600 w 154940"/>
                      <a:gd name="connsiteY40" fmla="*/ 125730 h 242570"/>
                      <a:gd name="connsiteX41" fmla="*/ 142875 w 154940"/>
                      <a:gd name="connsiteY41" fmla="*/ 125730 h 242570"/>
                      <a:gd name="connsiteX42" fmla="*/ 142875 w 154940"/>
                      <a:gd name="connsiteY42" fmla="*/ 171450 h 242570"/>
                      <a:gd name="connsiteX43" fmla="*/ 101600 w 154940"/>
                      <a:gd name="connsiteY43" fmla="*/ 171450 h 242570"/>
                      <a:gd name="connsiteX44" fmla="*/ 101600 w 154940"/>
                      <a:gd name="connsiteY44" fmla="*/ 125730 h 242570"/>
                      <a:gd name="connsiteX45" fmla="*/ 101600 w 154940"/>
                      <a:gd name="connsiteY45" fmla="*/ 116205 h 242570"/>
                      <a:gd name="connsiteX46" fmla="*/ 101600 w 154940"/>
                      <a:gd name="connsiteY46" fmla="*/ 70485 h 242570"/>
                      <a:gd name="connsiteX47" fmla="*/ 142875 w 154940"/>
                      <a:gd name="connsiteY47" fmla="*/ 70485 h 242570"/>
                      <a:gd name="connsiteX48" fmla="*/ 142875 w 154940"/>
                      <a:gd name="connsiteY48" fmla="*/ 116205 h 242570"/>
                      <a:gd name="connsiteX49" fmla="*/ 101600 w 154940"/>
                      <a:gd name="connsiteY49" fmla="*/ 116205 h 242570"/>
                      <a:gd name="connsiteX50" fmla="*/ 51435 w 154940"/>
                      <a:gd name="connsiteY50" fmla="*/ 12065 h 242570"/>
                      <a:gd name="connsiteX51" fmla="*/ 51435 w 154940"/>
                      <a:gd name="connsiteY51" fmla="*/ 60325 h 242570"/>
                      <a:gd name="connsiteX52" fmla="*/ 12700 w 154940"/>
                      <a:gd name="connsiteY52" fmla="*/ 60325 h 242570"/>
                      <a:gd name="connsiteX53" fmla="*/ 12700 w 154940"/>
                      <a:gd name="connsiteY53" fmla="*/ 12065 h 242570"/>
                      <a:gd name="connsiteX54" fmla="*/ 51435 w 154940"/>
                      <a:gd name="connsiteY54" fmla="*/ 12065 h 242570"/>
                      <a:gd name="connsiteX55" fmla="*/ 12700 w 154940"/>
                      <a:gd name="connsiteY55" fmla="*/ 181610 h 242570"/>
                      <a:gd name="connsiteX56" fmla="*/ 51435 w 154940"/>
                      <a:gd name="connsiteY56" fmla="*/ 181610 h 242570"/>
                      <a:gd name="connsiteX57" fmla="*/ 51435 w 154940"/>
                      <a:gd name="connsiteY57" fmla="*/ 229870 h 242570"/>
                      <a:gd name="connsiteX58" fmla="*/ 12700 w 154940"/>
                      <a:gd name="connsiteY58" fmla="*/ 229870 h 242570"/>
                      <a:gd name="connsiteX59" fmla="*/ 12700 w 154940"/>
                      <a:gd name="connsiteY59" fmla="*/ 181610 h 242570"/>
                      <a:gd name="connsiteX60" fmla="*/ 101600 w 154940"/>
                      <a:gd name="connsiteY60" fmla="*/ 229870 h 242570"/>
                      <a:gd name="connsiteX61" fmla="*/ 101600 w 154940"/>
                      <a:gd name="connsiteY61" fmla="*/ 181610 h 242570"/>
                      <a:gd name="connsiteX62" fmla="*/ 142875 w 154940"/>
                      <a:gd name="connsiteY62" fmla="*/ 181610 h 242570"/>
                      <a:gd name="connsiteX63" fmla="*/ 142875 w 154940"/>
                      <a:gd name="connsiteY63" fmla="*/ 229870 h 242570"/>
                      <a:gd name="connsiteX64" fmla="*/ 101600 w 1549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549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5730"/>
                        </a:lnTo>
                        <a:lnTo>
                          <a:pt x="95885" y="125730"/>
                        </a:lnTo>
                        <a:lnTo>
                          <a:pt x="95885" y="171450"/>
                        </a:lnTo>
                        <a:lnTo>
                          <a:pt x="57785" y="171450"/>
                        </a:lnTo>
                        <a:close/>
                        <a:moveTo>
                          <a:pt x="95885" y="181610"/>
                        </a:moveTo>
                        <a:lnTo>
                          <a:pt x="95885" y="229870"/>
                        </a:lnTo>
                        <a:lnTo>
                          <a:pt x="57785" y="229870"/>
                        </a:lnTo>
                        <a:lnTo>
                          <a:pt x="57785" y="181610"/>
                        </a:lnTo>
                        <a:lnTo>
                          <a:pt x="95885" y="181610"/>
                        </a:lnTo>
                        <a:close/>
                        <a:moveTo>
                          <a:pt x="95885" y="70485"/>
                        </a:moveTo>
                        <a:lnTo>
                          <a:pt x="95885" y="116205"/>
                        </a:lnTo>
                        <a:lnTo>
                          <a:pt x="57785" y="116205"/>
                        </a:lnTo>
                        <a:lnTo>
                          <a:pt x="57785" y="70485"/>
                        </a:lnTo>
                        <a:lnTo>
                          <a:pt x="95885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5730"/>
                        </a:moveTo>
                        <a:lnTo>
                          <a:pt x="51435" y="171450"/>
                        </a:lnTo>
                        <a:lnTo>
                          <a:pt x="12700" y="171450"/>
                        </a:lnTo>
                        <a:lnTo>
                          <a:pt x="12700" y="125730"/>
                        </a:lnTo>
                        <a:lnTo>
                          <a:pt x="51435" y="125730"/>
                        </a:lnTo>
                        <a:close/>
                        <a:moveTo>
                          <a:pt x="101600" y="125730"/>
                        </a:moveTo>
                        <a:lnTo>
                          <a:pt x="142875" y="125730"/>
                        </a:lnTo>
                        <a:lnTo>
                          <a:pt x="142875" y="171450"/>
                        </a:lnTo>
                        <a:lnTo>
                          <a:pt x="101600" y="171450"/>
                        </a:lnTo>
                        <a:lnTo>
                          <a:pt x="101600" y="125730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065"/>
                        </a:moveTo>
                        <a:lnTo>
                          <a:pt x="51435" y="60325"/>
                        </a:lnTo>
                        <a:lnTo>
                          <a:pt x="12700" y="60325"/>
                        </a:lnTo>
                        <a:lnTo>
                          <a:pt x="12700" y="12065"/>
                        </a:lnTo>
                        <a:lnTo>
                          <a:pt x="51435" y="12065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3" name="图形 4">
                  <a:extLst>
                    <a:ext uri="{FF2B5EF4-FFF2-40B4-BE49-F238E27FC236}">
                      <a16:creationId xmlns:a16="http://schemas.microsoft.com/office/drawing/2014/main" id="{522FAF8C-EB28-A461-1918-77D6758A8D44}"/>
                    </a:ext>
                  </a:extLst>
                </p:cNvPr>
                <p:cNvGrpSpPr/>
                <p:nvPr/>
              </p:nvGrpSpPr>
              <p:grpSpPr>
                <a:xfrm>
                  <a:off x="7382509" y="1994535"/>
                  <a:ext cx="154940" cy="242569"/>
                  <a:chOff x="7382509" y="1994535"/>
                  <a:chExt cx="154940" cy="242569"/>
                </a:xfrm>
              </p:grpSpPr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4B3E1A06-6DF2-6D9A-28F7-7C044C3A4ED6}"/>
                      </a:ext>
                    </a:extLst>
                  </p:cNvPr>
                  <p:cNvSpPr/>
                  <p:nvPr/>
                </p:nvSpPr>
                <p:spPr>
                  <a:xfrm>
                    <a:off x="7388859" y="1995805"/>
                    <a:ext cx="142875" cy="229869"/>
                  </a:xfrm>
                  <a:custGeom>
                    <a:avLst/>
                    <a:gdLst>
                      <a:gd name="connsiteX0" fmla="*/ 0 w 142875"/>
                      <a:gd name="connsiteY0" fmla="*/ 0 h 229869"/>
                      <a:gd name="connsiteX1" fmla="*/ 142875 w 142875"/>
                      <a:gd name="connsiteY1" fmla="*/ 0 h 229869"/>
                      <a:gd name="connsiteX2" fmla="*/ 142875 w 142875"/>
                      <a:gd name="connsiteY2" fmla="*/ 229870 h 229869"/>
                      <a:gd name="connsiteX3" fmla="*/ 0 w 142875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75" h="229869">
                        <a:moveTo>
                          <a:pt x="0" y="0"/>
                        </a:moveTo>
                        <a:lnTo>
                          <a:pt x="142875" y="0"/>
                        </a:lnTo>
                        <a:lnTo>
                          <a:pt x="142875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F8F9965A-1456-092C-D857-A7BFAA2B8669}"/>
                      </a:ext>
                    </a:extLst>
                  </p:cNvPr>
                  <p:cNvSpPr/>
                  <p:nvPr/>
                </p:nvSpPr>
                <p:spPr>
                  <a:xfrm>
                    <a:off x="7382509" y="1994535"/>
                    <a:ext cx="154940" cy="242569"/>
                  </a:xfrm>
                  <a:custGeom>
                    <a:avLst/>
                    <a:gdLst>
                      <a:gd name="connsiteX0" fmla="*/ 0 w 154940"/>
                      <a:gd name="connsiteY0" fmla="*/ 0 h 242569"/>
                      <a:gd name="connsiteX1" fmla="*/ 0 w 154940"/>
                      <a:gd name="connsiteY1" fmla="*/ 242570 h 242569"/>
                      <a:gd name="connsiteX2" fmla="*/ 154940 w 154940"/>
                      <a:gd name="connsiteY2" fmla="*/ 242570 h 242569"/>
                      <a:gd name="connsiteX3" fmla="*/ 154940 w 154940"/>
                      <a:gd name="connsiteY3" fmla="*/ 0 h 242569"/>
                      <a:gd name="connsiteX4" fmla="*/ 0 w 154940"/>
                      <a:gd name="connsiteY4" fmla="*/ 0 h 242569"/>
                      <a:gd name="connsiteX5" fmla="*/ 142875 w 154940"/>
                      <a:gd name="connsiteY5" fmla="*/ 60325 h 242569"/>
                      <a:gd name="connsiteX6" fmla="*/ 101600 w 154940"/>
                      <a:gd name="connsiteY6" fmla="*/ 60325 h 242569"/>
                      <a:gd name="connsiteX7" fmla="*/ 101600 w 154940"/>
                      <a:gd name="connsiteY7" fmla="*/ 12065 h 242569"/>
                      <a:gd name="connsiteX8" fmla="*/ 142875 w 154940"/>
                      <a:gd name="connsiteY8" fmla="*/ 12065 h 242569"/>
                      <a:gd name="connsiteX9" fmla="*/ 142875 w 154940"/>
                      <a:gd name="connsiteY9" fmla="*/ 60325 h 242569"/>
                      <a:gd name="connsiteX10" fmla="*/ 57785 w 154940"/>
                      <a:gd name="connsiteY10" fmla="*/ 171450 h 242569"/>
                      <a:gd name="connsiteX11" fmla="*/ 57785 w 154940"/>
                      <a:gd name="connsiteY11" fmla="*/ 126365 h 242569"/>
                      <a:gd name="connsiteX12" fmla="*/ 95885 w 154940"/>
                      <a:gd name="connsiteY12" fmla="*/ 126365 h 242569"/>
                      <a:gd name="connsiteX13" fmla="*/ 95885 w 154940"/>
                      <a:gd name="connsiteY13" fmla="*/ 172085 h 242569"/>
                      <a:gd name="connsiteX14" fmla="*/ 57785 w 154940"/>
                      <a:gd name="connsiteY14" fmla="*/ 172085 h 242569"/>
                      <a:gd name="connsiteX15" fmla="*/ 57785 w 154940"/>
                      <a:gd name="connsiteY15" fmla="*/ 171450 h 242569"/>
                      <a:gd name="connsiteX16" fmla="*/ 95885 w 154940"/>
                      <a:gd name="connsiteY16" fmla="*/ 181610 h 242569"/>
                      <a:gd name="connsiteX17" fmla="*/ 95885 w 154940"/>
                      <a:gd name="connsiteY17" fmla="*/ 229870 h 242569"/>
                      <a:gd name="connsiteX18" fmla="*/ 57785 w 154940"/>
                      <a:gd name="connsiteY18" fmla="*/ 229870 h 242569"/>
                      <a:gd name="connsiteX19" fmla="*/ 57785 w 154940"/>
                      <a:gd name="connsiteY19" fmla="*/ 181610 h 242569"/>
                      <a:gd name="connsiteX20" fmla="*/ 95885 w 154940"/>
                      <a:gd name="connsiteY20" fmla="*/ 181610 h 242569"/>
                      <a:gd name="connsiteX21" fmla="*/ 95885 w 154940"/>
                      <a:gd name="connsiteY21" fmla="*/ 70485 h 242569"/>
                      <a:gd name="connsiteX22" fmla="*/ 95885 w 154940"/>
                      <a:gd name="connsiteY22" fmla="*/ 116205 h 242569"/>
                      <a:gd name="connsiteX23" fmla="*/ 57785 w 154940"/>
                      <a:gd name="connsiteY23" fmla="*/ 116205 h 242569"/>
                      <a:gd name="connsiteX24" fmla="*/ 57785 w 154940"/>
                      <a:gd name="connsiteY24" fmla="*/ 70485 h 242569"/>
                      <a:gd name="connsiteX25" fmla="*/ 95885 w 154940"/>
                      <a:gd name="connsiteY25" fmla="*/ 70485 h 242569"/>
                      <a:gd name="connsiteX26" fmla="*/ 57785 w 154940"/>
                      <a:gd name="connsiteY26" fmla="*/ 60325 h 242569"/>
                      <a:gd name="connsiteX27" fmla="*/ 57785 w 154940"/>
                      <a:gd name="connsiteY27" fmla="*/ 12065 h 242569"/>
                      <a:gd name="connsiteX28" fmla="*/ 95885 w 154940"/>
                      <a:gd name="connsiteY28" fmla="*/ 12065 h 242569"/>
                      <a:gd name="connsiteX29" fmla="*/ 95885 w 154940"/>
                      <a:gd name="connsiteY29" fmla="*/ 60325 h 242569"/>
                      <a:gd name="connsiteX30" fmla="*/ 57785 w 154940"/>
                      <a:gd name="connsiteY30" fmla="*/ 60325 h 242569"/>
                      <a:gd name="connsiteX31" fmla="*/ 51435 w 154940"/>
                      <a:gd name="connsiteY31" fmla="*/ 116205 h 242569"/>
                      <a:gd name="connsiteX32" fmla="*/ 12700 w 154940"/>
                      <a:gd name="connsiteY32" fmla="*/ 116205 h 242569"/>
                      <a:gd name="connsiteX33" fmla="*/ 12700 w 154940"/>
                      <a:gd name="connsiteY33" fmla="*/ 70485 h 242569"/>
                      <a:gd name="connsiteX34" fmla="*/ 51435 w 154940"/>
                      <a:gd name="connsiteY34" fmla="*/ 70485 h 242569"/>
                      <a:gd name="connsiteX35" fmla="*/ 51435 w 154940"/>
                      <a:gd name="connsiteY35" fmla="*/ 116205 h 242569"/>
                      <a:gd name="connsiteX36" fmla="*/ 51435 w 154940"/>
                      <a:gd name="connsiteY36" fmla="*/ 126365 h 242569"/>
                      <a:gd name="connsiteX37" fmla="*/ 51435 w 154940"/>
                      <a:gd name="connsiteY37" fmla="*/ 172085 h 242569"/>
                      <a:gd name="connsiteX38" fmla="*/ 12700 w 154940"/>
                      <a:gd name="connsiteY38" fmla="*/ 172085 h 242569"/>
                      <a:gd name="connsiteX39" fmla="*/ 12700 w 154940"/>
                      <a:gd name="connsiteY39" fmla="*/ 126365 h 242569"/>
                      <a:gd name="connsiteX40" fmla="*/ 51435 w 154940"/>
                      <a:gd name="connsiteY40" fmla="*/ 126365 h 242569"/>
                      <a:gd name="connsiteX41" fmla="*/ 101600 w 154940"/>
                      <a:gd name="connsiteY41" fmla="*/ 126365 h 242569"/>
                      <a:gd name="connsiteX42" fmla="*/ 142875 w 154940"/>
                      <a:gd name="connsiteY42" fmla="*/ 126365 h 242569"/>
                      <a:gd name="connsiteX43" fmla="*/ 142875 w 154940"/>
                      <a:gd name="connsiteY43" fmla="*/ 172085 h 242569"/>
                      <a:gd name="connsiteX44" fmla="*/ 101600 w 154940"/>
                      <a:gd name="connsiteY44" fmla="*/ 172085 h 242569"/>
                      <a:gd name="connsiteX45" fmla="*/ 101600 w 154940"/>
                      <a:gd name="connsiteY45" fmla="*/ 126365 h 242569"/>
                      <a:gd name="connsiteX46" fmla="*/ 101600 w 154940"/>
                      <a:gd name="connsiteY46" fmla="*/ 116205 h 242569"/>
                      <a:gd name="connsiteX47" fmla="*/ 101600 w 154940"/>
                      <a:gd name="connsiteY47" fmla="*/ 70485 h 242569"/>
                      <a:gd name="connsiteX48" fmla="*/ 142875 w 154940"/>
                      <a:gd name="connsiteY48" fmla="*/ 70485 h 242569"/>
                      <a:gd name="connsiteX49" fmla="*/ 142875 w 154940"/>
                      <a:gd name="connsiteY49" fmla="*/ 116205 h 242569"/>
                      <a:gd name="connsiteX50" fmla="*/ 101600 w 154940"/>
                      <a:gd name="connsiteY50" fmla="*/ 116205 h 242569"/>
                      <a:gd name="connsiteX51" fmla="*/ 51435 w 154940"/>
                      <a:gd name="connsiteY51" fmla="*/ 12700 h 242569"/>
                      <a:gd name="connsiteX52" fmla="*/ 51435 w 154940"/>
                      <a:gd name="connsiteY52" fmla="*/ 60960 h 242569"/>
                      <a:gd name="connsiteX53" fmla="*/ 12700 w 154940"/>
                      <a:gd name="connsiteY53" fmla="*/ 60960 h 242569"/>
                      <a:gd name="connsiteX54" fmla="*/ 12700 w 154940"/>
                      <a:gd name="connsiteY54" fmla="*/ 12700 h 242569"/>
                      <a:gd name="connsiteX55" fmla="*/ 51435 w 154940"/>
                      <a:gd name="connsiteY55" fmla="*/ 12700 h 242569"/>
                      <a:gd name="connsiteX56" fmla="*/ 12700 w 154940"/>
                      <a:gd name="connsiteY56" fmla="*/ 181610 h 242569"/>
                      <a:gd name="connsiteX57" fmla="*/ 51435 w 154940"/>
                      <a:gd name="connsiteY57" fmla="*/ 181610 h 242569"/>
                      <a:gd name="connsiteX58" fmla="*/ 51435 w 154940"/>
                      <a:gd name="connsiteY58" fmla="*/ 229870 h 242569"/>
                      <a:gd name="connsiteX59" fmla="*/ 12700 w 154940"/>
                      <a:gd name="connsiteY59" fmla="*/ 229870 h 242569"/>
                      <a:gd name="connsiteX60" fmla="*/ 12700 w 154940"/>
                      <a:gd name="connsiteY60" fmla="*/ 181610 h 242569"/>
                      <a:gd name="connsiteX61" fmla="*/ 101600 w 154940"/>
                      <a:gd name="connsiteY61" fmla="*/ 229870 h 242569"/>
                      <a:gd name="connsiteX62" fmla="*/ 101600 w 154940"/>
                      <a:gd name="connsiteY62" fmla="*/ 181610 h 242569"/>
                      <a:gd name="connsiteX63" fmla="*/ 142875 w 154940"/>
                      <a:gd name="connsiteY63" fmla="*/ 181610 h 242569"/>
                      <a:gd name="connsiteX64" fmla="*/ 142875 w 154940"/>
                      <a:gd name="connsiteY64" fmla="*/ 229870 h 242569"/>
                      <a:gd name="connsiteX65" fmla="*/ 101600 w 154940"/>
                      <a:gd name="connsiteY65" fmla="*/ 229870 h 242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154940" h="242569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54940" y="242570"/>
                        </a:lnTo>
                        <a:lnTo>
                          <a:pt x="154940" y="0"/>
                        </a:lnTo>
                        <a:lnTo>
                          <a:pt x="0" y="0"/>
                        </a:lnTo>
                        <a:close/>
                        <a:moveTo>
                          <a:pt x="142875" y="60325"/>
                        </a:moveTo>
                        <a:lnTo>
                          <a:pt x="101600" y="60325"/>
                        </a:lnTo>
                        <a:lnTo>
                          <a:pt x="101600" y="12065"/>
                        </a:lnTo>
                        <a:lnTo>
                          <a:pt x="142875" y="12065"/>
                        </a:lnTo>
                        <a:lnTo>
                          <a:pt x="142875" y="60325"/>
                        </a:lnTo>
                        <a:close/>
                        <a:moveTo>
                          <a:pt x="57785" y="171450"/>
                        </a:moveTo>
                        <a:lnTo>
                          <a:pt x="57785" y="126365"/>
                        </a:lnTo>
                        <a:lnTo>
                          <a:pt x="95885" y="126365"/>
                        </a:lnTo>
                        <a:lnTo>
                          <a:pt x="95885" y="172085"/>
                        </a:lnTo>
                        <a:lnTo>
                          <a:pt x="57785" y="172085"/>
                        </a:lnTo>
                        <a:lnTo>
                          <a:pt x="57785" y="171450"/>
                        </a:lnTo>
                        <a:close/>
                        <a:moveTo>
                          <a:pt x="95885" y="181610"/>
                        </a:moveTo>
                        <a:lnTo>
                          <a:pt x="95885" y="229870"/>
                        </a:lnTo>
                        <a:lnTo>
                          <a:pt x="57785" y="229870"/>
                        </a:lnTo>
                        <a:lnTo>
                          <a:pt x="57785" y="181610"/>
                        </a:lnTo>
                        <a:lnTo>
                          <a:pt x="95885" y="181610"/>
                        </a:lnTo>
                        <a:close/>
                        <a:moveTo>
                          <a:pt x="95885" y="70485"/>
                        </a:moveTo>
                        <a:lnTo>
                          <a:pt x="95885" y="116205"/>
                        </a:lnTo>
                        <a:lnTo>
                          <a:pt x="57785" y="116205"/>
                        </a:lnTo>
                        <a:lnTo>
                          <a:pt x="57785" y="70485"/>
                        </a:lnTo>
                        <a:lnTo>
                          <a:pt x="95885" y="70485"/>
                        </a:lnTo>
                        <a:close/>
                        <a:moveTo>
                          <a:pt x="57785" y="60325"/>
                        </a:moveTo>
                        <a:lnTo>
                          <a:pt x="57785" y="12065"/>
                        </a:lnTo>
                        <a:lnTo>
                          <a:pt x="95885" y="12065"/>
                        </a:lnTo>
                        <a:lnTo>
                          <a:pt x="95885" y="60325"/>
                        </a:lnTo>
                        <a:lnTo>
                          <a:pt x="57785" y="60325"/>
                        </a:lnTo>
                        <a:close/>
                        <a:moveTo>
                          <a:pt x="51435" y="116205"/>
                        </a:moveTo>
                        <a:lnTo>
                          <a:pt x="12700" y="116205"/>
                        </a:lnTo>
                        <a:lnTo>
                          <a:pt x="12700" y="70485"/>
                        </a:lnTo>
                        <a:lnTo>
                          <a:pt x="51435" y="70485"/>
                        </a:lnTo>
                        <a:lnTo>
                          <a:pt x="51435" y="116205"/>
                        </a:lnTo>
                        <a:close/>
                        <a:moveTo>
                          <a:pt x="51435" y="126365"/>
                        </a:moveTo>
                        <a:lnTo>
                          <a:pt x="51435" y="172085"/>
                        </a:lnTo>
                        <a:lnTo>
                          <a:pt x="12700" y="172085"/>
                        </a:lnTo>
                        <a:lnTo>
                          <a:pt x="12700" y="126365"/>
                        </a:lnTo>
                        <a:lnTo>
                          <a:pt x="51435" y="126365"/>
                        </a:lnTo>
                        <a:close/>
                        <a:moveTo>
                          <a:pt x="101600" y="126365"/>
                        </a:moveTo>
                        <a:lnTo>
                          <a:pt x="142875" y="126365"/>
                        </a:lnTo>
                        <a:lnTo>
                          <a:pt x="142875" y="172085"/>
                        </a:lnTo>
                        <a:lnTo>
                          <a:pt x="101600" y="172085"/>
                        </a:lnTo>
                        <a:lnTo>
                          <a:pt x="101600" y="126365"/>
                        </a:lnTo>
                        <a:close/>
                        <a:moveTo>
                          <a:pt x="101600" y="116205"/>
                        </a:moveTo>
                        <a:lnTo>
                          <a:pt x="101600" y="70485"/>
                        </a:lnTo>
                        <a:lnTo>
                          <a:pt x="142875" y="70485"/>
                        </a:lnTo>
                        <a:lnTo>
                          <a:pt x="142875" y="116205"/>
                        </a:lnTo>
                        <a:lnTo>
                          <a:pt x="101600" y="116205"/>
                        </a:lnTo>
                        <a:close/>
                        <a:moveTo>
                          <a:pt x="51435" y="12700"/>
                        </a:moveTo>
                        <a:lnTo>
                          <a:pt x="51435" y="60960"/>
                        </a:lnTo>
                        <a:lnTo>
                          <a:pt x="12700" y="60960"/>
                        </a:lnTo>
                        <a:lnTo>
                          <a:pt x="12700" y="12700"/>
                        </a:lnTo>
                        <a:lnTo>
                          <a:pt x="51435" y="12700"/>
                        </a:lnTo>
                        <a:close/>
                        <a:moveTo>
                          <a:pt x="12700" y="181610"/>
                        </a:moveTo>
                        <a:lnTo>
                          <a:pt x="51435" y="181610"/>
                        </a:lnTo>
                        <a:lnTo>
                          <a:pt x="51435" y="229870"/>
                        </a:lnTo>
                        <a:lnTo>
                          <a:pt x="12700" y="229870"/>
                        </a:lnTo>
                        <a:lnTo>
                          <a:pt x="12700" y="181610"/>
                        </a:lnTo>
                        <a:close/>
                        <a:moveTo>
                          <a:pt x="101600" y="229870"/>
                        </a:moveTo>
                        <a:lnTo>
                          <a:pt x="101600" y="181610"/>
                        </a:lnTo>
                        <a:lnTo>
                          <a:pt x="142875" y="181610"/>
                        </a:lnTo>
                        <a:lnTo>
                          <a:pt x="142875" y="229870"/>
                        </a:lnTo>
                        <a:lnTo>
                          <a:pt x="10160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29008C7-6644-CCBE-C564-5110C1CD1920}"/>
                </a:ext>
              </a:extLst>
            </p:cNvPr>
            <p:cNvSpPr/>
            <p:nvPr/>
          </p:nvSpPr>
          <p:spPr>
            <a:xfrm>
              <a:off x="6077585" y="348615"/>
              <a:ext cx="251459" cy="251459"/>
            </a:xfrm>
            <a:custGeom>
              <a:avLst/>
              <a:gdLst>
                <a:gd name="connsiteX0" fmla="*/ 251460 w 251459"/>
                <a:gd name="connsiteY0" fmla="*/ 125730 h 251459"/>
                <a:gd name="connsiteX1" fmla="*/ 125730 w 251459"/>
                <a:gd name="connsiteY1" fmla="*/ 251460 h 251459"/>
                <a:gd name="connsiteX2" fmla="*/ 0 w 251459"/>
                <a:gd name="connsiteY2" fmla="*/ 125730 h 251459"/>
                <a:gd name="connsiteX3" fmla="*/ 125730 w 251459"/>
                <a:gd name="connsiteY3" fmla="*/ 0 h 251459"/>
                <a:gd name="connsiteX4" fmla="*/ 251460 w 251459"/>
                <a:gd name="connsiteY4" fmla="*/ 12573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9" h="251459">
                  <a:moveTo>
                    <a:pt x="251460" y="125730"/>
                  </a:moveTo>
                  <a:cubicBezTo>
                    <a:pt x="251460" y="195169"/>
                    <a:pt x="195169" y="251460"/>
                    <a:pt x="125730" y="251460"/>
                  </a:cubicBezTo>
                  <a:cubicBezTo>
                    <a:pt x="56291" y="251460"/>
                    <a:pt x="0" y="195169"/>
                    <a:pt x="0" y="125730"/>
                  </a:cubicBezTo>
                  <a:cubicBezTo>
                    <a:pt x="0" y="56291"/>
                    <a:pt x="56291" y="0"/>
                    <a:pt x="125730" y="0"/>
                  </a:cubicBezTo>
                  <a:cubicBezTo>
                    <a:pt x="195169" y="0"/>
                    <a:pt x="251460" y="56291"/>
                    <a:pt x="251460" y="125730"/>
                  </a:cubicBezTo>
                  <a:close/>
                </a:path>
              </a:pathLst>
            </a:custGeom>
            <a:solidFill>
              <a:srgbClr val="FDFEFE"/>
            </a:solidFill>
            <a:ln w="63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0FE7498-A40D-C5AE-61B4-1CF562DA7ED5}"/>
                </a:ext>
              </a:extLst>
            </p:cNvPr>
            <p:cNvSpPr/>
            <p:nvPr/>
          </p:nvSpPr>
          <p:spPr>
            <a:xfrm>
              <a:off x="6116954" y="390525"/>
              <a:ext cx="151129" cy="111759"/>
            </a:xfrm>
            <a:custGeom>
              <a:avLst/>
              <a:gdLst>
                <a:gd name="connsiteX0" fmla="*/ 151130 w 151129"/>
                <a:gd name="connsiteY0" fmla="*/ 24765 h 111759"/>
                <a:gd name="connsiteX1" fmla="*/ 146050 w 151129"/>
                <a:gd name="connsiteY1" fmla="*/ 20320 h 111759"/>
                <a:gd name="connsiteX2" fmla="*/ 90805 w 151129"/>
                <a:gd name="connsiteY2" fmla="*/ 80010 h 111759"/>
                <a:gd name="connsiteX3" fmla="*/ 85090 w 151129"/>
                <a:gd name="connsiteY3" fmla="*/ 78740 h 111759"/>
                <a:gd name="connsiteX4" fmla="*/ 78740 w 151129"/>
                <a:gd name="connsiteY4" fmla="*/ 80010 h 111759"/>
                <a:gd name="connsiteX5" fmla="*/ 5080 w 151129"/>
                <a:gd name="connsiteY5" fmla="*/ 0 h 111759"/>
                <a:gd name="connsiteX6" fmla="*/ 0 w 151129"/>
                <a:gd name="connsiteY6" fmla="*/ 4445 h 111759"/>
                <a:gd name="connsiteX7" fmla="*/ 73025 w 151129"/>
                <a:gd name="connsiteY7" fmla="*/ 83820 h 111759"/>
                <a:gd name="connsiteX8" fmla="*/ 68580 w 151129"/>
                <a:gd name="connsiteY8" fmla="*/ 95250 h 111759"/>
                <a:gd name="connsiteX9" fmla="*/ 85090 w 151129"/>
                <a:gd name="connsiteY9" fmla="*/ 111760 h 111759"/>
                <a:gd name="connsiteX10" fmla="*/ 101600 w 151129"/>
                <a:gd name="connsiteY10" fmla="*/ 95250 h 111759"/>
                <a:gd name="connsiteX11" fmla="*/ 96520 w 151129"/>
                <a:gd name="connsiteY11" fmla="*/ 83820 h 111759"/>
                <a:gd name="connsiteX12" fmla="*/ 151130 w 151129"/>
                <a:gd name="connsiteY12" fmla="*/ 24765 h 11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129" h="111759">
                  <a:moveTo>
                    <a:pt x="151130" y="24765"/>
                  </a:moveTo>
                  <a:lnTo>
                    <a:pt x="146050" y="20320"/>
                  </a:lnTo>
                  <a:lnTo>
                    <a:pt x="90805" y="80010"/>
                  </a:lnTo>
                  <a:cubicBezTo>
                    <a:pt x="88900" y="79375"/>
                    <a:pt x="86995" y="78740"/>
                    <a:pt x="85090" y="78740"/>
                  </a:cubicBezTo>
                  <a:cubicBezTo>
                    <a:pt x="83185" y="78740"/>
                    <a:pt x="80645" y="79375"/>
                    <a:pt x="78740" y="80010"/>
                  </a:cubicBezTo>
                  <a:lnTo>
                    <a:pt x="5080" y="0"/>
                  </a:lnTo>
                  <a:lnTo>
                    <a:pt x="0" y="4445"/>
                  </a:lnTo>
                  <a:lnTo>
                    <a:pt x="73025" y="83820"/>
                  </a:lnTo>
                  <a:cubicBezTo>
                    <a:pt x="69850" y="86995"/>
                    <a:pt x="68580" y="90805"/>
                    <a:pt x="68580" y="95250"/>
                  </a:cubicBezTo>
                  <a:cubicBezTo>
                    <a:pt x="68580" y="104140"/>
                    <a:pt x="76200" y="111760"/>
                    <a:pt x="85090" y="111760"/>
                  </a:cubicBezTo>
                  <a:cubicBezTo>
                    <a:pt x="93980" y="111760"/>
                    <a:pt x="101600" y="104140"/>
                    <a:pt x="101600" y="95250"/>
                  </a:cubicBezTo>
                  <a:cubicBezTo>
                    <a:pt x="101600" y="90805"/>
                    <a:pt x="99695" y="86360"/>
                    <a:pt x="96520" y="83820"/>
                  </a:cubicBezTo>
                  <a:lnTo>
                    <a:pt x="151130" y="2476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5425A3C-E371-A1DE-CF0F-A0DEF56DC591}"/>
                </a:ext>
              </a:extLst>
            </p:cNvPr>
            <p:cNvSpPr/>
            <p:nvPr/>
          </p:nvSpPr>
          <p:spPr>
            <a:xfrm>
              <a:off x="5861050" y="1476375"/>
              <a:ext cx="697865" cy="128905"/>
            </a:xfrm>
            <a:custGeom>
              <a:avLst/>
              <a:gdLst>
                <a:gd name="connsiteX0" fmla="*/ 0 w 697865"/>
                <a:gd name="connsiteY0" fmla="*/ 0 h 128905"/>
                <a:gd name="connsiteX1" fmla="*/ 697865 w 697865"/>
                <a:gd name="connsiteY1" fmla="*/ 0 h 128905"/>
                <a:gd name="connsiteX2" fmla="*/ 697865 w 697865"/>
                <a:gd name="connsiteY2" fmla="*/ 128905 h 128905"/>
                <a:gd name="connsiteX3" fmla="*/ 0 w 697865"/>
                <a:gd name="connsiteY3" fmla="*/ 128905 h 12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865" h="128905">
                  <a:moveTo>
                    <a:pt x="0" y="0"/>
                  </a:moveTo>
                  <a:lnTo>
                    <a:pt x="697865" y="0"/>
                  </a:lnTo>
                  <a:lnTo>
                    <a:pt x="697865" y="128905"/>
                  </a:lnTo>
                  <a:lnTo>
                    <a:pt x="0" y="12890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9" name="图形 4">
              <a:extLst>
                <a:ext uri="{FF2B5EF4-FFF2-40B4-BE49-F238E27FC236}">
                  <a16:creationId xmlns:a16="http://schemas.microsoft.com/office/drawing/2014/main" id="{7764335E-2885-551E-19D7-D7A6F215ABA0}"/>
                </a:ext>
              </a:extLst>
            </p:cNvPr>
            <p:cNvGrpSpPr/>
            <p:nvPr/>
          </p:nvGrpSpPr>
          <p:grpSpPr>
            <a:xfrm>
              <a:off x="5922009" y="1496694"/>
              <a:ext cx="560705" cy="83819"/>
              <a:chOff x="5922009" y="1496694"/>
              <a:chExt cx="560705" cy="83819"/>
            </a:xfrm>
            <a:solidFill>
              <a:srgbClr val="000000"/>
            </a:solidFill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A3C865E-173C-42FC-69C5-DAA86332FD9E}"/>
                  </a:ext>
                </a:extLst>
              </p:cNvPr>
              <p:cNvSpPr/>
              <p:nvPr/>
            </p:nvSpPr>
            <p:spPr>
              <a:xfrm>
                <a:off x="5922009" y="1497330"/>
                <a:ext cx="55245" cy="82550"/>
              </a:xfrm>
              <a:custGeom>
                <a:avLst/>
                <a:gdLst>
                  <a:gd name="connsiteX0" fmla="*/ 3175 w 55245"/>
                  <a:gd name="connsiteY0" fmla="*/ 62865 h 82550"/>
                  <a:gd name="connsiteX1" fmla="*/ 23495 w 55245"/>
                  <a:gd name="connsiteY1" fmla="*/ 67945 h 82550"/>
                  <a:gd name="connsiteX2" fmla="*/ 36195 w 55245"/>
                  <a:gd name="connsiteY2" fmla="*/ 59055 h 82550"/>
                  <a:gd name="connsiteX3" fmla="*/ 22860 w 55245"/>
                  <a:gd name="connsiteY3" fmla="*/ 47625 h 82550"/>
                  <a:gd name="connsiteX4" fmla="*/ 635 w 55245"/>
                  <a:gd name="connsiteY4" fmla="*/ 24130 h 82550"/>
                  <a:gd name="connsiteX5" fmla="*/ 31115 w 55245"/>
                  <a:gd name="connsiteY5" fmla="*/ 0 h 82550"/>
                  <a:gd name="connsiteX6" fmla="*/ 51435 w 55245"/>
                  <a:gd name="connsiteY6" fmla="*/ 3810 h 82550"/>
                  <a:gd name="connsiteX7" fmla="*/ 47625 w 55245"/>
                  <a:gd name="connsiteY7" fmla="*/ 18415 h 82550"/>
                  <a:gd name="connsiteX8" fmla="*/ 31115 w 55245"/>
                  <a:gd name="connsiteY8" fmla="*/ 14605 h 82550"/>
                  <a:gd name="connsiteX9" fmla="*/ 19685 w 55245"/>
                  <a:gd name="connsiteY9" fmla="*/ 22225 h 82550"/>
                  <a:gd name="connsiteX10" fmla="*/ 34290 w 55245"/>
                  <a:gd name="connsiteY10" fmla="*/ 33655 h 82550"/>
                  <a:gd name="connsiteX11" fmla="*/ 55245 w 55245"/>
                  <a:gd name="connsiteY11" fmla="*/ 57785 h 82550"/>
                  <a:gd name="connsiteX12" fmla="*/ 22860 w 55245"/>
                  <a:gd name="connsiteY12" fmla="*/ 82550 h 82550"/>
                  <a:gd name="connsiteX13" fmla="*/ 0 w 55245"/>
                  <a:gd name="connsiteY13" fmla="*/ 77470 h 82550"/>
                  <a:gd name="connsiteX14" fmla="*/ 3175 w 55245"/>
                  <a:gd name="connsiteY14" fmla="*/ 62865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245" h="82550">
                    <a:moveTo>
                      <a:pt x="3175" y="62865"/>
                    </a:moveTo>
                    <a:cubicBezTo>
                      <a:pt x="8255" y="65405"/>
                      <a:pt x="15240" y="67945"/>
                      <a:pt x="23495" y="67945"/>
                    </a:cubicBezTo>
                    <a:cubicBezTo>
                      <a:pt x="31750" y="67945"/>
                      <a:pt x="36195" y="64770"/>
                      <a:pt x="36195" y="59055"/>
                    </a:cubicBezTo>
                    <a:cubicBezTo>
                      <a:pt x="36195" y="53975"/>
                      <a:pt x="32385" y="51435"/>
                      <a:pt x="22860" y="47625"/>
                    </a:cubicBezTo>
                    <a:cubicBezTo>
                      <a:pt x="9525" y="43180"/>
                      <a:pt x="635" y="35560"/>
                      <a:pt x="635" y="24130"/>
                    </a:cubicBezTo>
                    <a:cubicBezTo>
                      <a:pt x="635" y="10160"/>
                      <a:pt x="12065" y="0"/>
                      <a:pt x="31115" y="0"/>
                    </a:cubicBezTo>
                    <a:cubicBezTo>
                      <a:pt x="40005" y="0"/>
                      <a:pt x="46990" y="1905"/>
                      <a:pt x="51435" y="3810"/>
                    </a:cubicBezTo>
                    <a:lnTo>
                      <a:pt x="47625" y="18415"/>
                    </a:lnTo>
                    <a:cubicBezTo>
                      <a:pt x="44450" y="17145"/>
                      <a:pt x="38735" y="14605"/>
                      <a:pt x="31115" y="14605"/>
                    </a:cubicBezTo>
                    <a:cubicBezTo>
                      <a:pt x="23495" y="14605"/>
                      <a:pt x="19685" y="18415"/>
                      <a:pt x="19685" y="22225"/>
                    </a:cubicBezTo>
                    <a:cubicBezTo>
                      <a:pt x="19685" y="27305"/>
                      <a:pt x="24130" y="29845"/>
                      <a:pt x="34290" y="33655"/>
                    </a:cubicBezTo>
                    <a:cubicBezTo>
                      <a:pt x="48260" y="38735"/>
                      <a:pt x="55245" y="46355"/>
                      <a:pt x="55245" y="57785"/>
                    </a:cubicBezTo>
                    <a:cubicBezTo>
                      <a:pt x="55245" y="71120"/>
                      <a:pt x="45085" y="82550"/>
                      <a:pt x="22860" y="82550"/>
                    </a:cubicBezTo>
                    <a:cubicBezTo>
                      <a:pt x="13970" y="82550"/>
                      <a:pt x="4445" y="80010"/>
                      <a:pt x="0" y="77470"/>
                    </a:cubicBezTo>
                    <a:lnTo>
                      <a:pt x="3175" y="62865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9A41FCC-E566-A130-5686-D20046810127}"/>
                  </a:ext>
                </a:extLst>
              </p:cNvPr>
              <p:cNvSpPr/>
              <p:nvPr/>
            </p:nvSpPr>
            <p:spPr>
              <a:xfrm>
                <a:off x="6009640" y="1496694"/>
                <a:ext cx="63500" cy="82550"/>
              </a:xfrm>
              <a:custGeom>
                <a:avLst/>
                <a:gdLst>
                  <a:gd name="connsiteX0" fmla="*/ 62230 w 63500"/>
                  <a:gd name="connsiteY0" fmla="*/ 79375 h 82550"/>
                  <a:gd name="connsiteX1" fmla="*/ 41910 w 63500"/>
                  <a:gd name="connsiteY1" fmla="*/ 82550 h 82550"/>
                  <a:gd name="connsiteX2" fmla="*/ 0 w 63500"/>
                  <a:gd name="connsiteY2" fmla="*/ 42545 h 82550"/>
                  <a:gd name="connsiteX3" fmla="*/ 43815 w 63500"/>
                  <a:gd name="connsiteY3" fmla="*/ 0 h 82550"/>
                  <a:gd name="connsiteX4" fmla="*/ 63500 w 63500"/>
                  <a:gd name="connsiteY4" fmla="*/ 3810 h 82550"/>
                  <a:gd name="connsiteX5" fmla="*/ 59690 w 63500"/>
                  <a:gd name="connsiteY5" fmla="*/ 18415 h 82550"/>
                  <a:gd name="connsiteX6" fmla="*/ 44450 w 63500"/>
                  <a:gd name="connsiteY6" fmla="*/ 15240 h 82550"/>
                  <a:gd name="connsiteX7" fmla="*/ 19050 w 63500"/>
                  <a:gd name="connsiteY7" fmla="*/ 41910 h 82550"/>
                  <a:gd name="connsiteX8" fmla="*/ 44450 w 63500"/>
                  <a:gd name="connsiteY8" fmla="*/ 67945 h 82550"/>
                  <a:gd name="connsiteX9" fmla="*/ 59690 w 63500"/>
                  <a:gd name="connsiteY9" fmla="*/ 65405 h 82550"/>
                  <a:gd name="connsiteX10" fmla="*/ 62230 w 63500"/>
                  <a:gd name="connsiteY10" fmla="*/ 79375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3500" h="82550">
                    <a:moveTo>
                      <a:pt x="62230" y="79375"/>
                    </a:moveTo>
                    <a:cubicBezTo>
                      <a:pt x="59055" y="81280"/>
                      <a:pt x="51435" y="82550"/>
                      <a:pt x="41910" y="82550"/>
                    </a:cubicBezTo>
                    <a:cubicBezTo>
                      <a:pt x="13970" y="82550"/>
                      <a:pt x="0" y="65405"/>
                      <a:pt x="0" y="42545"/>
                    </a:cubicBezTo>
                    <a:cubicBezTo>
                      <a:pt x="0" y="15240"/>
                      <a:pt x="19685" y="0"/>
                      <a:pt x="43815" y="0"/>
                    </a:cubicBezTo>
                    <a:cubicBezTo>
                      <a:pt x="53340" y="0"/>
                      <a:pt x="60325" y="1905"/>
                      <a:pt x="63500" y="3810"/>
                    </a:cubicBezTo>
                    <a:lnTo>
                      <a:pt x="59690" y="18415"/>
                    </a:lnTo>
                    <a:cubicBezTo>
                      <a:pt x="55880" y="17145"/>
                      <a:pt x="50800" y="15240"/>
                      <a:pt x="44450" y="15240"/>
                    </a:cubicBezTo>
                    <a:cubicBezTo>
                      <a:pt x="29845" y="15240"/>
                      <a:pt x="19050" y="24130"/>
                      <a:pt x="19050" y="41910"/>
                    </a:cubicBezTo>
                    <a:cubicBezTo>
                      <a:pt x="19050" y="57785"/>
                      <a:pt x="28575" y="67945"/>
                      <a:pt x="44450" y="67945"/>
                    </a:cubicBezTo>
                    <a:cubicBezTo>
                      <a:pt x="50165" y="67945"/>
                      <a:pt x="55880" y="66675"/>
                      <a:pt x="59690" y="65405"/>
                    </a:cubicBezTo>
                    <a:lnTo>
                      <a:pt x="62230" y="79375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5EBC0A4-11F6-3D92-29DC-6F3BD3C4FEA8}"/>
                  </a:ext>
                </a:extLst>
              </p:cNvPr>
              <p:cNvSpPr/>
              <p:nvPr/>
            </p:nvSpPr>
            <p:spPr>
              <a:xfrm>
                <a:off x="6107429" y="1498600"/>
                <a:ext cx="66040" cy="80010"/>
              </a:xfrm>
              <a:custGeom>
                <a:avLst/>
                <a:gdLst>
                  <a:gd name="connsiteX0" fmla="*/ 18415 w 66040"/>
                  <a:gd name="connsiteY0" fmla="*/ 0 h 80010"/>
                  <a:gd name="connsiteX1" fmla="*/ 18415 w 66040"/>
                  <a:gd name="connsiteY1" fmla="*/ 31115 h 80010"/>
                  <a:gd name="connsiteX2" fmla="*/ 48260 w 66040"/>
                  <a:gd name="connsiteY2" fmla="*/ 31115 h 80010"/>
                  <a:gd name="connsiteX3" fmla="*/ 48260 w 66040"/>
                  <a:gd name="connsiteY3" fmla="*/ 0 h 80010"/>
                  <a:gd name="connsiteX4" fmla="*/ 66040 w 66040"/>
                  <a:gd name="connsiteY4" fmla="*/ 0 h 80010"/>
                  <a:gd name="connsiteX5" fmla="*/ 66040 w 66040"/>
                  <a:gd name="connsiteY5" fmla="*/ 80010 h 80010"/>
                  <a:gd name="connsiteX6" fmla="*/ 48260 w 66040"/>
                  <a:gd name="connsiteY6" fmla="*/ 80010 h 80010"/>
                  <a:gd name="connsiteX7" fmla="*/ 48260 w 66040"/>
                  <a:gd name="connsiteY7" fmla="*/ 46355 h 80010"/>
                  <a:gd name="connsiteX8" fmla="*/ 18415 w 66040"/>
                  <a:gd name="connsiteY8" fmla="*/ 46355 h 80010"/>
                  <a:gd name="connsiteX9" fmla="*/ 18415 w 66040"/>
                  <a:gd name="connsiteY9" fmla="*/ 80010 h 80010"/>
                  <a:gd name="connsiteX10" fmla="*/ 0 w 66040"/>
                  <a:gd name="connsiteY10" fmla="*/ 80010 h 80010"/>
                  <a:gd name="connsiteX11" fmla="*/ 0 w 66040"/>
                  <a:gd name="connsiteY11" fmla="*/ 0 h 80010"/>
                  <a:gd name="connsiteX12" fmla="*/ 18415 w 66040"/>
                  <a:gd name="connsiteY12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040" h="80010">
                    <a:moveTo>
                      <a:pt x="18415" y="0"/>
                    </a:moveTo>
                    <a:lnTo>
                      <a:pt x="18415" y="31115"/>
                    </a:lnTo>
                    <a:lnTo>
                      <a:pt x="48260" y="31115"/>
                    </a:lnTo>
                    <a:lnTo>
                      <a:pt x="48260" y="0"/>
                    </a:lnTo>
                    <a:lnTo>
                      <a:pt x="66040" y="0"/>
                    </a:lnTo>
                    <a:lnTo>
                      <a:pt x="66040" y="80010"/>
                    </a:lnTo>
                    <a:lnTo>
                      <a:pt x="48260" y="80010"/>
                    </a:lnTo>
                    <a:lnTo>
                      <a:pt x="48260" y="46355"/>
                    </a:lnTo>
                    <a:lnTo>
                      <a:pt x="18415" y="46355"/>
                    </a:lnTo>
                    <a:lnTo>
                      <a:pt x="18415" y="80010"/>
                    </a:lnTo>
                    <a:lnTo>
                      <a:pt x="0" y="80010"/>
                    </a:lnTo>
                    <a:lnTo>
                      <a:pt x="0" y="0"/>
                    </a:lnTo>
                    <a:lnTo>
                      <a:pt x="184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9B27DD49-36C7-94EC-D93F-6494F813CDFC}"/>
                  </a:ext>
                </a:extLst>
              </p:cNvPr>
              <p:cNvSpPr/>
              <p:nvPr/>
            </p:nvSpPr>
            <p:spPr>
              <a:xfrm>
                <a:off x="6210300" y="1497949"/>
                <a:ext cx="76834" cy="82565"/>
              </a:xfrm>
              <a:custGeom>
                <a:avLst/>
                <a:gdLst>
                  <a:gd name="connsiteX0" fmla="*/ 76835 w 76834"/>
                  <a:gd name="connsiteY0" fmla="*/ 40021 h 82565"/>
                  <a:gd name="connsiteX1" fmla="*/ 37465 w 76834"/>
                  <a:gd name="connsiteY1" fmla="*/ 82566 h 82565"/>
                  <a:gd name="connsiteX2" fmla="*/ 0 w 76834"/>
                  <a:gd name="connsiteY2" fmla="*/ 41926 h 82565"/>
                  <a:gd name="connsiteX3" fmla="*/ 38735 w 76834"/>
                  <a:gd name="connsiteY3" fmla="*/ 16 h 82565"/>
                  <a:gd name="connsiteX4" fmla="*/ 76835 w 76834"/>
                  <a:gd name="connsiteY4" fmla="*/ 40021 h 82565"/>
                  <a:gd name="connsiteX5" fmla="*/ 19050 w 76834"/>
                  <a:gd name="connsiteY5" fmla="*/ 40656 h 82565"/>
                  <a:gd name="connsiteX6" fmla="*/ 38735 w 76834"/>
                  <a:gd name="connsiteY6" fmla="*/ 67326 h 82565"/>
                  <a:gd name="connsiteX7" fmla="*/ 57785 w 76834"/>
                  <a:gd name="connsiteY7" fmla="*/ 40021 h 82565"/>
                  <a:gd name="connsiteX8" fmla="*/ 38100 w 76834"/>
                  <a:gd name="connsiteY8" fmla="*/ 13351 h 82565"/>
                  <a:gd name="connsiteX9" fmla="*/ 19050 w 76834"/>
                  <a:gd name="connsiteY9" fmla="*/ 40656 h 8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834" h="82565">
                    <a:moveTo>
                      <a:pt x="76835" y="40021"/>
                    </a:moveTo>
                    <a:cubicBezTo>
                      <a:pt x="76835" y="66056"/>
                      <a:pt x="60960" y="82566"/>
                      <a:pt x="37465" y="82566"/>
                    </a:cubicBezTo>
                    <a:cubicBezTo>
                      <a:pt x="13970" y="82566"/>
                      <a:pt x="0" y="64786"/>
                      <a:pt x="0" y="41926"/>
                    </a:cubicBezTo>
                    <a:cubicBezTo>
                      <a:pt x="0" y="17796"/>
                      <a:pt x="15240" y="16"/>
                      <a:pt x="38735" y="16"/>
                    </a:cubicBezTo>
                    <a:cubicBezTo>
                      <a:pt x="63500" y="-619"/>
                      <a:pt x="76835" y="17796"/>
                      <a:pt x="76835" y="40021"/>
                    </a:cubicBezTo>
                    <a:close/>
                    <a:moveTo>
                      <a:pt x="19050" y="40656"/>
                    </a:moveTo>
                    <a:cubicBezTo>
                      <a:pt x="19050" y="56531"/>
                      <a:pt x="26670" y="67326"/>
                      <a:pt x="38735" y="67326"/>
                    </a:cubicBezTo>
                    <a:cubicBezTo>
                      <a:pt x="50800" y="67326"/>
                      <a:pt x="57785" y="55896"/>
                      <a:pt x="57785" y="40021"/>
                    </a:cubicBezTo>
                    <a:cubicBezTo>
                      <a:pt x="57785" y="25416"/>
                      <a:pt x="50800" y="13351"/>
                      <a:pt x="38100" y="13351"/>
                    </a:cubicBezTo>
                    <a:cubicBezTo>
                      <a:pt x="26035" y="13351"/>
                      <a:pt x="19050" y="25416"/>
                      <a:pt x="19050" y="406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5475982-CB5A-4F20-AEEA-B895CA5F3D81}"/>
                  </a:ext>
                </a:extLst>
              </p:cNvPr>
              <p:cNvSpPr/>
              <p:nvPr/>
            </p:nvSpPr>
            <p:spPr>
              <a:xfrm>
                <a:off x="6319520" y="1497949"/>
                <a:ext cx="76834" cy="82565"/>
              </a:xfrm>
              <a:custGeom>
                <a:avLst/>
                <a:gdLst>
                  <a:gd name="connsiteX0" fmla="*/ 76835 w 76834"/>
                  <a:gd name="connsiteY0" fmla="*/ 40021 h 82565"/>
                  <a:gd name="connsiteX1" fmla="*/ 37465 w 76834"/>
                  <a:gd name="connsiteY1" fmla="*/ 82566 h 82565"/>
                  <a:gd name="connsiteX2" fmla="*/ 0 w 76834"/>
                  <a:gd name="connsiteY2" fmla="*/ 41926 h 82565"/>
                  <a:gd name="connsiteX3" fmla="*/ 38735 w 76834"/>
                  <a:gd name="connsiteY3" fmla="*/ 16 h 82565"/>
                  <a:gd name="connsiteX4" fmla="*/ 76835 w 76834"/>
                  <a:gd name="connsiteY4" fmla="*/ 40021 h 82565"/>
                  <a:gd name="connsiteX5" fmla="*/ 19050 w 76834"/>
                  <a:gd name="connsiteY5" fmla="*/ 40656 h 82565"/>
                  <a:gd name="connsiteX6" fmla="*/ 38735 w 76834"/>
                  <a:gd name="connsiteY6" fmla="*/ 67326 h 82565"/>
                  <a:gd name="connsiteX7" fmla="*/ 57785 w 76834"/>
                  <a:gd name="connsiteY7" fmla="*/ 40021 h 82565"/>
                  <a:gd name="connsiteX8" fmla="*/ 38100 w 76834"/>
                  <a:gd name="connsiteY8" fmla="*/ 13351 h 82565"/>
                  <a:gd name="connsiteX9" fmla="*/ 19050 w 76834"/>
                  <a:gd name="connsiteY9" fmla="*/ 40656 h 8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834" h="82565">
                    <a:moveTo>
                      <a:pt x="76835" y="40021"/>
                    </a:moveTo>
                    <a:cubicBezTo>
                      <a:pt x="76835" y="66056"/>
                      <a:pt x="60960" y="82566"/>
                      <a:pt x="37465" y="82566"/>
                    </a:cubicBezTo>
                    <a:cubicBezTo>
                      <a:pt x="13970" y="82566"/>
                      <a:pt x="0" y="64786"/>
                      <a:pt x="0" y="41926"/>
                    </a:cubicBezTo>
                    <a:cubicBezTo>
                      <a:pt x="0" y="17796"/>
                      <a:pt x="15240" y="16"/>
                      <a:pt x="38735" y="16"/>
                    </a:cubicBezTo>
                    <a:cubicBezTo>
                      <a:pt x="63500" y="-619"/>
                      <a:pt x="76835" y="17796"/>
                      <a:pt x="76835" y="40021"/>
                    </a:cubicBezTo>
                    <a:close/>
                    <a:moveTo>
                      <a:pt x="19050" y="40656"/>
                    </a:moveTo>
                    <a:cubicBezTo>
                      <a:pt x="19050" y="56531"/>
                      <a:pt x="26670" y="67326"/>
                      <a:pt x="38735" y="67326"/>
                    </a:cubicBezTo>
                    <a:cubicBezTo>
                      <a:pt x="50800" y="67326"/>
                      <a:pt x="57785" y="55896"/>
                      <a:pt x="57785" y="40021"/>
                    </a:cubicBezTo>
                    <a:cubicBezTo>
                      <a:pt x="57785" y="25416"/>
                      <a:pt x="50800" y="13351"/>
                      <a:pt x="38100" y="13351"/>
                    </a:cubicBezTo>
                    <a:cubicBezTo>
                      <a:pt x="26035" y="13351"/>
                      <a:pt x="19050" y="25416"/>
                      <a:pt x="19050" y="406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CD1D5772-650B-9BC7-8C7D-978A3767E2D0}"/>
                  </a:ext>
                </a:extLst>
              </p:cNvPr>
              <p:cNvSpPr/>
              <p:nvPr/>
            </p:nvSpPr>
            <p:spPr>
              <a:xfrm>
                <a:off x="6432550" y="1498600"/>
                <a:ext cx="50165" cy="80010"/>
              </a:xfrm>
              <a:custGeom>
                <a:avLst/>
                <a:gdLst>
                  <a:gd name="connsiteX0" fmla="*/ 0 w 50165"/>
                  <a:gd name="connsiteY0" fmla="*/ 0 h 80010"/>
                  <a:gd name="connsiteX1" fmla="*/ 18415 w 50165"/>
                  <a:gd name="connsiteY1" fmla="*/ 0 h 80010"/>
                  <a:gd name="connsiteX2" fmla="*/ 18415 w 50165"/>
                  <a:gd name="connsiteY2" fmla="*/ 64770 h 80010"/>
                  <a:gd name="connsiteX3" fmla="*/ 50165 w 50165"/>
                  <a:gd name="connsiteY3" fmla="*/ 64770 h 80010"/>
                  <a:gd name="connsiteX4" fmla="*/ 50165 w 50165"/>
                  <a:gd name="connsiteY4" fmla="*/ 80010 h 80010"/>
                  <a:gd name="connsiteX5" fmla="*/ 0 w 50165"/>
                  <a:gd name="connsiteY5" fmla="*/ 80010 h 80010"/>
                  <a:gd name="connsiteX6" fmla="*/ 0 w 50165"/>
                  <a:gd name="connsiteY6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165" h="80010">
                    <a:moveTo>
                      <a:pt x="0" y="0"/>
                    </a:moveTo>
                    <a:lnTo>
                      <a:pt x="18415" y="0"/>
                    </a:lnTo>
                    <a:lnTo>
                      <a:pt x="18415" y="64770"/>
                    </a:lnTo>
                    <a:lnTo>
                      <a:pt x="50165" y="64770"/>
                    </a:lnTo>
                    <a:lnTo>
                      <a:pt x="50165" y="80010"/>
                    </a:lnTo>
                    <a:lnTo>
                      <a:pt x="0" y="800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4">
              <a:extLst>
                <a:ext uri="{FF2B5EF4-FFF2-40B4-BE49-F238E27FC236}">
                  <a16:creationId xmlns:a16="http://schemas.microsoft.com/office/drawing/2014/main" id="{C9AFF47C-B84F-5349-BCDF-B8E28F9F1986}"/>
                </a:ext>
              </a:extLst>
            </p:cNvPr>
            <p:cNvGrpSpPr/>
            <p:nvPr/>
          </p:nvGrpSpPr>
          <p:grpSpPr>
            <a:xfrm>
              <a:off x="5974080" y="1995805"/>
              <a:ext cx="456564" cy="375919"/>
              <a:chOff x="5974080" y="1995805"/>
              <a:chExt cx="456564" cy="375919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449FBBF-9C3C-74CA-75D1-9DEE6814577F}"/>
                  </a:ext>
                </a:extLst>
              </p:cNvPr>
              <p:cNvSpPr/>
              <p:nvPr/>
            </p:nvSpPr>
            <p:spPr>
              <a:xfrm>
                <a:off x="5974080" y="1995805"/>
                <a:ext cx="456564" cy="366394"/>
              </a:xfrm>
              <a:custGeom>
                <a:avLst/>
                <a:gdLst>
                  <a:gd name="connsiteX0" fmla="*/ 0 w 456564"/>
                  <a:gd name="connsiteY0" fmla="*/ 0 h 366394"/>
                  <a:gd name="connsiteX1" fmla="*/ 456565 w 456564"/>
                  <a:gd name="connsiteY1" fmla="*/ 0 h 366394"/>
                  <a:gd name="connsiteX2" fmla="*/ 456565 w 456564"/>
                  <a:gd name="connsiteY2" fmla="*/ 366395 h 366394"/>
                  <a:gd name="connsiteX3" fmla="*/ 0 w 456564"/>
                  <a:gd name="connsiteY3" fmla="*/ 366395 h 36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564" h="366394">
                    <a:moveTo>
                      <a:pt x="0" y="0"/>
                    </a:moveTo>
                    <a:lnTo>
                      <a:pt x="456565" y="0"/>
                    </a:lnTo>
                    <a:lnTo>
                      <a:pt x="456565" y="366395"/>
                    </a:lnTo>
                    <a:lnTo>
                      <a:pt x="0" y="366395"/>
                    </a:lnTo>
                    <a:close/>
                  </a:path>
                </a:pathLst>
              </a:custGeom>
              <a:solidFill>
                <a:srgbClr val="F6A91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8" name="图形 4">
                <a:extLst>
                  <a:ext uri="{FF2B5EF4-FFF2-40B4-BE49-F238E27FC236}">
                    <a16:creationId xmlns:a16="http://schemas.microsoft.com/office/drawing/2014/main" id="{5B853138-44B6-A115-D604-36982135FC82}"/>
                  </a:ext>
                </a:extLst>
              </p:cNvPr>
              <p:cNvGrpSpPr/>
              <p:nvPr/>
            </p:nvGrpSpPr>
            <p:grpSpPr>
              <a:xfrm>
                <a:off x="6004559" y="2021839"/>
                <a:ext cx="181610" cy="349885"/>
                <a:chOff x="6004559" y="2021839"/>
                <a:chExt cx="181610" cy="349885"/>
              </a:xfrm>
            </p:grpSpPr>
            <p:grpSp>
              <p:nvGrpSpPr>
                <p:cNvPr id="99" name="图形 4">
                  <a:extLst>
                    <a:ext uri="{FF2B5EF4-FFF2-40B4-BE49-F238E27FC236}">
                      <a16:creationId xmlns:a16="http://schemas.microsoft.com/office/drawing/2014/main" id="{3F3B229D-E36D-8276-04DB-0A7FC31986FF}"/>
                    </a:ext>
                  </a:extLst>
                </p:cNvPr>
                <p:cNvGrpSpPr/>
                <p:nvPr/>
              </p:nvGrpSpPr>
              <p:grpSpPr>
                <a:xfrm>
                  <a:off x="6005829" y="2021839"/>
                  <a:ext cx="180340" cy="242570"/>
                  <a:chOff x="6005829" y="2021839"/>
                  <a:chExt cx="180340" cy="242570"/>
                </a:xfrm>
              </p:grpSpPr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04F7D08C-65C2-C196-A912-66E02D0B2BB2}"/>
                      </a:ext>
                    </a:extLst>
                  </p:cNvPr>
                  <p:cNvSpPr/>
                  <p:nvPr/>
                </p:nvSpPr>
                <p:spPr>
                  <a:xfrm>
                    <a:off x="6013450" y="2023110"/>
                    <a:ext cx="166370" cy="229869"/>
                  </a:xfrm>
                  <a:custGeom>
                    <a:avLst/>
                    <a:gdLst>
                      <a:gd name="connsiteX0" fmla="*/ 0 w 166370"/>
                      <a:gd name="connsiteY0" fmla="*/ 0 h 229869"/>
                      <a:gd name="connsiteX1" fmla="*/ 166370 w 166370"/>
                      <a:gd name="connsiteY1" fmla="*/ 0 h 229869"/>
                      <a:gd name="connsiteX2" fmla="*/ 166370 w 166370"/>
                      <a:gd name="connsiteY2" fmla="*/ 229870 h 229869"/>
                      <a:gd name="connsiteX3" fmla="*/ 0 w 166370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6370" h="229869">
                        <a:moveTo>
                          <a:pt x="0" y="0"/>
                        </a:moveTo>
                        <a:lnTo>
                          <a:pt x="166370" y="0"/>
                        </a:lnTo>
                        <a:lnTo>
                          <a:pt x="166370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A150EB9E-5D44-E56E-685D-42322C4DAFE7}"/>
                      </a:ext>
                    </a:extLst>
                  </p:cNvPr>
                  <p:cNvSpPr/>
                  <p:nvPr/>
                </p:nvSpPr>
                <p:spPr>
                  <a:xfrm>
                    <a:off x="6005829" y="2021839"/>
                    <a:ext cx="180340" cy="242570"/>
                  </a:xfrm>
                  <a:custGeom>
                    <a:avLst/>
                    <a:gdLst>
                      <a:gd name="connsiteX0" fmla="*/ 0 w 180340"/>
                      <a:gd name="connsiteY0" fmla="*/ 0 h 242570"/>
                      <a:gd name="connsiteX1" fmla="*/ 0 w 180340"/>
                      <a:gd name="connsiteY1" fmla="*/ 242570 h 242570"/>
                      <a:gd name="connsiteX2" fmla="*/ 180340 w 180340"/>
                      <a:gd name="connsiteY2" fmla="*/ 242570 h 242570"/>
                      <a:gd name="connsiteX3" fmla="*/ 180340 w 180340"/>
                      <a:gd name="connsiteY3" fmla="*/ 0 h 242570"/>
                      <a:gd name="connsiteX4" fmla="*/ 0 w 180340"/>
                      <a:gd name="connsiteY4" fmla="*/ 0 h 242570"/>
                      <a:gd name="connsiteX5" fmla="*/ 166370 w 180340"/>
                      <a:gd name="connsiteY5" fmla="*/ 60325 h 242570"/>
                      <a:gd name="connsiteX6" fmla="*/ 118745 w 180340"/>
                      <a:gd name="connsiteY6" fmla="*/ 60325 h 242570"/>
                      <a:gd name="connsiteX7" fmla="*/ 118745 w 180340"/>
                      <a:gd name="connsiteY7" fmla="*/ 12065 h 242570"/>
                      <a:gd name="connsiteX8" fmla="*/ 166370 w 180340"/>
                      <a:gd name="connsiteY8" fmla="*/ 12065 h 242570"/>
                      <a:gd name="connsiteX9" fmla="*/ 166370 w 180340"/>
                      <a:gd name="connsiteY9" fmla="*/ 60325 h 242570"/>
                      <a:gd name="connsiteX10" fmla="*/ 66675 w 180340"/>
                      <a:gd name="connsiteY10" fmla="*/ 171450 h 242570"/>
                      <a:gd name="connsiteX11" fmla="*/ 66675 w 180340"/>
                      <a:gd name="connsiteY11" fmla="*/ 125730 h 242570"/>
                      <a:gd name="connsiteX12" fmla="*/ 110490 w 180340"/>
                      <a:gd name="connsiteY12" fmla="*/ 125730 h 242570"/>
                      <a:gd name="connsiteX13" fmla="*/ 110490 w 180340"/>
                      <a:gd name="connsiteY13" fmla="*/ 171450 h 242570"/>
                      <a:gd name="connsiteX14" fmla="*/ 66675 w 180340"/>
                      <a:gd name="connsiteY14" fmla="*/ 171450 h 242570"/>
                      <a:gd name="connsiteX15" fmla="*/ 111125 w 180340"/>
                      <a:gd name="connsiteY15" fmla="*/ 181610 h 242570"/>
                      <a:gd name="connsiteX16" fmla="*/ 111125 w 180340"/>
                      <a:gd name="connsiteY16" fmla="*/ 229870 h 242570"/>
                      <a:gd name="connsiteX17" fmla="*/ 67310 w 180340"/>
                      <a:gd name="connsiteY17" fmla="*/ 229870 h 242570"/>
                      <a:gd name="connsiteX18" fmla="*/ 67310 w 180340"/>
                      <a:gd name="connsiteY18" fmla="*/ 181610 h 242570"/>
                      <a:gd name="connsiteX19" fmla="*/ 111125 w 180340"/>
                      <a:gd name="connsiteY19" fmla="*/ 181610 h 242570"/>
                      <a:gd name="connsiteX20" fmla="*/ 111125 w 180340"/>
                      <a:gd name="connsiteY20" fmla="*/ 70485 h 242570"/>
                      <a:gd name="connsiteX21" fmla="*/ 111125 w 180340"/>
                      <a:gd name="connsiteY21" fmla="*/ 116205 h 242570"/>
                      <a:gd name="connsiteX22" fmla="*/ 67310 w 180340"/>
                      <a:gd name="connsiteY22" fmla="*/ 116205 h 242570"/>
                      <a:gd name="connsiteX23" fmla="*/ 67310 w 180340"/>
                      <a:gd name="connsiteY23" fmla="*/ 70485 h 242570"/>
                      <a:gd name="connsiteX24" fmla="*/ 111125 w 180340"/>
                      <a:gd name="connsiteY24" fmla="*/ 70485 h 242570"/>
                      <a:gd name="connsiteX25" fmla="*/ 66675 w 180340"/>
                      <a:gd name="connsiteY25" fmla="*/ 60325 h 242570"/>
                      <a:gd name="connsiteX26" fmla="*/ 66675 w 180340"/>
                      <a:gd name="connsiteY26" fmla="*/ 12065 h 242570"/>
                      <a:gd name="connsiteX27" fmla="*/ 110490 w 180340"/>
                      <a:gd name="connsiteY27" fmla="*/ 12065 h 242570"/>
                      <a:gd name="connsiteX28" fmla="*/ 110490 w 180340"/>
                      <a:gd name="connsiteY28" fmla="*/ 60325 h 242570"/>
                      <a:gd name="connsiteX29" fmla="*/ 66675 w 180340"/>
                      <a:gd name="connsiteY29" fmla="*/ 60325 h 242570"/>
                      <a:gd name="connsiteX30" fmla="*/ 59690 w 180340"/>
                      <a:gd name="connsiteY30" fmla="*/ 116205 h 242570"/>
                      <a:gd name="connsiteX31" fmla="*/ 14605 w 180340"/>
                      <a:gd name="connsiteY31" fmla="*/ 116205 h 242570"/>
                      <a:gd name="connsiteX32" fmla="*/ 14605 w 180340"/>
                      <a:gd name="connsiteY32" fmla="*/ 70485 h 242570"/>
                      <a:gd name="connsiteX33" fmla="*/ 59690 w 180340"/>
                      <a:gd name="connsiteY33" fmla="*/ 70485 h 242570"/>
                      <a:gd name="connsiteX34" fmla="*/ 59690 w 180340"/>
                      <a:gd name="connsiteY34" fmla="*/ 116205 h 242570"/>
                      <a:gd name="connsiteX35" fmla="*/ 59690 w 180340"/>
                      <a:gd name="connsiteY35" fmla="*/ 126365 h 242570"/>
                      <a:gd name="connsiteX36" fmla="*/ 59690 w 180340"/>
                      <a:gd name="connsiteY36" fmla="*/ 172085 h 242570"/>
                      <a:gd name="connsiteX37" fmla="*/ 14605 w 180340"/>
                      <a:gd name="connsiteY37" fmla="*/ 172085 h 242570"/>
                      <a:gd name="connsiteX38" fmla="*/ 14605 w 180340"/>
                      <a:gd name="connsiteY38" fmla="*/ 126365 h 242570"/>
                      <a:gd name="connsiteX39" fmla="*/ 59690 w 180340"/>
                      <a:gd name="connsiteY39" fmla="*/ 126365 h 242570"/>
                      <a:gd name="connsiteX40" fmla="*/ 118110 w 180340"/>
                      <a:gd name="connsiteY40" fmla="*/ 126365 h 242570"/>
                      <a:gd name="connsiteX41" fmla="*/ 165735 w 180340"/>
                      <a:gd name="connsiteY41" fmla="*/ 126365 h 242570"/>
                      <a:gd name="connsiteX42" fmla="*/ 165735 w 180340"/>
                      <a:gd name="connsiteY42" fmla="*/ 172085 h 242570"/>
                      <a:gd name="connsiteX43" fmla="*/ 118110 w 180340"/>
                      <a:gd name="connsiteY43" fmla="*/ 172085 h 242570"/>
                      <a:gd name="connsiteX44" fmla="*/ 118110 w 180340"/>
                      <a:gd name="connsiteY44" fmla="*/ 126365 h 242570"/>
                      <a:gd name="connsiteX45" fmla="*/ 118110 w 180340"/>
                      <a:gd name="connsiteY45" fmla="*/ 116205 h 242570"/>
                      <a:gd name="connsiteX46" fmla="*/ 118110 w 180340"/>
                      <a:gd name="connsiteY46" fmla="*/ 70485 h 242570"/>
                      <a:gd name="connsiteX47" fmla="*/ 165735 w 180340"/>
                      <a:gd name="connsiteY47" fmla="*/ 70485 h 242570"/>
                      <a:gd name="connsiteX48" fmla="*/ 165735 w 180340"/>
                      <a:gd name="connsiteY48" fmla="*/ 116205 h 242570"/>
                      <a:gd name="connsiteX49" fmla="*/ 118110 w 180340"/>
                      <a:gd name="connsiteY49" fmla="*/ 116205 h 242570"/>
                      <a:gd name="connsiteX50" fmla="*/ 59690 w 180340"/>
                      <a:gd name="connsiteY50" fmla="*/ 12065 h 242570"/>
                      <a:gd name="connsiteX51" fmla="*/ 59690 w 180340"/>
                      <a:gd name="connsiteY51" fmla="*/ 60325 h 242570"/>
                      <a:gd name="connsiteX52" fmla="*/ 14605 w 180340"/>
                      <a:gd name="connsiteY52" fmla="*/ 60325 h 242570"/>
                      <a:gd name="connsiteX53" fmla="*/ 14605 w 180340"/>
                      <a:gd name="connsiteY53" fmla="*/ 12065 h 242570"/>
                      <a:gd name="connsiteX54" fmla="*/ 59690 w 180340"/>
                      <a:gd name="connsiteY54" fmla="*/ 12065 h 242570"/>
                      <a:gd name="connsiteX55" fmla="*/ 14605 w 180340"/>
                      <a:gd name="connsiteY55" fmla="*/ 181610 h 242570"/>
                      <a:gd name="connsiteX56" fmla="*/ 59690 w 180340"/>
                      <a:gd name="connsiteY56" fmla="*/ 181610 h 242570"/>
                      <a:gd name="connsiteX57" fmla="*/ 59690 w 180340"/>
                      <a:gd name="connsiteY57" fmla="*/ 229870 h 242570"/>
                      <a:gd name="connsiteX58" fmla="*/ 14605 w 180340"/>
                      <a:gd name="connsiteY58" fmla="*/ 229870 h 242570"/>
                      <a:gd name="connsiteX59" fmla="*/ 14605 w 180340"/>
                      <a:gd name="connsiteY59" fmla="*/ 181610 h 242570"/>
                      <a:gd name="connsiteX60" fmla="*/ 118110 w 180340"/>
                      <a:gd name="connsiteY60" fmla="*/ 229870 h 242570"/>
                      <a:gd name="connsiteX61" fmla="*/ 118110 w 180340"/>
                      <a:gd name="connsiteY61" fmla="*/ 181610 h 242570"/>
                      <a:gd name="connsiteX62" fmla="*/ 165735 w 180340"/>
                      <a:gd name="connsiteY62" fmla="*/ 181610 h 242570"/>
                      <a:gd name="connsiteX63" fmla="*/ 165735 w 180340"/>
                      <a:gd name="connsiteY63" fmla="*/ 229870 h 242570"/>
                      <a:gd name="connsiteX64" fmla="*/ 118110 w 1803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803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80340" y="242570"/>
                        </a:lnTo>
                        <a:lnTo>
                          <a:pt x="180340" y="0"/>
                        </a:lnTo>
                        <a:lnTo>
                          <a:pt x="0" y="0"/>
                        </a:lnTo>
                        <a:close/>
                        <a:moveTo>
                          <a:pt x="166370" y="60325"/>
                        </a:moveTo>
                        <a:lnTo>
                          <a:pt x="118745" y="60325"/>
                        </a:lnTo>
                        <a:lnTo>
                          <a:pt x="118745" y="12065"/>
                        </a:lnTo>
                        <a:lnTo>
                          <a:pt x="166370" y="12065"/>
                        </a:lnTo>
                        <a:lnTo>
                          <a:pt x="166370" y="60325"/>
                        </a:lnTo>
                        <a:close/>
                        <a:moveTo>
                          <a:pt x="66675" y="171450"/>
                        </a:moveTo>
                        <a:lnTo>
                          <a:pt x="66675" y="125730"/>
                        </a:lnTo>
                        <a:lnTo>
                          <a:pt x="110490" y="125730"/>
                        </a:lnTo>
                        <a:lnTo>
                          <a:pt x="110490" y="171450"/>
                        </a:lnTo>
                        <a:lnTo>
                          <a:pt x="66675" y="171450"/>
                        </a:lnTo>
                        <a:close/>
                        <a:moveTo>
                          <a:pt x="111125" y="181610"/>
                        </a:moveTo>
                        <a:lnTo>
                          <a:pt x="111125" y="229870"/>
                        </a:lnTo>
                        <a:lnTo>
                          <a:pt x="67310" y="229870"/>
                        </a:lnTo>
                        <a:lnTo>
                          <a:pt x="67310" y="181610"/>
                        </a:lnTo>
                        <a:lnTo>
                          <a:pt x="111125" y="181610"/>
                        </a:lnTo>
                        <a:close/>
                        <a:moveTo>
                          <a:pt x="111125" y="70485"/>
                        </a:moveTo>
                        <a:lnTo>
                          <a:pt x="111125" y="116205"/>
                        </a:lnTo>
                        <a:lnTo>
                          <a:pt x="67310" y="116205"/>
                        </a:lnTo>
                        <a:lnTo>
                          <a:pt x="67310" y="70485"/>
                        </a:lnTo>
                        <a:lnTo>
                          <a:pt x="111125" y="70485"/>
                        </a:lnTo>
                        <a:close/>
                        <a:moveTo>
                          <a:pt x="66675" y="60325"/>
                        </a:moveTo>
                        <a:lnTo>
                          <a:pt x="66675" y="12065"/>
                        </a:lnTo>
                        <a:lnTo>
                          <a:pt x="110490" y="12065"/>
                        </a:lnTo>
                        <a:lnTo>
                          <a:pt x="110490" y="60325"/>
                        </a:lnTo>
                        <a:lnTo>
                          <a:pt x="66675" y="60325"/>
                        </a:lnTo>
                        <a:close/>
                        <a:moveTo>
                          <a:pt x="59690" y="116205"/>
                        </a:moveTo>
                        <a:lnTo>
                          <a:pt x="14605" y="116205"/>
                        </a:lnTo>
                        <a:lnTo>
                          <a:pt x="14605" y="70485"/>
                        </a:lnTo>
                        <a:lnTo>
                          <a:pt x="59690" y="70485"/>
                        </a:lnTo>
                        <a:lnTo>
                          <a:pt x="59690" y="116205"/>
                        </a:lnTo>
                        <a:close/>
                        <a:moveTo>
                          <a:pt x="59690" y="126365"/>
                        </a:moveTo>
                        <a:lnTo>
                          <a:pt x="59690" y="172085"/>
                        </a:lnTo>
                        <a:lnTo>
                          <a:pt x="14605" y="172085"/>
                        </a:lnTo>
                        <a:lnTo>
                          <a:pt x="14605" y="126365"/>
                        </a:lnTo>
                        <a:lnTo>
                          <a:pt x="59690" y="126365"/>
                        </a:lnTo>
                        <a:close/>
                        <a:moveTo>
                          <a:pt x="118110" y="126365"/>
                        </a:moveTo>
                        <a:lnTo>
                          <a:pt x="165735" y="126365"/>
                        </a:lnTo>
                        <a:lnTo>
                          <a:pt x="165735" y="172085"/>
                        </a:lnTo>
                        <a:lnTo>
                          <a:pt x="118110" y="172085"/>
                        </a:lnTo>
                        <a:lnTo>
                          <a:pt x="118110" y="126365"/>
                        </a:lnTo>
                        <a:close/>
                        <a:moveTo>
                          <a:pt x="118110" y="116205"/>
                        </a:moveTo>
                        <a:lnTo>
                          <a:pt x="118110" y="70485"/>
                        </a:lnTo>
                        <a:lnTo>
                          <a:pt x="165735" y="70485"/>
                        </a:lnTo>
                        <a:lnTo>
                          <a:pt x="165735" y="116205"/>
                        </a:lnTo>
                        <a:lnTo>
                          <a:pt x="118110" y="116205"/>
                        </a:lnTo>
                        <a:close/>
                        <a:moveTo>
                          <a:pt x="59690" y="12065"/>
                        </a:moveTo>
                        <a:lnTo>
                          <a:pt x="59690" y="60325"/>
                        </a:lnTo>
                        <a:lnTo>
                          <a:pt x="14605" y="60325"/>
                        </a:lnTo>
                        <a:lnTo>
                          <a:pt x="14605" y="12065"/>
                        </a:lnTo>
                        <a:lnTo>
                          <a:pt x="59690" y="12065"/>
                        </a:lnTo>
                        <a:close/>
                        <a:moveTo>
                          <a:pt x="14605" y="181610"/>
                        </a:moveTo>
                        <a:lnTo>
                          <a:pt x="59690" y="181610"/>
                        </a:lnTo>
                        <a:lnTo>
                          <a:pt x="59690" y="229870"/>
                        </a:lnTo>
                        <a:lnTo>
                          <a:pt x="14605" y="229870"/>
                        </a:lnTo>
                        <a:lnTo>
                          <a:pt x="14605" y="181610"/>
                        </a:lnTo>
                        <a:close/>
                        <a:moveTo>
                          <a:pt x="118110" y="229870"/>
                        </a:moveTo>
                        <a:lnTo>
                          <a:pt x="118110" y="181610"/>
                        </a:lnTo>
                        <a:lnTo>
                          <a:pt x="165735" y="181610"/>
                        </a:lnTo>
                        <a:lnTo>
                          <a:pt x="165735" y="229870"/>
                        </a:lnTo>
                        <a:lnTo>
                          <a:pt x="11811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2" name="图形 4">
                  <a:extLst>
                    <a:ext uri="{FF2B5EF4-FFF2-40B4-BE49-F238E27FC236}">
                      <a16:creationId xmlns:a16="http://schemas.microsoft.com/office/drawing/2014/main" id="{9C6E04E6-CF15-8956-ECC1-06AC3CD6171E}"/>
                    </a:ext>
                  </a:extLst>
                </p:cNvPr>
                <p:cNvGrpSpPr/>
                <p:nvPr/>
              </p:nvGrpSpPr>
              <p:grpSpPr>
                <a:xfrm>
                  <a:off x="6004559" y="2129154"/>
                  <a:ext cx="180340" cy="242570"/>
                  <a:chOff x="6004559" y="2129154"/>
                  <a:chExt cx="180340" cy="242570"/>
                </a:xfrm>
              </p:grpSpPr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4E7797D3-688C-4288-335C-BC39452325B4}"/>
                      </a:ext>
                    </a:extLst>
                  </p:cNvPr>
                  <p:cNvSpPr/>
                  <p:nvPr/>
                </p:nvSpPr>
                <p:spPr>
                  <a:xfrm>
                    <a:off x="6011545" y="2130425"/>
                    <a:ext cx="166370" cy="229869"/>
                  </a:xfrm>
                  <a:custGeom>
                    <a:avLst/>
                    <a:gdLst>
                      <a:gd name="connsiteX0" fmla="*/ 0 w 166370"/>
                      <a:gd name="connsiteY0" fmla="*/ 0 h 229869"/>
                      <a:gd name="connsiteX1" fmla="*/ 166370 w 166370"/>
                      <a:gd name="connsiteY1" fmla="*/ 0 h 229869"/>
                      <a:gd name="connsiteX2" fmla="*/ 166370 w 166370"/>
                      <a:gd name="connsiteY2" fmla="*/ 229870 h 229869"/>
                      <a:gd name="connsiteX3" fmla="*/ 0 w 166370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6370" h="229869">
                        <a:moveTo>
                          <a:pt x="0" y="0"/>
                        </a:moveTo>
                        <a:lnTo>
                          <a:pt x="166370" y="0"/>
                        </a:lnTo>
                        <a:lnTo>
                          <a:pt x="166370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63C8CF38-8B36-E5A9-8100-A8F9BF1155EE}"/>
                      </a:ext>
                    </a:extLst>
                  </p:cNvPr>
                  <p:cNvSpPr/>
                  <p:nvPr/>
                </p:nvSpPr>
                <p:spPr>
                  <a:xfrm>
                    <a:off x="6004559" y="2129154"/>
                    <a:ext cx="180340" cy="242570"/>
                  </a:xfrm>
                  <a:custGeom>
                    <a:avLst/>
                    <a:gdLst>
                      <a:gd name="connsiteX0" fmla="*/ 0 w 180340"/>
                      <a:gd name="connsiteY0" fmla="*/ 0 h 242570"/>
                      <a:gd name="connsiteX1" fmla="*/ 0 w 180340"/>
                      <a:gd name="connsiteY1" fmla="*/ 242570 h 242570"/>
                      <a:gd name="connsiteX2" fmla="*/ 180340 w 180340"/>
                      <a:gd name="connsiteY2" fmla="*/ 242570 h 242570"/>
                      <a:gd name="connsiteX3" fmla="*/ 180340 w 180340"/>
                      <a:gd name="connsiteY3" fmla="*/ 0 h 242570"/>
                      <a:gd name="connsiteX4" fmla="*/ 0 w 180340"/>
                      <a:gd name="connsiteY4" fmla="*/ 0 h 242570"/>
                      <a:gd name="connsiteX5" fmla="*/ 165735 w 180340"/>
                      <a:gd name="connsiteY5" fmla="*/ 60325 h 242570"/>
                      <a:gd name="connsiteX6" fmla="*/ 118110 w 180340"/>
                      <a:gd name="connsiteY6" fmla="*/ 60325 h 242570"/>
                      <a:gd name="connsiteX7" fmla="*/ 118110 w 180340"/>
                      <a:gd name="connsiteY7" fmla="*/ 12065 h 242570"/>
                      <a:gd name="connsiteX8" fmla="*/ 165735 w 180340"/>
                      <a:gd name="connsiteY8" fmla="*/ 12065 h 242570"/>
                      <a:gd name="connsiteX9" fmla="*/ 165735 w 180340"/>
                      <a:gd name="connsiteY9" fmla="*/ 60325 h 242570"/>
                      <a:gd name="connsiteX10" fmla="*/ 66675 w 180340"/>
                      <a:gd name="connsiteY10" fmla="*/ 171450 h 242570"/>
                      <a:gd name="connsiteX11" fmla="*/ 66675 w 180340"/>
                      <a:gd name="connsiteY11" fmla="*/ 125730 h 242570"/>
                      <a:gd name="connsiteX12" fmla="*/ 110490 w 180340"/>
                      <a:gd name="connsiteY12" fmla="*/ 125730 h 242570"/>
                      <a:gd name="connsiteX13" fmla="*/ 110490 w 180340"/>
                      <a:gd name="connsiteY13" fmla="*/ 171450 h 242570"/>
                      <a:gd name="connsiteX14" fmla="*/ 66675 w 180340"/>
                      <a:gd name="connsiteY14" fmla="*/ 171450 h 242570"/>
                      <a:gd name="connsiteX15" fmla="*/ 110490 w 180340"/>
                      <a:gd name="connsiteY15" fmla="*/ 181610 h 242570"/>
                      <a:gd name="connsiteX16" fmla="*/ 110490 w 180340"/>
                      <a:gd name="connsiteY16" fmla="*/ 229870 h 242570"/>
                      <a:gd name="connsiteX17" fmla="*/ 66675 w 180340"/>
                      <a:gd name="connsiteY17" fmla="*/ 229870 h 242570"/>
                      <a:gd name="connsiteX18" fmla="*/ 66675 w 180340"/>
                      <a:gd name="connsiteY18" fmla="*/ 181610 h 242570"/>
                      <a:gd name="connsiteX19" fmla="*/ 110490 w 180340"/>
                      <a:gd name="connsiteY19" fmla="*/ 181610 h 242570"/>
                      <a:gd name="connsiteX20" fmla="*/ 110490 w 180340"/>
                      <a:gd name="connsiteY20" fmla="*/ 70485 h 242570"/>
                      <a:gd name="connsiteX21" fmla="*/ 110490 w 180340"/>
                      <a:gd name="connsiteY21" fmla="*/ 116205 h 242570"/>
                      <a:gd name="connsiteX22" fmla="*/ 66675 w 180340"/>
                      <a:gd name="connsiteY22" fmla="*/ 116205 h 242570"/>
                      <a:gd name="connsiteX23" fmla="*/ 66675 w 180340"/>
                      <a:gd name="connsiteY23" fmla="*/ 70485 h 242570"/>
                      <a:gd name="connsiteX24" fmla="*/ 110490 w 180340"/>
                      <a:gd name="connsiteY24" fmla="*/ 70485 h 242570"/>
                      <a:gd name="connsiteX25" fmla="*/ 66675 w 180340"/>
                      <a:gd name="connsiteY25" fmla="*/ 60325 h 242570"/>
                      <a:gd name="connsiteX26" fmla="*/ 66675 w 180340"/>
                      <a:gd name="connsiteY26" fmla="*/ 12065 h 242570"/>
                      <a:gd name="connsiteX27" fmla="*/ 110490 w 180340"/>
                      <a:gd name="connsiteY27" fmla="*/ 12065 h 242570"/>
                      <a:gd name="connsiteX28" fmla="*/ 110490 w 180340"/>
                      <a:gd name="connsiteY28" fmla="*/ 60325 h 242570"/>
                      <a:gd name="connsiteX29" fmla="*/ 66675 w 180340"/>
                      <a:gd name="connsiteY29" fmla="*/ 60325 h 242570"/>
                      <a:gd name="connsiteX30" fmla="*/ 59055 w 180340"/>
                      <a:gd name="connsiteY30" fmla="*/ 116205 h 242570"/>
                      <a:gd name="connsiteX31" fmla="*/ 13970 w 180340"/>
                      <a:gd name="connsiteY31" fmla="*/ 116205 h 242570"/>
                      <a:gd name="connsiteX32" fmla="*/ 13970 w 180340"/>
                      <a:gd name="connsiteY32" fmla="*/ 70485 h 242570"/>
                      <a:gd name="connsiteX33" fmla="*/ 59055 w 180340"/>
                      <a:gd name="connsiteY33" fmla="*/ 70485 h 242570"/>
                      <a:gd name="connsiteX34" fmla="*/ 59055 w 180340"/>
                      <a:gd name="connsiteY34" fmla="*/ 116205 h 242570"/>
                      <a:gd name="connsiteX35" fmla="*/ 59055 w 180340"/>
                      <a:gd name="connsiteY35" fmla="*/ 125730 h 242570"/>
                      <a:gd name="connsiteX36" fmla="*/ 59055 w 180340"/>
                      <a:gd name="connsiteY36" fmla="*/ 171450 h 242570"/>
                      <a:gd name="connsiteX37" fmla="*/ 13970 w 180340"/>
                      <a:gd name="connsiteY37" fmla="*/ 171450 h 242570"/>
                      <a:gd name="connsiteX38" fmla="*/ 13970 w 180340"/>
                      <a:gd name="connsiteY38" fmla="*/ 125730 h 242570"/>
                      <a:gd name="connsiteX39" fmla="*/ 59055 w 180340"/>
                      <a:gd name="connsiteY39" fmla="*/ 125730 h 242570"/>
                      <a:gd name="connsiteX40" fmla="*/ 118110 w 180340"/>
                      <a:gd name="connsiteY40" fmla="*/ 125730 h 242570"/>
                      <a:gd name="connsiteX41" fmla="*/ 165735 w 180340"/>
                      <a:gd name="connsiteY41" fmla="*/ 125730 h 242570"/>
                      <a:gd name="connsiteX42" fmla="*/ 165735 w 180340"/>
                      <a:gd name="connsiteY42" fmla="*/ 171450 h 242570"/>
                      <a:gd name="connsiteX43" fmla="*/ 118110 w 180340"/>
                      <a:gd name="connsiteY43" fmla="*/ 171450 h 242570"/>
                      <a:gd name="connsiteX44" fmla="*/ 118110 w 180340"/>
                      <a:gd name="connsiteY44" fmla="*/ 125730 h 242570"/>
                      <a:gd name="connsiteX45" fmla="*/ 118110 w 180340"/>
                      <a:gd name="connsiteY45" fmla="*/ 116205 h 242570"/>
                      <a:gd name="connsiteX46" fmla="*/ 118110 w 180340"/>
                      <a:gd name="connsiteY46" fmla="*/ 70485 h 242570"/>
                      <a:gd name="connsiteX47" fmla="*/ 165735 w 180340"/>
                      <a:gd name="connsiteY47" fmla="*/ 70485 h 242570"/>
                      <a:gd name="connsiteX48" fmla="*/ 165735 w 180340"/>
                      <a:gd name="connsiteY48" fmla="*/ 116205 h 242570"/>
                      <a:gd name="connsiteX49" fmla="*/ 118110 w 180340"/>
                      <a:gd name="connsiteY49" fmla="*/ 116205 h 242570"/>
                      <a:gd name="connsiteX50" fmla="*/ 59055 w 180340"/>
                      <a:gd name="connsiteY50" fmla="*/ 12065 h 242570"/>
                      <a:gd name="connsiteX51" fmla="*/ 59055 w 180340"/>
                      <a:gd name="connsiteY51" fmla="*/ 60325 h 242570"/>
                      <a:gd name="connsiteX52" fmla="*/ 13970 w 180340"/>
                      <a:gd name="connsiteY52" fmla="*/ 60325 h 242570"/>
                      <a:gd name="connsiteX53" fmla="*/ 13970 w 180340"/>
                      <a:gd name="connsiteY53" fmla="*/ 12065 h 242570"/>
                      <a:gd name="connsiteX54" fmla="*/ 59055 w 180340"/>
                      <a:gd name="connsiteY54" fmla="*/ 12065 h 242570"/>
                      <a:gd name="connsiteX55" fmla="*/ 14605 w 180340"/>
                      <a:gd name="connsiteY55" fmla="*/ 181610 h 242570"/>
                      <a:gd name="connsiteX56" fmla="*/ 59690 w 180340"/>
                      <a:gd name="connsiteY56" fmla="*/ 181610 h 242570"/>
                      <a:gd name="connsiteX57" fmla="*/ 59690 w 180340"/>
                      <a:gd name="connsiteY57" fmla="*/ 229870 h 242570"/>
                      <a:gd name="connsiteX58" fmla="*/ 14605 w 180340"/>
                      <a:gd name="connsiteY58" fmla="*/ 229870 h 242570"/>
                      <a:gd name="connsiteX59" fmla="*/ 14605 w 180340"/>
                      <a:gd name="connsiteY59" fmla="*/ 181610 h 242570"/>
                      <a:gd name="connsiteX60" fmla="*/ 118110 w 180340"/>
                      <a:gd name="connsiteY60" fmla="*/ 229870 h 242570"/>
                      <a:gd name="connsiteX61" fmla="*/ 118110 w 180340"/>
                      <a:gd name="connsiteY61" fmla="*/ 181610 h 242570"/>
                      <a:gd name="connsiteX62" fmla="*/ 165735 w 180340"/>
                      <a:gd name="connsiteY62" fmla="*/ 181610 h 242570"/>
                      <a:gd name="connsiteX63" fmla="*/ 165735 w 180340"/>
                      <a:gd name="connsiteY63" fmla="*/ 229870 h 242570"/>
                      <a:gd name="connsiteX64" fmla="*/ 118110 w 1803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803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80340" y="242570"/>
                        </a:lnTo>
                        <a:lnTo>
                          <a:pt x="180340" y="0"/>
                        </a:lnTo>
                        <a:lnTo>
                          <a:pt x="0" y="0"/>
                        </a:lnTo>
                        <a:close/>
                        <a:moveTo>
                          <a:pt x="165735" y="60325"/>
                        </a:moveTo>
                        <a:lnTo>
                          <a:pt x="118110" y="60325"/>
                        </a:lnTo>
                        <a:lnTo>
                          <a:pt x="118110" y="12065"/>
                        </a:lnTo>
                        <a:lnTo>
                          <a:pt x="165735" y="12065"/>
                        </a:lnTo>
                        <a:lnTo>
                          <a:pt x="165735" y="60325"/>
                        </a:lnTo>
                        <a:close/>
                        <a:moveTo>
                          <a:pt x="66675" y="171450"/>
                        </a:moveTo>
                        <a:lnTo>
                          <a:pt x="66675" y="125730"/>
                        </a:lnTo>
                        <a:lnTo>
                          <a:pt x="110490" y="125730"/>
                        </a:lnTo>
                        <a:lnTo>
                          <a:pt x="110490" y="171450"/>
                        </a:lnTo>
                        <a:lnTo>
                          <a:pt x="66675" y="171450"/>
                        </a:lnTo>
                        <a:close/>
                        <a:moveTo>
                          <a:pt x="110490" y="181610"/>
                        </a:moveTo>
                        <a:lnTo>
                          <a:pt x="110490" y="229870"/>
                        </a:lnTo>
                        <a:lnTo>
                          <a:pt x="66675" y="229870"/>
                        </a:lnTo>
                        <a:lnTo>
                          <a:pt x="66675" y="181610"/>
                        </a:lnTo>
                        <a:lnTo>
                          <a:pt x="110490" y="181610"/>
                        </a:lnTo>
                        <a:close/>
                        <a:moveTo>
                          <a:pt x="110490" y="70485"/>
                        </a:moveTo>
                        <a:lnTo>
                          <a:pt x="110490" y="116205"/>
                        </a:lnTo>
                        <a:lnTo>
                          <a:pt x="66675" y="116205"/>
                        </a:lnTo>
                        <a:lnTo>
                          <a:pt x="66675" y="70485"/>
                        </a:lnTo>
                        <a:lnTo>
                          <a:pt x="110490" y="70485"/>
                        </a:lnTo>
                        <a:close/>
                        <a:moveTo>
                          <a:pt x="66675" y="60325"/>
                        </a:moveTo>
                        <a:lnTo>
                          <a:pt x="66675" y="12065"/>
                        </a:lnTo>
                        <a:lnTo>
                          <a:pt x="110490" y="12065"/>
                        </a:lnTo>
                        <a:lnTo>
                          <a:pt x="110490" y="60325"/>
                        </a:lnTo>
                        <a:lnTo>
                          <a:pt x="66675" y="60325"/>
                        </a:lnTo>
                        <a:close/>
                        <a:moveTo>
                          <a:pt x="59055" y="116205"/>
                        </a:moveTo>
                        <a:lnTo>
                          <a:pt x="13970" y="116205"/>
                        </a:lnTo>
                        <a:lnTo>
                          <a:pt x="13970" y="70485"/>
                        </a:lnTo>
                        <a:lnTo>
                          <a:pt x="59055" y="70485"/>
                        </a:lnTo>
                        <a:lnTo>
                          <a:pt x="59055" y="116205"/>
                        </a:lnTo>
                        <a:close/>
                        <a:moveTo>
                          <a:pt x="59055" y="125730"/>
                        </a:moveTo>
                        <a:lnTo>
                          <a:pt x="59055" y="171450"/>
                        </a:lnTo>
                        <a:lnTo>
                          <a:pt x="13970" y="171450"/>
                        </a:lnTo>
                        <a:lnTo>
                          <a:pt x="13970" y="125730"/>
                        </a:lnTo>
                        <a:lnTo>
                          <a:pt x="59055" y="125730"/>
                        </a:lnTo>
                        <a:close/>
                        <a:moveTo>
                          <a:pt x="118110" y="125730"/>
                        </a:moveTo>
                        <a:lnTo>
                          <a:pt x="165735" y="125730"/>
                        </a:lnTo>
                        <a:lnTo>
                          <a:pt x="165735" y="171450"/>
                        </a:lnTo>
                        <a:lnTo>
                          <a:pt x="118110" y="171450"/>
                        </a:lnTo>
                        <a:lnTo>
                          <a:pt x="118110" y="125730"/>
                        </a:lnTo>
                        <a:close/>
                        <a:moveTo>
                          <a:pt x="118110" y="116205"/>
                        </a:moveTo>
                        <a:lnTo>
                          <a:pt x="118110" y="70485"/>
                        </a:lnTo>
                        <a:lnTo>
                          <a:pt x="165735" y="70485"/>
                        </a:lnTo>
                        <a:lnTo>
                          <a:pt x="165735" y="116205"/>
                        </a:lnTo>
                        <a:lnTo>
                          <a:pt x="118110" y="116205"/>
                        </a:lnTo>
                        <a:close/>
                        <a:moveTo>
                          <a:pt x="59055" y="12065"/>
                        </a:moveTo>
                        <a:lnTo>
                          <a:pt x="59055" y="60325"/>
                        </a:lnTo>
                        <a:lnTo>
                          <a:pt x="13970" y="60325"/>
                        </a:lnTo>
                        <a:lnTo>
                          <a:pt x="13970" y="12065"/>
                        </a:lnTo>
                        <a:lnTo>
                          <a:pt x="59055" y="12065"/>
                        </a:lnTo>
                        <a:close/>
                        <a:moveTo>
                          <a:pt x="14605" y="181610"/>
                        </a:moveTo>
                        <a:lnTo>
                          <a:pt x="59690" y="181610"/>
                        </a:lnTo>
                        <a:lnTo>
                          <a:pt x="59690" y="229870"/>
                        </a:lnTo>
                        <a:lnTo>
                          <a:pt x="14605" y="229870"/>
                        </a:lnTo>
                        <a:lnTo>
                          <a:pt x="14605" y="181610"/>
                        </a:lnTo>
                        <a:close/>
                        <a:moveTo>
                          <a:pt x="118110" y="229870"/>
                        </a:moveTo>
                        <a:lnTo>
                          <a:pt x="118110" y="181610"/>
                        </a:lnTo>
                        <a:lnTo>
                          <a:pt x="165735" y="181610"/>
                        </a:lnTo>
                        <a:lnTo>
                          <a:pt x="165735" y="229870"/>
                        </a:lnTo>
                        <a:lnTo>
                          <a:pt x="11811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5" name="图形 4">
                <a:extLst>
                  <a:ext uri="{FF2B5EF4-FFF2-40B4-BE49-F238E27FC236}">
                    <a16:creationId xmlns:a16="http://schemas.microsoft.com/office/drawing/2014/main" id="{6C1CFEF9-6825-77A9-4985-445424388AA4}"/>
                  </a:ext>
                </a:extLst>
              </p:cNvPr>
              <p:cNvGrpSpPr/>
              <p:nvPr/>
            </p:nvGrpSpPr>
            <p:grpSpPr>
              <a:xfrm>
                <a:off x="6219825" y="2021839"/>
                <a:ext cx="182245" cy="349885"/>
                <a:chOff x="6219825" y="2021839"/>
                <a:chExt cx="182245" cy="349885"/>
              </a:xfrm>
            </p:grpSpPr>
            <p:grpSp>
              <p:nvGrpSpPr>
                <p:cNvPr id="106" name="图形 4">
                  <a:extLst>
                    <a:ext uri="{FF2B5EF4-FFF2-40B4-BE49-F238E27FC236}">
                      <a16:creationId xmlns:a16="http://schemas.microsoft.com/office/drawing/2014/main" id="{E5711E21-5E0D-B10C-65DA-FFCB39F6F263}"/>
                    </a:ext>
                  </a:extLst>
                </p:cNvPr>
                <p:cNvGrpSpPr/>
                <p:nvPr/>
              </p:nvGrpSpPr>
              <p:grpSpPr>
                <a:xfrm>
                  <a:off x="6221729" y="2021839"/>
                  <a:ext cx="180340" cy="242570"/>
                  <a:chOff x="6221729" y="2021839"/>
                  <a:chExt cx="180340" cy="242570"/>
                </a:xfrm>
              </p:grpSpPr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3E49AB12-4BFC-9B0B-1317-C8A426CBF938}"/>
                      </a:ext>
                    </a:extLst>
                  </p:cNvPr>
                  <p:cNvSpPr/>
                  <p:nvPr/>
                </p:nvSpPr>
                <p:spPr>
                  <a:xfrm>
                    <a:off x="6228715" y="2023110"/>
                    <a:ext cx="166370" cy="229869"/>
                  </a:xfrm>
                  <a:custGeom>
                    <a:avLst/>
                    <a:gdLst>
                      <a:gd name="connsiteX0" fmla="*/ 0 w 166370"/>
                      <a:gd name="connsiteY0" fmla="*/ 0 h 229869"/>
                      <a:gd name="connsiteX1" fmla="*/ 166370 w 166370"/>
                      <a:gd name="connsiteY1" fmla="*/ 0 h 229869"/>
                      <a:gd name="connsiteX2" fmla="*/ 166370 w 166370"/>
                      <a:gd name="connsiteY2" fmla="*/ 229870 h 229869"/>
                      <a:gd name="connsiteX3" fmla="*/ 0 w 166370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6370" h="229869">
                        <a:moveTo>
                          <a:pt x="0" y="0"/>
                        </a:moveTo>
                        <a:lnTo>
                          <a:pt x="166370" y="0"/>
                        </a:lnTo>
                        <a:lnTo>
                          <a:pt x="166370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33E8C7D9-758B-73EF-AEBE-973D29470A6C}"/>
                      </a:ext>
                    </a:extLst>
                  </p:cNvPr>
                  <p:cNvSpPr/>
                  <p:nvPr/>
                </p:nvSpPr>
                <p:spPr>
                  <a:xfrm>
                    <a:off x="6221729" y="2021839"/>
                    <a:ext cx="180340" cy="242570"/>
                  </a:xfrm>
                  <a:custGeom>
                    <a:avLst/>
                    <a:gdLst>
                      <a:gd name="connsiteX0" fmla="*/ 0 w 180340"/>
                      <a:gd name="connsiteY0" fmla="*/ 0 h 242570"/>
                      <a:gd name="connsiteX1" fmla="*/ 0 w 180340"/>
                      <a:gd name="connsiteY1" fmla="*/ 242570 h 242570"/>
                      <a:gd name="connsiteX2" fmla="*/ 180340 w 180340"/>
                      <a:gd name="connsiteY2" fmla="*/ 242570 h 242570"/>
                      <a:gd name="connsiteX3" fmla="*/ 180340 w 180340"/>
                      <a:gd name="connsiteY3" fmla="*/ 0 h 242570"/>
                      <a:gd name="connsiteX4" fmla="*/ 0 w 180340"/>
                      <a:gd name="connsiteY4" fmla="*/ 0 h 242570"/>
                      <a:gd name="connsiteX5" fmla="*/ 165735 w 180340"/>
                      <a:gd name="connsiteY5" fmla="*/ 60325 h 242570"/>
                      <a:gd name="connsiteX6" fmla="*/ 118110 w 180340"/>
                      <a:gd name="connsiteY6" fmla="*/ 60325 h 242570"/>
                      <a:gd name="connsiteX7" fmla="*/ 118110 w 180340"/>
                      <a:gd name="connsiteY7" fmla="*/ 12065 h 242570"/>
                      <a:gd name="connsiteX8" fmla="*/ 165735 w 180340"/>
                      <a:gd name="connsiteY8" fmla="*/ 12065 h 242570"/>
                      <a:gd name="connsiteX9" fmla="*/ 165735 w 180340"/>
                      <a:gd name="connsiteY9" fmla="*/ 60325 h 242570"/>
                      <a:gd name="connsiteX10" fmla="*/ 66675 w 180340"/>
                      <a:gd name="connsiteY10" fmla="*/ 171450 h 242570"/>
                      <a:gd name="connsiteX11" fmla="*/ 66675 w 180340"/>
                      <a:gd name="connsiteY11" fmla="*/ 125730 h 242570"/>
                      <a:gd name="connsiteX12" fmla="*/ 110490 w 180340"/>
                      <a:gd name="connsiteY12" fmla="*/ 125730 h 242570"/>
                      <a:gd name="connsiteX13" fmla="*/ 110490 w 180340"/>
                      <a:gd name="connsiteY13" fmla="*/ 171450 h 242570"/>
                      <a:gd name="connsiteX14" fmla="*/ 66675 w 180340"/>
                      <a:gd name="connsiteY14" fmla="*/ 171450 h 242570"/>
                      <a:gd name="connsiteX15" fmla="*/ 110490 w 180340"/>
                      <a:gd name="connsiteY15" fmla="*/ 181610 h 242570"/>
                      <a:gd name="connsiteX16" fmla="*/ 110490 w 180340"/>
                      <a:gd name="connsiteY16" fmla="*/ 229870 h 242570"/>
                      <a:gd name="connsiteX17" fmla="*/ 66675 w 180340"/>
                      <a:gd name="connsiteY17" fmla="*/ 229870 h 242570"/>
                      <a:gd name="connsiteX18" fmla="*/ 66675 w 180340"/>
                      <a:gd name="connsiteY18" fmla="*/ 181610 h 242570"/>
                      <a:gd name="connsiteX19" fmla="*/ 110490 w 180340"/>
                      <a:gd name="connsiteY19" fmla="*/ 181610 h 242570"/>
                      <a:gd name="connsiteX20" fmla="*/ 110490 w 180340"/>
                      <a:gd name="connsiteY20" fmla="*/ 70485 h 242570"/>
                      <a:gd name="connsiteX21" fmla="*/ 110490 w 180340"/>
                      <a:gd name="connsiteY21" fmla="*/ 116205 h 242570"/>
                      <a:gd name="connsiteX22" fmla="*/ 66675 w 180340"/>
                      <a:gd name="connsiteY22" fmla="*/ 116205 h 242570"/>
                      <a:gd name="connsiteX23" fmla="*/ 66675 w 180340"/>
                      <a:gd name="connsiteY23" fmla="*/ 70485 h 242570"/>
                      <a:gd name="connsiteX24" fmla="*/ 110490 w 180340"/>
                      <a:gd name="connsiteY24" fmla="*/ 70485 h 242570"/>
                      <a:gd name="connsiteX25" fmla="*/ 66675 w 180340"/>
                      <a:gd name="connsiteY25" fmla="*/ 60325 h 242570"/>
                      <a:gd name="connsiteX26" fmla="*/ 66675 w 180340"/>
                      <a:gd name="connsiteY26" fmla="*/ 12065 h 242570"/>
                      <a:gd name="connsiteX27" fmla="*/ 110490 w 180340"/>
                      <a:gd name="connsiteY27" fmla="*/ 12065 h 242570"/>
                      <a:gd name="connsiteX28" fmla="*/ 110490 w 180340"/>
                      <a:gd name="connsiteY28" fmla="*/ 60325 h 242570"/>
                      <a:gd name="connsiteX29" fmla="*/ 66675 w 180340"/>
                      <a:gd name="connsiteY29" fmla="*/ 60325 h 242570"/>
                      <a:gd name="connsiteX30" fmla="*/ 59055 w 180340"/>
                      <a:gd name="connsiteY30" fmla="*/ 116205 h 242570"/>
                      <a:gd name="connsiteX31" fmla="*/ 13970 w 180340"/>
                      <a:gd name="connsiteY31" fmla="*/ 116205 h 242570"/>
                      <a:gd name="connsiteX32" fmla="*/ 13970 w 180340"/>
                      <a:gd name="connsiteY32" fmla="*/ 70485 h 242570"/>
                      <a:gd name="connsiteX33" fmla="*/ 59055 w 180340"/>
                      <a:gd name="connsiteY33" fmla="*/ 70485 h 242570"/>
                      <a:gd name="connsiteX34" fmla="*/ 59055 w 180340"/>
                      <a:gd name="connsiteY34" fmla="*/ 116205 h 242570"/>
                      <a:gd name="connsiteX35" fmla="*/ 59055 w 180340"/>
                      <a:gd name="connsiteY35" fmla="*/ 126365 h 242570"/>
                      <a:gd name="connsiteX36" fmla="*/ 59055 w 180340"/>
                      <a:gd name="connsiteY36" fmla="*/ 172085 h 242570"/>
                      <a:gd name="connsiteX37" fmla="*/ 13970 w 180340"/>
                      <a:gd name="connsiteY37" fmla="*/ 172085 h 242570"/>
                      <a:gd name="connsiteX38" fmla="*/ 13970 w 180340"/>
                      <a:gd name="connsiteY38" fmla="*/ 126365 h 242570"/>
                      <a:gd name="connsiteX39" fmla="*/ 59055 w 180340"/>
                      <a:gd name="connsiteY39" fmla="*/ 126365 h 242570"/>
                      <a:gd name="connsiteX40" fmla="*/ 118110 w 180340"/>
                      <a:gd name="connsiteY40" fmla="*/ 126365 h 242570"/>
                      <a:gd name="connsiteX41" fmla="*/ 165735 w 180340"/>
                      <a:gd name="connsiteY41" fmla="*/ 126365 h 242570"/>
                      <a:gd name="connsiteX42" fmla="*/ 165735 w 180340"/>
                      <a:gd name="connsiteY42" fmla="*/ 172085 h 242570"/>
                      <a:gd name="connsiteX43" fmla="*/ 118110 w 180340"/>
                      <a:gd name="connsiteY43" fmla="*/ 172085 h 242570"/>
                      <a:gd name="connsiteX44" fmla="*/ 118110 w 180340"/>
                      <a:gd name="connsiteY44" fmla="*/ 126365 h 242570"/>
                      <a:gd name="connsiteX45" fmla="*/ 118110 w 180340"/>
                      <a:gd name="connsiteY45" fmla="*/ 116205 h 242570"/>
                      <a:gd name="connsiteX46" fmla="*/ 118110 w 180340"/>
                      <a:gd name="connsiteY46" fmla="*/ 70485 h 242570"/>
                      <a:gd name="connsiteX47" fmla="*/ 165735 w 180340"/>
                      <a:gd name="connsiteY47" fmla="*/ 70485 h 242570"/>
                      <a:gd name="connsiteX48" fmla="*/ 165735 w 180340"/>
                      <a:gd name="connsiteY48" fmla="*/ 116205 h 242570"/>
                      <a:gd name="connsiteX49" fmla="*/ 118110 w 180340"/>
                      <a:gd name="connsiteY49" fmla="*/ 116205 h 242570"/>
                      <a:gd name="connsiteX50" fmla="*/ 59055 w 180340"/>
                      <a:gd name="connsiteY50" fmla="*/ 12065 h 242570"/>
                      <a:gd name="connsiteX51" fmla="*/ 59055 w 180340"/>
                      <a:gd name="connsiteY51" fmla="*/ 60325 h 242570"/>
                      <a:gd name="connsiteX52" fmla="*/ 13970 w 180340"/>
                      <a:gd name="connsiteY52" fmla="*/ 60325 h 242570"/>
                      <a:gd name="connsiteX53" fmla="*/ 13970 w 180340"/>
                      <a:gd name="connsiteY53" fmla="*/ 12065 h 242570"/>
                      <a:gd name="connsiteX54" fmla="*/ 59055 w 180340"/>
                      <a:gd name="connsiteY54" fmla="*/ 12065 h 242570"/>
                      <a:gd name="connsiteX55" fmla="*/ 14605 w 180340"/>
                      <a:gd name="connsiteY55" fmla="*/ 181610 h 242570"/>
                      <a:gd name="connsiteX56" fmla="*/ 59690 w 180340"/>
                      <a:gd name="connsiteY56" fmla="*/ 181610 h 242570"/>
                      <a:gd name="connsiteX57" fmla="*/ 59690 w 180340"/>
                      <a:gd name="connsiteY57" fmla="*/ 229870 h 242570"/>
                      <a:gd name="connsiteX58" fmla="*/ 14605 w 180340"/>
                      <a:gd name="connsiteY58" fmla="*/ 229870 h 242570"/>
                      <a:gd name="connsiteX59" fmla="*/ 14605 w 180340"/>
                      <a:gd name="connsiteY59" fmla="*/ 181610 h 242570"/>
                      <a:gd name="connsiteX60" fmla="*/ 118110 w 180340"/>
                      <a:gd name="connsiteY60" fmla="*/ 229870 h 242570"/>
                      <a:gd name="connsiteX61" fmla="*/ 118110 w 180340"/>
                      <a:gd name="connsiteY61" fmla="*/ 181610 h 242570"/>
                      <a:gd name="connsiteX62" fmla="*/ 165735 w 180340"/>
                      <a:gd name="connsiteY62" fmla="*/ 181610 h 242570"/>
                      <a:gd name="connsiteX63" fmla="*/ 165735 w 180340"/>
                      <a:gd name="connsiteY63" fmla="*/ 229870 h 242570"/>
                      <a:gd name="connsiteX64" fmla="*/ 118110 w 1803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803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80340" y="242570"/>
                        </a:lnTo>
                        <a:lnTo>
                          <a:pt x="180340" y="0"/>
                        </a:lnTo>
                        <a:lnTo>
                          <a:pt x="0" y="0"/>
                        </a:lnTo>
                        <a:close/>
                        <a:moveTo>
                          <a:pt x="165735" y="60325"/>
                        </a:moveTo>
                        <a:lnTo>
                          <a:pt x="118110" y="60325"/>
                        </a:lnTo>
                        <a:lnTo>
                          <a:pt x="118110" y="12065"/>
                        </a:lnTo>
                        <a:lnTo>
                          <a:pt x="165735" y="12065"/>
                        </a:lnTo>
                        <a:lnTo>
                          <a:pt x="165735" y="60325"/>
                        </a:lnTo>
                        <a:close/>
                        <a:moveTo>
                          <a:pt x="66675" y="171450"/>
                        </a:moveTo>
                        <a:lnTo>
                          <a:pt x="66675" y="125730"/>
                        </a:lnTo>
                        <a:lnTo>
                          <a:pt x="110490" y="125730"/>
                        </a:lnTo>
                        <a:lnTo>
                          <a:pt x="110490" y="171450"/>
                        </a:lnTo>
                        <a:lnTo>
                          <a:pt x="66675" y="171450"/>
                        </a:lnTo>
                        <a:close/>
                        <a:moveTo>
                          <a:pt x="110490" y="181610"/>
                        </a:moveTo>
                        <a:lnTo>
                          <a:pt x="110490" y="229870"/>
                        </a:lnTo>
                        <a:lnTo>
                          <a:pt x="66675" y="229870"/>
                        </a:lnTo>
                        <a:lnTo>
                          <a:pt x="66675" y="181610"/>
                        </a:lnTo>
                        <a:lnTo>
                          <a:pt x="110490" y="181610"/>
                        </a:lnTo>
                        <a:close/>
                        <a:moveTo>
                          <a:pt x="110490" y="70485"/>
                        </a:moveTo>
                        <a:lnTo>
                          <a:pt x="110490" y="116205"/>
                        </a:lnTo>
                        <a:lnTo>
                          <a:pt x="66675" y="116205"/>
                        </a:lnTo>
                        <a:lnTo>
                          <a:pt x="66675" y="70485"/>
                        </a:lnTo>
                        <a:lnTo>
                          <a:pt x="110490" y="70485"/>
                        </a:lnTo>
                        <a:close/>
                        <a:moveTo>
                          <a:pt x="66675" y="60325"/>
                        </a:moveTo>
                        <a:lnTo>
                          <a:pt x="66675" y="12065"/>
                        </a:lnTo>
                        <a:lnTo>
                          <a:pt x="110490" y="12065"/>
                        </a:lnTo>
                        <a:lnTo>
                          <a:pt x="110490" y="60325"/>
                        </a:lnTo>
                        <a:lnTo>
                          <a:pt x="66675" y="60325"/>
                        </a:lnTo>
                        <a:close/>
                        <a:moveTo>
                          <a:pt x="59055" y="116205"/>
                        </a:moveTo>
                        <a:lnTo>
                          <a:pt x="13970" y="116205"/>
                        </a:lnTo>
                        <a:lnTo>
                          <a:pt x="13970" y="70485"/>
                        </a:lnTo>
                        <a:lnTo>
                          <a:pt x="59055" y="70485"/>
                        </a:lnTo>
                        <a:lnTo>
                          <a:pt x="59055" y="116205"/>
                        </a:lnTo>
                        <a:close/>
                        <a:moveTo>
                          <a:pt x="59055" y="126365"/>
                        </a:moveTo>
                        <a:lnTo>
                          <a:pt x="59055" y="172085"/>
                        </a:lnTo>
                        <a:lnTo>
                          <a:pt x="13970" y="172085"/>
                        </a:lnTo>
                        <a:lnTo>
                          <a:pt x="13970" y="126365"/>
                        </a:lnTo>
                        <a:lnTo>
                          <a:pt x="59055" y="126365"/>
                        </a:lnTo>
                        <a:close/>
                        <a:moveTo>
                          <a:pt x="118110" y="126365"/>
                        </a:moveTo>
                        <a:lnTo>
                          <a:pt x="165735" y="126365"/>
                        </a:lnTo>
                        <a:lnTo>
                          <a:pt x="165735" y="172085"/>
                        </a:lnTo>
                        <a:lnTo>
                          <a:pt x="118110" y="172085"/>
                        </a:lnTo>
                        <a:lnTo>
                          <a:pt x="118110" y="126365"/>
                        </a:lnTo>
                        <a:close/>
                        <a:moveTo>
                          <a:pt x="118110" y="116205"/>
                        </a:moveTo>
                        <a:lnTo>
                          <a:pt x="118110" y="70485"/>
                        </a:lnTo>
                        <a:lnTo>
                          <a:pt x="165735" y="70485"/>
                        </a:lnTo>
                        <a:lnTo>
                          <a:pt x="165735" y="116205"/>
                        </a:lnTo>
                        <a:lnTo>
                          <a:pt x="118110" y="116205"/>
                        </a:lnTo>
                        <a:close/>
                        <a:moveTo>
                          <a:pt x="59055" y="12065"/>
                        </a:moveTo>
                        <a:lnTo>
                          <a:pt x="59055" y="60325"/>
                        </a:lnTo>
                        <a:lnTo>
                          <a:pt x="13970" y="60325"/>
                        </a:lnTo>
                        <a:lnTo>
                          <a:pt x="13970" y="12065"/>
                        </a:lnTo>
                        <a:lnTo>
                          <a:pt x="59055" y="12065"/>
                        </a:lnTo>
                        <a:close/>
                        <a:moveTo>
                          <a:pt x="14605" y="181610"/>
                        </a:moveTo>
                        <a:lnTo>
                          <a:pt x="59690" y="181610"/>
                        </a:lnTo>
                        <a:lnTo>
                          <a:pt x="59690" y="229870"/>
                        </a:lnTo>
                        <a:lnTo>
                          <a:pt x="14605" y="229870"/>
                        </a:lnTo>
                        <a:lnTo>
                          <a:pt x="14605" y="181610"/>
                        </a:lnTo>
                        <a:close/>
                        <a:moveTo>
                          <a:pt x="118110" y="229870"/>
                        </a:moveTo>
                        <a:lnTo>
                          <a:pt x="118110" y="181610"/>
                        </a:lnTo>
                        <a:lnTo>
                          <a:pt x="165735" y="181610"/>
                        </a:lnTo>
                        <a:lnTo>
                          <a:pt x="165735" y="229870"/>
                        </a:lnTo>
                        <a:lnTo>
                          <a:pt x="11811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9" name="图形 4">
                  <a:extLst>
                    <a:ext uri="{FF2B5EF4-FFF2-40B4-BE49-F238E27FC236}">
                      <a16:creationId xmlns:a16="http://schemas.microsoft.com/office/drawing/2014/main" id="{2117CAD4-E232-C7EC-290A-7874D5547EE7}"/>
                    </a:ext>
                  </a:extLst>
                </p:cNvPr>
                <p:cNvGrpSpPr/>
                <p:nvPr/>
              </p:nvGrpSpPr>
              <p:grpSpPr>
                <a:xfrm>
                  <a:off x="6219825" y="2129154"/>
                  <a:ext cx="180340" cy="242570"/>
                  <a:chOff x="6219825" y="2129154"/>
                  <a:chExt cx="180340" cy="242570"/>
                </a:xfrm>
              </p:grpSpPr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5352796C-C270-E746-F4BB-F28471AC9336}"/>
                      </a:ext>
                    </a:extLst>
                  </p:cNvPr>
                  <p:cNvSpPr/>
                  <p:nvPr/>
                </p:nvSpPr>
                <p:spPr>
                  <a:xfrm>
                    <a:off x="6227445" y="2130425"/>
                    <a:ext cx="166370" cy="229869"/>
                  </a:xfrm>
                  <a:custGeom>
                    <a:avLst/>
                    <a:gdLst>
                      <a:gd name="connsiteX0" fmla="*/ 0 w 166370"/>
                      <a:gd name="connsiteY0" fmla="*/ 0 h 229869"/>
                      <a:gd name="connsiteX1" fmla="*/ 166370 w 166370"/>
                      <a:gd name="connsiteY1" fmla="*/ 0 h 229869"/>
                      <a:gd name="connsiteX2" fmla="*/ 166370 w 166370"/>
                      <a:gd name="connsiteY2" fmla="*/ 229870 h 229869"/>
                      <a:gd name="connsiteX3" fmla="*/ 0 w 166370"/>
                      <a:gd name="connsiteY3" fmla="*/ 229870 h 229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6370" h="229869">
                        <a:moveTo>
                          <a:pt x="0" y="0"/>
                        </a:moveTo>
                        <a:lnTo>
                          <a:pt x="166370" y="0"/>
                        </a:lnTo>
                        <a:lnTo>
                          <a:pt x="166370" y="229870"/>
                        </a:lnTo>
                        <a:lnTo>
                          <a:pt x="0" y="229870"/>
                        </a:lnTo>
                        <a:close/>
                      </a:path>
                    </a:pathLst>
                  </a:custGeom>
                  <a:solidFill>
                    <a:srgbClr val="050606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A086BD08-ABEB-FBEA-2260-C4AD0C445840}"/>
                      </a:ext>
                    </a:extLst>
                  </p:cNvPr>
                  <p:cNvSpPr/>
                  <p:nvPr/>
                </p:nvSpPr>
                <p:spPr>
                  <a:xfrm>
                    <a:off x="6219825" y="2129154"/>
                    <a:ext cx="180340" cy="242570"/>
                  </a:xfrm>
                  <a:custGeom>
                    <a:avLst/>
                    <a:gdLst>
                      <a:gd name="connsiteX0" fmla="*/ 0 w 180340"/>
                      <a:gd name="connsiteY0" fmla="*/ 0 h 242570"/>
                      <a:gd name="connsiteX1" fmla="*/ 0 w 180340"/>
                      <a:gd name="connsiteY1" fmla="*/ 242570 h 242570"/>
                      <a:gd name="connsiteX2" fmla="*/ 180340 w 180340"/>
                      <a:gd name="connsiteY2" fmla="*/ 242570 h 242570"/>
                      <a:gd name="connsiteX3" fmla="*/ 180340 w 180340"/>
                      <a:gd name="connsiteY3" fmla="*/ 0 h 242570"/>
                      <a:gd name="connsiteX4" fmla="*/ 0 w 180340"/>
                      <a:gd name="connsiteY4" fmla="*/ 0 h 242570"/>
                      <a:gd name="connsiteX5" fmla="*/ 166370 w 180340"/>
                      <a:gd name="connsiteY5" fmla="*/ 60325 h 242570"/>
                      <a:gd name="connsiteX6" fmla="*/ 118745 w 180340"/>
                      <a:gd name="connsiteY6" fmla="*/ 60325 h 242570"/>
                      <a:gd name="connsiteX7" fmla="*/ 118745 w 180340"/>
                      <a:gd name="connsiteY7" fmla="*/ 12065 h 242570"/>
                      <a:gd name="connsiteX8" fmla="*/ 166370 w 180340"/>
                      <a:gd name="connsiteY8" fmla="*/ 12065 h 242570"/>
                      <a:gd name="connsiteX9" fmla="*/ 166370 w 180340"/>
                      <a:gd name="connsiteY9" fmla="*/ 60325 h 242570"/>
                      <a:gd name="connsiteX10" fmla="*/ 66675 w 180340"/>
                      <a:gd name="connsiteY10" fmla="*/ 171450 h 242570"/>
                      <a:gd name="connsiteX11" fmla="*/ 66675 w 180340"/>
                      <a:gd name="connsiteY11" fmla="*/ 125730 h 242570"/>
                      <a:gd name="connsiteX12" fmla="*/ 110490 w 180340"/>
                      <a:gd name="connsiteY12" fmla="*/ 125730 h 242570"/>
                      <a:gd name="connsiteX13" fmla="*/ 110490 w 180340"/>
                      <a:gd name="connsiteY13" fmla="*/ 171450 h 242570"/>
                      <a:gd name="connsiteX14" fmla="*/ 66675 w 180340"/>
                      <a:gd name="connsiteY14" fmla="*/ 171450 h 242570"/>
                      <a:gd name="connsiteX15" fmla="*/ 111125 w 180340"/>
                      <a:gd name="connsiteY15" fmla="*/ 181610 h 242570"/>
                      <a:gd name="connsiteX16" fmla="*/ 111125 w 180340"/>
                      <a:gd name="connsiteY16" fmla="*/ 229870 h 242570"/>
                      <a:gd name="connsiteX17" fmla="*/ 66675 w 180340"/>
                      <a:gd name="connsiteY17" fmla="*/ 229870 h 242570"/>
                      <a:gd name="connsiteX18" fmla="*/ 66675 w 180340"/>
                      <a:gd name="connsiteY18" fmla="*/ 181610 h 242570"/>
                      <a:gd name="connsiteX19" fmla="*/ 111125 w 180340"/>
                      <a:gd name="connsiteY19" fmla="*/ 181610 h 242570"/>
                      <a:gd name="connsiteX20" fmla="*/ 111125 w 180340"/>
                      <a:gd name="connsiteY20" fmla="*/ 70485 h 242570"/>
                      <a:gd name="connsiteX21" fmla="*/ 111125 w 180340"/>
                      <a:gd name="connsiteY21" fmla="*/ 116205 h 242570"/>
                      <a:gd name="connsiteX22" fmla="*/ 66675 w 180340"/>
                      <a:gd name="connsiteY22" fmla="*/ 116205 h 242570"/>
                      <a:gd name="connsiteX23" fmla="*/ 66675 w 180340"/>
                      <a:gd name="connsiteY23" fmla="*/ 70485 h 242570"/>
                      <a:gd name="connsiteX24" fmla="*/ 111125 w 180340"/>
                      <a:gd name="connsiteY24" fmla="*/ 70485 h 242570"/>
                      <a:gd name="connsiteX25" fmla="*/ 66675 w 180340"/>
                      <a:gd name="connsiteY25" fmla="*/ 60325 h 242570"/>
                      <a:gd name="connsiteX26" fmla="*/ 66675 w 180340"/>
                      <a:gd name="connsiteY26" fmla="*/ 12065 h 242570"/>
                      <a:gd name="connsiteX27" fmla="*/ 110490 w 180340"/>
                      <a:gd name="connsiteY27" fmla="*/ 12065 h 242570"/>
                      <a:gd name="connsiteX28" fmla="*/ 110490 w 180340"/>
                      <a:gd name="connsiteY28" fmla="*/ 60325 h 242570"/>
                      <a:gd name="connsiteX29" fmla="*/ 66675 w 180340"/>
                      <a:gd name="connsiteY29" fmla="*/ 60325 h 242570"/>
                      <a:gd name="connsiteX30" fmla="*/ 59690 w 180340"/>
                      <a:gd name="connsiteY30" fmla="*/ 116205 h 242570"/>
                      <a:gd name="connsiteX31" fmla="*/ 14605 w 180340"/>
                      <a:gd name="connsiteY31" fmla="*/ 116205 h 242570"/>
                      <a:gd name="connsiteX32" fmla="*/ 14605 w 180340"/>
                      <a:gd name="connsiteY32" fmla="*/ 70485 h 242570"/>
                      <a:gd name="connsiteX33" fmla="*/ 59690 w 180340"/>
                      <a:gd name="connsiteY33" fmla="*/ 70485 h 242570"/>
                      <a:gd name="connsiteX34" fmla="*/ 59690 w 180340"/>
                      <a:gd name="connsiteY34" fmla="*/ 116205 h 242570"/>
                      <a:gd name="connsiteX35" fmla="*/ 59690 w 180340"/>
                      <a:gd name="connsiteY35" fmla="*/ 125730 h 242570"/>
                      <a:gd name="connsiteX36" fmla="*/ 59690 w 180340"/>
                      <a:gd name="connsiteY36" fmla="*/ 171450 h 242570"/>
                      <a:gd name="connsiteX37" fmla="*/ 14605 w 180340"/>
                      <a:gd name="connsiteY37" fmla="*/ 171450 h 242570"/>
                      <a:gd name="connsiteX38" fmla="*/ 14605 w 180340"/>
                      <a:gd name="connsiteY38" fmla="*/ 125730 h 242570"/>
                      <a:gd name="connsiteX39" fmla="*/ 59690 w 180340"/>
                      <a:gd name="connsiteY39" fmla="*/ 125730 h 242570"/>
                      <a:gd name="connsiteX40" fmla="*/ 118110 w 180340"/>
                      <a:gd name="connsiteY40" fmla="*/ 125730 h 242570"/>
                      <a:gd name="connsiteX41" fmla="*/ 165735 w 180340"/>
                      <a:gd name="connsiteY41" fmla="*/ 125730 h 242570"/>
                      <a:gd name="connsiteX42" fmla="*/ 165735 w 180340"/>
                      <a:gd name="connsiteY42" fmla="*/ 171450 h 242570"/>
                      <a:gd name="connsiteX43" fmla="*/ 118110 w 180340"/>
                      <a:gd name="connsiteY43" fmla="*/ 171450 h 242570"/>
                      <a:gd name="connsiteX44" fmla="*/ 118110 w 180340"/>
                      <a:gd name="connsiteY44" fmla="*/ 125730 h 242570"/>
                      <a:gd name="connsiteX45" fmla="*/ 118110 w 180340"/>
                      <a:gd name="connsiteY45" fmla="*/ 116205 h 242570"/>
                      <a:gd name="connsiteX46" fmla="*/ 118110 w 180340"/>
                      <a:gd name="connsiteY46" fmla="*/ 70485 h 242570"/>
                      <a:gd name="connsiteX47" fmla="*/ 165735 w 180340"/>
                      <a:gd name="connsiteY47" fmla="*/ 70485 h 242570"/>
                      <a:gd name="connsiteX48" fmla="*/ 165735 w 180340"/>
                      <a:gd name="connsiteY48" fmla="*/ 116205 h 242570"/>
                      <a:gd name="connsiteX49" fmla="*/ 118110 w 180340"/>
                      <a:gd name="connsiteY49" fmla="*/ 116205 h 242570"/>
                      <a:gd name="connsiteX50" fmla="*/ 59690 w 180340"/>
                      <a:gd name="connsiteY50" fmla="*/ 12065 h 242570"/>
                      <a:gd name="connsiteX51" fmla="*/ 59690 w 180340"/>
                      <a:gd name="connsiteY51" fmla="*/ 60325 h 242570"/>
                      <a:gd name="connsiteX52" fmla="*/ 14605 w 180340"/>
                      <a:gd name="connsiteY52" fmla="*/ 60325 h 242570"/>
                      <a:gd name="connsiteX53" fmla="*/ 14605 w 180340"/>
                      <a:gd name="connsiteY53" fmla="*/ 12065 h 242570"/>
                      <a:gd name="connsiteX54" fmla="*/ 59690 w 180340"/>
                      <a:gd name="connsiteY54" fmla="*/ 12065 h 242570"/>
                      <a:gd name="connsiteX55" fmla="*/ 14605 w 180340"/>
                      <a:gd name="connsiteY55" fmla="*/ 181610 h 242570"/>
                      <a:gd name="connsiteX56" fmla="*/ 59690 w 180340"/>
                      <a:gd name="connsiteY56" fmla="*/ 181610 h 242570"/>
                      <a:gd name="connsiteX57" fmla="*/ 59690 w 180340"/>
                      <a:gd name="connsiteY57" fmla="*/ 229870 h 242570"/>
                      <a:gd name="connsiteX58" fmla="*/ 14605 w 180340"/>
                      <a:gd name="connsiteY58" fmla="*/ 229870 h 242570"/>
                      <a:gd name="connsiteX59" fmla="*/ 14605 w 180340"/>
                      <a:gd name="connsiteY59" fmla="*/ 181610 h 242570"/>
                      <a:gd name="connsiteX60" fmla="*/ 118110 w 180340"/>
                      <a:gd name="connsiteY60" fmla="*/ 229870 h 242570"/>
                      <a:gd name="connsiteX61" fmla="*/ 118110 w 180340"/>
                      <a:gd name="connsiteY61" fmla="*/ 181610 h 242570"/>
                      <a:gd name="connsiteX62" fmla="*/ 165735 w 180340"/>
                      <a:gd name="connsiteY62" fmla="*/ 181610 h 242570"/>
                      <a:gd name="connsiteX63" fmla="*/ 165735 w 180340"/>
                      <a:gd name="connsiteY63" fmla="*/ 229870 h 242570"/>
                      <a:gd name="connsiteX64" fmla="*/ 118110 w 180340"/>
                      <a:gd name="connsiteY64" fmla="*/ 229870 h 242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180340" h="242570">
                        <a:moveTo>
                          <a:pt x="0" y="0"/>
                        </a:moveTo>
                        <a:lnTo>
                          <a:pt x="0" y="242570"/>
                        </a:lnTo>
                        <a:lnTo>
                          <a:pt x="180340" y="242570"/>
                        </a:lnTo>
                        <a:lnTo>
                          <a:pt x="180340" y="0"/>
                        </a:lnTo>
                        <a:lnTo>
                          <a:pt x="0" y="0"/>
                        </a:lnTo>
                        <a:close/>
                        <a:moveTo>
                          <a:pt x="166370" y="60325"/>
                        </a:moveTo>
                        <a:lnTo>
                          <a:pt x="118745" y="60325"/>
                        </a:lnTo>
                        <a:lnTo>
                          <a:pt x="118745" y="12065"/>
                        </a:lnTo>
                        <a:lnTo>
                          <a:pt x="166370" y="12065"/>
                        </a:lnTo>
                        <a:lnTo>
                          <a:pt x="166370" y="60325"/>
                        </a:lnTo>
                        <a:close/>
                        <a:moveTo>
                          <a:pt x="66675" y="171450"/>
                        </a:moveTo>
                        <a:lnTo>
                          <a:pt x="66675" y="125730"/>
                        </a:lnTo>
                        <a:lnTo>
                          <a:pt x="110490" y="125730"/>
                        </a:lnTo>
                        <a:lnTo>
                          <a:pt x="110490" y="171450"/>
                        </a:lnTo>
                        <a:lnTo>
                          <a:pt x="66675" y="171450"/>
                        </a:lnTo>
                        <a:close/>
                        <a:moveTo>
                          <a:pt x="111125" y="181610"/>
                        </a:moveTo>
                        <a:lnTo>
                          <a:pt x="111125" y="229870"/>
                        </a:lnTo>
                        <a:lnTo>
                          <a:pt x="66675" y="229870"/>
                        </a:lnTo>
                        <a:lnTo>
                          <a:pt x="66675" y="181610"/>
                        </a:lnTo>
                        <a:lnTo>
                          <a:pt x="111125" y="181610"/>
                        </a:lnTo>
                        <a:close/>
                        <a:moveTo>
                          <a:pt x="111125" y="70485"/>
                        </a:moveTo>
                        <a:lnTo>
                          <a:pt x="111125" y="116205"/>
                        </a:lnTo>
                        <a:lnTo>
                          <a:pt x="66675" y="116205"/>
                        </a:lnTo>
                        <a:lnTo>
                          <a:pt x="66675" y="70485"/>
                        </a:lnTo>
                        <a:lnTo>
                          <a:pt x="111125" y="70485"/>
                        </a:lnTo>
                        <a:close/>
                        <a:moveTo>
                          <a:pt x="66675" y="60325"/>
                        </a:moveTo>
                        <a:lnTo>
                          <a:pt x="66675" y="12065"/>
                        </a:lnTo>
                        <a:lnTo>
                          <a:pt x="110490" y="12065"/>
                        </a:lnTo>
                        <a:lnTo>
                          <a:pt x="110490" y="60325"/>
                        </a:lnTo>
                        <a:lnTo>
                          <a:pt x="66675" y="60325"/>
                        </a:lnTo>
                        <a:close/>
                        <a:moveTo>
                          <a:pt x="59690" y="116205"/>
                        </a:moveTo>
                        <a:lnTo>
                          <a:pt x="14605" y="116205"/>
                        </a:lnTo>
                        <a:lnTo>
                          <a:pt x="14605" y="70485"/>
                        </a:lnTo>
                        <a:lnTo>
                          <a:pt x="59690" y="70485"/>
                        </a:lnTo>
                        <a:lnTo>
                          <a:pt x="59690" y="116205"/>
                        </a:lnTo>
                        <a:close/>
                        <a:moveTo>
                          <a:pt x="59690" y="125730"/>
                        </a:moveTo>
                        <a:lnTo>
                          <a:pt x="59690" y="171450"/>
                        </a:lnTo>
                        <a:lnTo>
                          <a:pt x="14605" y="171450"/>
                        </a:lnTo>
                        <a:lnTo>
                          <a:pt x="14605" y="125730"/>
                        </a:lnTo>
                        <a:lnTo>
                          <a:pt x="59690" y="125730"/>
                        </a:lnTo>
                        <a:close/>
                        <a:moveTo>
                          <a:pt x="118110" y="125730"/>
                        </a:moveTo>
                        <a:lnTo>
                          <a:pt x="165735" y="125730"/>
                        </a:lnTo>
                        <a:lnTo>
                          <a:pt x="165735" y="171450"/>
                        </a:lnTo>
                        <a:lnTo>
                          <a:pt x="118110" y="171450"/>
                        </a:lnTo>
                        <a:lnTo>
                          <a:pt x="118110" y="125730"/>
                        </a:lnTo>
                        <a:close/>
                        <a:moveTo>
                          <a:pt x="118110" y="116205"/>
                        </a:moveTo>
                        <a:lnTo>
                          <a:pt x="118110" y="70485"/>
                        </a:lnTo>
                        <a:lnTo>
                          <a:pt x="165735" y="70485"/>
                        </a:lnTo>
                        <a:lnTo>
                          <a:pt x="165735" y="116205"/>
                        </a:lnTo>
                        <a:lnTo>
                          <a:pt x="118110" y="116205"/>
                        </a:lnTo>
                        <a:close/>
                        <a:moveTo>
                          <a:pt x="59690" y="12065"/>
                        </a:moveTo>
                        <a:lnTo>
                          <a:pt x="59690" y="60325"/>
                        </a:lnTo>
                        <a:lnTo>
                          <a:pt x="14605" y="60325"/>
                        </a:lnTo>
                        <a:lnTo>
                          <a:pt x="14605" y="12065"/>
                        </a:lnTo>
                        <a:lnTo>
                          <a:pt x="59690" y="12065"/>
                        </a:lnTo>
                        <a:close/>
                        <a:moveTo>
                          <a:pt x="14605" y="181610"/>
                        </a:moveTo>
                        <a:lnTo>
                          <a:pt x="59690" y="181610"/>
                        </a:lnTo>
                        <a:lnTo>
                          <a:pt x="59690" y="229870"/>
                        </a:lnTo>
                        <a:lnTo>
                          <a:pt x="14605" y="229870"/>
                        </a:lnTo>
                        <a:lnTo>
                          <a:pt x="14605" y="181610"/>
                        </a:lnTo>
                        <a:close/>
                        <a:moveTo>
                          <a:pt x="118110" y="229870"/>
                        </a:moveTo>
                        <a:lnTo>
                          <a:pt x="118110" y="181610"/>
                        </a:lnTo>
                        <a:lnTo>
                          <a:pt x="165735" y="181610"/>
                        </a:lnTo>
                        <a:lnTo>
                          <a:pt x="165735" y="229870"/>
                        </a:lnTo>
                        <a:lnTo>
                          <a:pt x="118110" y="22987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12" name="图形 4">
            <a:extLst>
              <a:ext uri="{FF2B5EF4-FFF2-40B4-BE49-F238E27FC236}">
                <a16:creationId xmlns:a16="http://schemas.microsoft.com/office/drawing/2014/main" id="{11E79EC1-FB24-CCC7-4AE4-7B8870BF24C4}"/>
              </a:ext>
            </a:extLst>
          </p:cNvPr>
          <p:cNvGrpSpPr/>
          <p:nvPr/>
        </p:nvGrpSpPr>
        <p:grpSpPr>
          <a:xfrm>
            <a:off x="7939405" y="696502"/>
            <a:ext cx="1156569" cy="1649673"/>
            <a:chOff x="8655685" y="2317750"/>
            <a:chExt cx="1416601" cy="2020570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4C08E1E-FB22-9132-DD98-CECCE61C3832}"/>
                </a:ext>
              </a:extLst>
            </p:cNvPr>
            <p:cNvSpPr/>
            <p:nvPr/>
          </p:nvSpPr>
          <p:spPr>
            <a:xfrm>
              <a:off x="8954134" y="2317750"/>
              <a:ext cx="1118152" cy="2020570"/>
            </a:xfrm>
            <a:custGeom>
              <a:avLst/>
              <a:gdLst>
                <a:gd name="connsiteX0" fmla="*/ 1069340 w 1118152"/>
                <a:gd name="connsiteY0" fmla="*/ 453390 h 2020570"/>
                <a:gd name="connsiteX1" fmla="*/ 673735 w 1118152"/>
                <a:gd name="connsiteY1" fmla="*/ 17145 h 2020570"/>
                <a:gd name="connsiteX2" fmla="*/ 638810 w 1118152"/>
                <a:gd name="connsiteY2" fmla="*/ 0 h 2020570"/>
                <a:gd name="connsiteX3" fmla="*/ 0 w 1118152"/>
                <a:gd name="connsiteY3" fmla="*/ 1436370 h 2020570"/>
                <a:gd name="connsiteX4" fmla="*/ 36195 w 1118152"/>
                <a:gd name="connsiteY4" fmla="*/ 1450975 h 2020570"/>
                <a:gd name="connsiteX5" fmla="*/ 232410 w 1118152"/>
                <a:gd name="connsiteY5" fmla="*/ 1503045 h 2020570"/>
                <a:gd name="connsiteX6" fmla="*/ 204470 w 1118152"/>
                <a:gd name="connsiteY6" fmla="*/ 1569720 h 2020570"/>
                <a:gd name="connsiteX7" fmla="*/ 266065 w 1118152"/>
                <a:gd name="connsiteY7" fmla="*/ 1657350 h 2020570"/>
                <a:gd name="connsiteX8" fmla="*/ 102235 w 1118152"/>
                <a:gd name="connsiteY8" fmla="*/ 1923415 h 2020570"/>
                <a:gd name="connsiteX9" fmla="*/ 102235 w 1118152"/>
                <a:gd name="connsiteY9" fmla="*/ 2020570 h 2020570"/>
                <a:gd name="connsiteX10" fmla="*/ 304800 w 1118152"/>
                <a:gd name="connsiteY10" fmla="*/ 2020570 h 2020570"/>
                <a:gd name="connsiteX11" fmla="*/ 507365 w 1118152"/>
                <a:gd name="connsiteY11" fmla="*/ 2020570 h 2020570"/>
                <a:gd name="connsiteX12" fmla="*/ 507365 w 1118152"/>
                <a:gd name="connsiteY12" fmla="*/ 1924050 h 2020570"/>
                <a:gd name="connsiteX13" fmla="*/ 342900 w 1118152"/>
                <a:gd name="connsiteY13" fmla="*/ 1651635 h 2020570"/>
                <a:gd name="connsiteX14" fmla="*/ 390525 w 1118152"/>
                <a:gd name="connsiteY14" fmla="*/ 1570990 h 2020570"/>
                <a:gd name="connsiteX15" fmla="*/ 367665 w 1118152"/>
                <a:gd name="connsiteY15" fmla="*/ 1510030 h 2020570"/>
                <a:gd name="connsiteX16" fmla="*/ 626110 w 1118152"/>
                <a:gd name="connsiteY16" fmla="*/ 1454150 h 2020570"/>
                <a:gd name="connsiteX17" fmla="*/ 1050925 w 1118152"/>
                <a:gd name="connsiteY17" fmla="*/ 1044575 h 2020570"/>
                <a:gd name="connsiteX18" fmla="*/ 1069340 w 1118152"/>
                <a:gd name="connsiteY18" fmla="*/ 453390 h 2020570"/>
                <a:gd name="connsiteX19" fmla="*/ 981075 w 1118152"/>
                <a:gd name="connsiteY19" fmla="*/ 1012825 h 2020570"/>
                <a:gd name="connsiteX20" fmla="*/ 101600 w 1118152"/>
                <a:gd name="connsiteY20" fmla="*/ 1395730 h 2020570"/>
                <a:gd name="connsiteX21" fmla="*/ 676275 w 1118152"/>
                <a:gd name="connsiteY21" fmla="*/ 103505 h 2020570"/>
                <a:gd name="connsiteX22" fmla="*/ 981075 w 1118152"/>
                <a:gd name="connsiteY22" fmla="*/ 1012825 h 202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18152" h="2020570">
                  <a:moveTo>
                    <a:pt x="1069340" y="453390"/>
                  </a:moveTo>
                  <a:cubicBezTo>
                    <a:pt x="998855" y="260985"/>
                    <a:pt x="857885" y="106045"/>
                    <a:pt x="673735" y="17145"/>
                  </a:cubicBezTo>
                  <a:lnTo>
                    <a:pt x="638810" y="0"/>
                  </a:lnTo>
                  <a:lnTo>
                    <a:pt x="0" y="1436370"/>
                  </a:lnTo>
                  <a:lnTo>
                    <a:pt x="36195" y="1450975"/>
                  </a:lnTo>
                  <a:cubicBezTo>
                    <a:pt x="99695" y="1477010"/>
                    <a:pt x="165735" y="1494155"/>
                    <a:pt x="232410" y="1503045"/>
                  </a:cubicBezTo>
                  <a:cubicBezTo>
                    <a:pt x="215265" y="1520190"/>
                    <a:pt x="204470" y="1543685"/>
                    <a:pt x="204470" y="1569720"/>
                  </a:cubicBezTo>
                  <a:cubicBezTo>
                    <a:pt x="204470" y="1609725"/>
                    <a:pt x="229870" y="1644015"/>
                    <a:pt x="266065" y="1657350"/>
                  </a:cubicBezTo>
                  <a:cubicBezTo>
                    <a:pt x="259080" y="1771015"/>
                    <a:pt x="194945" y="1869440"/>
                    <a:pt x="102235" y="1923415"/>
                  </a:cubicBezTo>
                  <a:lnTo>
                    <a:pt x="102235" y="2020570"/>
                  </a:lnTo>
                  <a:lnTo>
                    <a:pt x="304800" y="2020570"/>
                  </a:lnTo>
                  <a:lnTo>
                    <a:pt x="507365" y="2020570"/>
                  </a:lnTo>
                  <a:lnTo>
                    <a:pt x="507365" y="1924050"/>
                  </a:lnTo>
                  <a:cubicBezTo>
                    <a:pt x="412750" y="1868805"/>
                    <a:pt x="347980" y="1767840"/>
                    <a:pt x="342900" y="1651635"/>
                  </a:cubicBezTo>
                  <a:cubicBezTo>
                    <a:pt x="370840" y="1635760"/>
                    <a:pt x="390525" y="1605280"/>
                    <a:pt x="390525" y="1570990"/>
                  </a:cubicBezTo>
                  <a:cubicBezTo>
                    <a:pt x="390525" y="1547495"/>
                    <a:pt x="381635" y="1526540"/>
                    <a:pt x="367665" y="1510030"/>
                  </a:cubicBezTo>
                  <a:cubicBezTo>
                    <a:pt x="455295" y="1506220"/>
                    <a:pt x="542290" y="1487170"/>
                    <a:pt x="626110" y="1454150"/>
                  </a:cubicBezTo>
                  <a:cubicBezTo>
                    <a:pt x="816610" y="1377950"/>
                    <a:pt x="967740" y="1231900"/>
                    <a:pt x="1050925" y="1044575"/>
                  </a:cubicBezTo>
                  <a:cubicBezTo>
                    <a:pt x="1133475" y="855980"/>
                    <a:pt x="1140460" y="646430"/>
                    <a:pt x="1069340" y="453390"/>
                  </a:cubicBezTo>
                  <a:close/>
                  <a:moveTo>
                    <a:pt x="981075" y="1012825"/>
                  </a:moveTo>
                  <a:cubicBezTo>
                    <a:pt x="829945" y="1353185"/>
                    <a:pt x="448945" y="1516380"/>
                    <a:pt x="101600" y="1395730"/>
                  </a:cubicBezTo>
                  <a:lnTo>
                    <a:pt x="676275" y="103505"/>
                  </a:lnTo>
                  <a:cubicBezTo>
                    <a:pt x="998220" y="280670"/>
                    <a:pt x="1132205" y="672465"/>
                    <a:pt x="981075" y="1012825"/>
                  </a:cubicBezTo>
                  <a:close/>
                </a:path>
              </a:pathLst>
            </a:custGeom>
            <a:solidFill>
              <a:srgbClr val="96512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4" name="图形 4">
              <a:extLst>
                <a:ext uri="{FF2B5EF4-FFF2-40B4-BE49-F238E27FC236}">
                  <a16:creationId xmlns:a16="http://schemas.microsoft.com/office/drawing/2014/main" id="{298E808D-38FB-E388-9C4F-D370BC98E083}"/>
                </a:ext>
              </a:extLst>
            </p:cNvPr>
            <p:cNvGrpSpPr/>
            <p:nvPr/>
          </p:nvGrpSpPr>
          <p:grpSpPr>
            <a:xfrm>
              <a:off x="8655685" y="2419985"/>
              <a:ext cx="1250621" cy="1230629"/>
              <a:chOff x="8655685" y="2419985"/>
              <a:chExt cx="1250621" cy="1230629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A26A86C-068C-FB5F-CB0B-081E30D50F63}"/>
                  </a:ext>
                </a:extLst>
              </p:cNvPr>
              <p:cNvSpPr/>
              <p:nvPr/>
            </p:nvSpPr>
            <p:spPr>
              <a:xfrm>
                <a:off x="8655685" y="2419985"/>
                <a:ext cx="1230630" cy="1230629"/>
              </a:xfrm>
              <a:custGeom>
                <a:avLst/>
                <a:gdLst>
                  <a:gd name="connsiteX0" fmla="*/ 1230630 w 1230630"/>
                  <a:gd name="connsiteY0" fmla="*/ 615315 h 1230629"/>
                  <a:gd name="connsiteX1" fmla="*/ 615315 w 1230630"/>
                  <a:gd name="connsiteY1" fmla="*/ 1230630 h 1230629"/>
                  <a:gd name="connsiteX2" fmla="*/ 0 w 1230630"/>
                  <a:gd name="connsiteY2" fmla="*/ 615315 h 1230629"/>
                  <a:gd name="connsiteX3" fmla="*/ 615315 w 1230630"/>
                  <a:gd name="connsiteY3" fmla="*/ 0 h 1230629"/>
                  <a:gd name="connsiteX4" fmla="*/ 1230630 w 1230630"/>
                  <a:gd name="connsiteY4" fmla="*/ 615315 h 12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630" h="1230629">
                    <a:moveTo>
                      <a:pt x="1230630" y="615315"/>
                    </a:moveTo>
                    <a:cubicBezTo>
                      <a:pt x="1230630" y="955144"/>
                      <a:pt x="955144" y="1230630"/>
                      <a:pt x="615315" y="1230630"/>
                    </a:cubicBezTo>
                    <a:cubicBezTo>
                      <a:pt x="275486" y="1230630"/>
                      <a:pt x="0" y="955144"/>
                      <a:pt x="0" y="615315"/>
                    </a:cubicBezTo>
                    <a:cubicBezTo>
                      <a:pt x="0" y="275486"/>
                      <a:pt x="275486" y="0"/>
                      <a:pt x="615315" y="0"/>
                    </a:cubicBezTo>
                    <a:cubicBezTo>
                      <a:pt x="955144" y="0"/>
                      <a:pt x="1230630" y="275486"/>
                      <a:pt x="1230630" y="615315"/>
                    </a:cubicBezTo>
                    <a:close/>
                  </a:path>
                </a:pathLst>
              </a:custGeom>
              <a:solidFill>
                <a:srgbClr val="5ACAE9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EF8CD37-0F55-27CF-0258-54FD5E2FC25E}"/>
                  </a:ext>
                </a:extLst>
              </p:cNvPr>
              <p:cNvSpPr/>
              <p:nvPr/>
            </p:nvSpPr>
            <p:spPr>
              <a:xfrm>
                <a:off x="8750523" y="2510148"/>
                <a:ext cx="561116" cy="1007919"/>
              </a:xfrm>
              <a:custGeom>
                <a:avLst/>
                <a:gdLst>
                  <a:gd name="connsiteX0" fmla="*/ 431576 w 561116"/>
                  <a:gd name="connsiteY0" fmla="*/ 102877 h 1007919"/>
                  <a:gd name="connsiteX1" fmla="*/ 460786 w 561116"/>
                  <a:gd name="connsiteY1" fmla="*/ 186062 h 1007919"/>
                  <a:gd name="connsiteX2" fmla="*/ 410621 w 561116"/>
                  <a:gd name="connsiteY2" fmla="*/ 227337 h 1007919"/>
                  <a:gd name="connsiteX3" fmla="*/ 336326 w 561116"/>
                  <a:gd name="connsiteY3" fmla="*/ 261627 h 1007919"/>
                  <a:gd name="connsiteX4" fmla="*/ 349661 w 561116"/>
                  <a:gd name="connsiteY4" fmla="*/ 375292 h 1007919"/>
                  <a:gd name="connsiteX5" fmla="*/ 449357 w 561116"/>
                  <a:gd name="connsiteY5" fmla="*/ 292742 h 1007919"/>
                  <a:gd name="connsiteX6" fmla="*/ 556036 w 561116"/>
                  <a:gd name="connsiteY6" fmla="*/ 303537 h 1007919"/>
                  <a:gd name="connsiteX7" fmla="*/ 495711 w 561116"/>
                  <a:gd name="connsiteY7" fmla="*/ 429267 h 1007919"/>
                  <a:gd name="connsiteX8" fmla="*/ 327436 w 561116"/>
                  <a:gd name="connsiteY8" fmla="*/ 481337 h 1007919"/>
                  <a:gd name="connsiteX9" fmla="*/ 260761 w 561116"/>
                  <a:gd name="connsiteY9" fmla="*/ 694062 h 1007919"/>
                  <a:gd name="connsiteX10" fmla="*/ 196626 w 561116"/>
                  <a:gd name="connsiteY10" fmla="*/ 558807 h 1007919"/>
                  <a:gd name="connsiteX11" fmla="*/ 155986 w 561116"/>
                  <a:gd name="connsiteY11" fmla="*/ 486417 h 1007919"/>
                  <a:gd name="connsiteX12" fmla="*/ 120426 w 561116"/>
                  <a:gd name="connsiteY12" fmla="*/ 596907 h 1007919"/>
                  <a:gd name="connsiteX13" fmla="*/ 85501 w 561116"/>
                  <a:gd name="connsiteY13" fmla="*/ 685172 h 1007919"/>
                  <a:gd name="connsiteX14" fmla="*/ 205516 w 561116"/>
                  <a:gd name="connsiteY14" fmla="*/ 821062 h 1007919"/>
                  <a:gd name="connsiteX15" fmla="*/ 215041 w 561116"/>
                  <a:gd name="connsiteY15" fmla="*/ 1006482 h 1007919"/>
                  <a:gd name="connsiteX16" fmla="*/ 30257 w 561116"/>
                  <a:gd name="connsiteY16" fmla="*/ 779787 h 1007919"/>
                  <a:gd name="connsiteX17" fmla="*/ 15651 w 561116"/>
                  <a:gd name="connsiteY17" fmla="*/ 496577 h 1007919"/>
                  <a:gd name="connsiteX18" fmla="*/ 133126 w 561116"/>
                  <a:gd name="connsiteY18" fmla="*/ 294012 h 1007919"/>
                  <a:gd name="connsiteX19" fmla="*/ 300766 w 561116"/>
                  <a:gd name="connsiteY19" fmla="*/ 146057 h 1007919"/>
                  <a:gd name="connsiteX20" fmla="*/ 309657 w 561116"/>
                  <a:gd name="connsiteY20" fmla="*/ 43822 h 1007919"/>
                  <a:gd name="connsiteX21" fmla="*/ 359821 w 561116"/>
                  <a:gd name="connsiteY21" fmla="*/ 2547 h 1007919"/>
                  <a:gd name="connsiteX22" fmla="*/ 448086 w 561116"/>
                  <a:gd name="connsiteY22" fmla="*/ 37472 h 1007919"/>
                  <a:gd name="connsiteX23" fmla="*/ 431576 w 561116"/>
                  <a:gd name="connsiteY23" fmla="*/ 102877 h 100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61116" h="1007919">
                    <a:moveTo>
                      <a:pt x="431576" y="102877"/>
                    </a:moveTo>
                    <a:cubicBezTo>
                      <a:pt x="431576" y="144152"/>
                      <a:pt x="468407" y="157487"/>
                      <a:pt x="460786" y="186062"/>
                    </a:cubicBezTo>
                    <a:cubicBezTo>
                      <a:pt x="456341" y="201937"/>
                      <a:pt x="441101" y="210827"/>
                      <a:pt x="410621" y="227337"/>
                    </a:cubicBezTo>
                    <a:cubicBezTo>
                      <a:pt x="366807" y="251467"/>
                      <a:pt x="350932" y="245117"/>
                      <a:pt x="336326" y="261627"/>
                    </a:cubicBezTo>
                    <a:cubicBezTo>
                      <a:pt x="307751" y="294012"/>
                      <a:pt x="324896" y="369577"/>
                      <a:pt x="349661" y="375292"/>
                    </a:cubicBezTo>
                    <a:cubicBezTo>
                      <a:pt x="373791" y="381007"/>
                      <a:pt x="385857" y="316872"/>
                      <a:pt x="449357" y="292742"/>
                    </a:cubicBezTo>
                    <a:cubicBezTo>
                      <a:pt x="487457" y="278137"/>
                      <a:pt x="540161" y="278772"/>
                      <a:pt x="556036" y="303537"/>
                    </a:cubicBezTo>
                    <a:cubicBezTo>
                      <a:pt x="574451" y="332747"/>
                      <a:pt x="540161" y="394977"/>
                      <a:pt x="495711" y="429267"/>
                    </a:cubicBezTo>
                    <a:cubicBezTo>
                      <a:pt x="430307" y="478797"/>
                      <a:pt x="378871" y="440697"/>
                      <a:pt x="327436" y="481337"/>
                    </a:cubicBezTo>
                    <a:cubicBezTo>
                      <a:pt x="249966" y="542297"/>
                      <a:pt x="282986" y="692157"/>
                      <a:pt x="260761" y="694062"/>
                    </a:cubicBezTo>
                    <a:cubicBezTo>
                      <a:pt x="251236" y="694697"/>
                      <a:pt x="242982" y="668662"/>
                      <a:pt x="196626" y="558807"/>
                    </a:cubicBezTo>
                    <a:cubicBezTo>
                      <a:pt x="173766" y="505467"/>
                      <a:pt x="165511" y="485782"/>
                      <a:pt x="155986" y="486417"/>
                    </a:cubicBezTo>
                    <a:cubicBezTo>
                      <a:pt x="142651" y="487687"/>
                      <a:pt x="144557" y="528327"/>
                      <a:pt x="120426" y="596907"/>
                    </a:cubicBezTo>
                    <a:cubicBezTo>
                      <a:pt x="97566" y="660407"/>
                      <a:pt x="83596" y="660407"/>
                      <a:pt x="85501" y="685172"/>
                    </a:cubicBezTo>
                    <a:cubicBezTo>
                      <a:pt x="88676" y="741687"/>
                      <a:pt x="161701" y="749307"/>
                      <a:pt x="205516" y="821062"/>
                    </a:cubicBezTo>
                    <a:cubicBezTo>
                      <a:pt x="248696" y="892182"/>
                      <a:pt x="244251" y="993782"/>
                      <a:pt x="215041" y="1006482"/>
                    </a:cubicBezTo>
                    <a:cubicBezTo>
                      <a:pt x="177576" y="1022357"/>
                      <a:pt x="75976" y="904247"/>
                      <a:pt x="30257" y="779787"/>
                    </a:cubicBezTo>
                    <a:cubicBezTo>
                      <a:pt x="18191" y="746767"/>
                      <a:pt x="-21814" y="632467"/>
                      <a:pt x="15651" y="496577"/>
                    </a:cubicBezTo>
                    <a:cubicBezTo>
                      <a:pt x="24541" y="464192"/>
                      <a:pt x="51846" y="369577"/>
                      <a:pt x="133126" y="294012"/>
                    </a:cubicBezTo>
                    <a:cubicBezTo>
                      <a:pt x="211866" y="220352"/>
                      <a:pt x="290607" y="212097"/>
                      <a:pt x="300766" y="146057"/>
                    </a:cubicBezTo>
                    <a:cubicBezTo>
                      <a:pt x="306482" y="109862"/>
                      <a:pt x="288066" y="81922"/>
                      <a:pt x="309657" y="43822"/>
                    </a:cubicBezTo>
                    <a:cubicBezTo>
                      <a:pt x="313466" y="36837"/>
                      <a:pt x="328707" y="10802"/>
                      <a:pt x="359821" y="2547"/>
                    </a:cubicBezTo>
                    <a:cubicBezTo>
                      <a:pt x="396016" y="-6978"/>
                      <a:pt x="439832" y="11437"/>
                      <a:pt x="448086" y="37472"/>
                    </a:cubicBezTo>
                    <a:cubicBezTo>
                      <a:pt x="455071" y="60967"/>
                      <a:pt x="430941" y="69857"/>
                      <a:pt x="431576" y="102877"/>
                    </a:cubicBezTo>
                    <a:close/>
                  </a:path>
                </a:pathLst>
              </a:custGeom>
              <a:solidFill>
                <a:srgbClr val="6CBE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BF3715A-0B7C-618D-313F-579255373398}"/>
                  </a:ext>
                </a:extLst>
              </p:cNvPr>
              <p:cNvSpPr/>
              <p:nvPr/>
            </p:nvSpPr>
            <p:spPr>
              <a:xfrm>
                <a:off x="9276792" y="2774354"/>
                <a:ext cx="298782" cy="271998"/>
              </a:xfrm>
              <a:custGeom>
                <a:avLst/>
                <a:gdLst>
                  <a:gd name="connsiteX0" fmla="*/ 128827 w 298782"/>
                  <a:gd name="connsiteY0" fmla="*/ 1230 h 271998"/>
                  <a:gd name="connsiteX1" fmla="*/ 87552 w 298782"/>
                  <a:gd name="connsiteY1" fmla="*/ 154265 h 271998"/>
                  <a:gd name="connsiteX2" fmla="*/ 558 w 298782"/>
                  <a:gd name="connsiteY2" fmla="*/ 255230 h 271998"/>
                  <a:gd name="connsiteX3" fmla="*/ 167563 w 298782"/>
                  <a:gd name="connsiteY3" fmla="*/ 247610 h 271998"/>
                  <a:gd name="connsiteX4" fmla="*/ 283767 w 298782"/>
                  <a:gd name="connsiteY4" fmla="*/ 133945 h 271998"/>
                  <a:gd name="connsiteX5" fmla="*/ 292023 w 298782"/>
                  <a:gd name="connsiteY5" fmla="*/ 53935 h 271998"/>
                  <a:gd name="connsiteX6" fmla="*/ 183438 w 298782"/>
                  <a:gd name="connsiteY6" fmla="*/ 13930 h 271998"/>
                  <a:gd name="connsiteX7" fmla="*/ 128827 w 298782"/>
                  <a:gd name="connsiteY7" fmla="*/ 1230 h 27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8782" h="271998">
                    <a:moveTo>
                      <a:pt x="128827" y="1230"/>
                    </a:moveTo>
                    <a:cubicBezTo>
                      <a:pt x="95808" y="15835"/>
                      <a:pt x="123113" y="82510"/>
                      <a:pt x="87552" y="154265"/>
                    </a:cubicBezTo>
                    <a:cubicBezTo>
                      <a:pt x="53898" y="222210"/>
                      <a:pt x="-6427" y="234910"/>
                      <a:pt x="558" y="255230"/>
                    </a:cubicBezTo>
                    <a:cubicBezTo>
                      <a:pt x="8813" y="278725"/>
                      <a:pt x="97713" y="278725"/>
                      <a:pt x="167563" y="247610"/>
                    </a:cubicBezTo>
                    <a:cubicBezTo>
                      <a:pt x="185977" y="239355"/>
                      <a:pt x="253288" y="206335"/>
                      <a:pt x="283767" y="133945"/>
                    </a:cubicBezTo>
                    <a:cubicBezTo>
                      <a:pt x="293292" y="111085"/>
                      <a:pt x="307263" y="78065"/>
                      <a:pt x="292023" y="53935"/>
                    </a:cubicBezTo>
                    <a:cubicBezTo>
                      <a:pt x="281863" y="37425"/>
                      <a:pt x="266623" y="38695"/>
                      <a:pt x="183438" y="13930"/>
                    </a:cubicBezTo>
                    <a:cubicBezTo>
                      <a:pt x="140892" y="595"/>
                      <a:pt x="137083" y="-1945"/>
                      <a:pt x="128827" y="1230"/>
                    </a:cubicBezTo>
                    <a:close/>
                  </a:path>
                </a:pathLst>
              </a:custGeom>
              <a:solidFill>
                <a:srgbClr val="6CBE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2CC91306-1B43-CF21-3EB0-4161C9593CCE}"/>
                  </a:ext>
                </a:extLst>
              </p:cNvPr>
              <p:cNvSpPr/>
              <p:nvPr/>
            </p:nvSpPr>
            <p:spPr>
              <a:xfrm>
                <a:off x="9285327" y="2606834"/>
                <a:ext cx="76210" cy="118604"/>
              </a:xfrm>
              <a:custGeom>
                <a:avLst/>
                <a:gdLst>
                  <a:gd name="connsiteX0" fmla="*/ 10438 w 76210"/>
                  <a:gd name="connsiteY0" fmla="*/ 4285 h 118604"/>
                  <a:gd name="connsiteX1" fmla="*/ 34567 w 76210"/>
                  <a:gd name="connsiteY1" fmla="*/ 118585 h 118604"/>
                  <a:gd name="connsiteX2" fmla="*/ 67588 w 76210"/>
                  <a:gd name="connsiteY2" fmla="*/ 23335 h 118604"/>
                  <a:gd name="connsiteX3" fmla="*/ 10438 w 76210"/>
                  <a:gd name="connsiteY3" fmla="*/ 4285 h 11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10" h="118604">
                    <a:moveTo>
                      <a:pt x="10438" y="4285"/>
                    </a:moveTo>
                    <a:cubicBezTo>
                      <a:pt x="-14962" y="23335"/>
                      <a:pt x="11072" y="116680"/>
                      <a:pt x="34567" y="118585"/>
                    </a:cubicBezTo>
                    <a:cubicBezTo>
                      <a:pt x="54253" y="119855"/>
                      <a:pt x="93622" y="59530"/>
                      <a:pt x="67588" y="23335"/>
                    </a:cubicBezTo>
                    <a:cubicBezTo>
                      <a:pt x="54253" y="4285"/>
                      <a:pt x="23772" y="-6510"/>
                      <a:pt x="10438" y="4285"/>
                    </a:cubicBezTo>
                    <a:close/>
                  </a:path>
                </a:pathLst>
              </a:custGeom>
              <a:solidFill>
                <a:srgbClr val="6CBE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3E44FA8-E541-BAD0-237C-85DB7FDA50A9}"/>
                  </a:ext>
                </a:extLst>
              </p:cNvPr>
              <p:cNvSpPr/>
              <p:nvPr/>
            </p:nvSpPr>
            <p:spPr>
              <a:xfrm>
                <a:off x="9620025" y="2818962"/>
                <a:ext cx="286281" cy="400033"/>
              </a:xfrm>
              <a:custGeom>
                <a:avLst/>
                <a:gdLst>
                  <a:gd name="connsiteX0" fmla="*/ 168499 w 286281"/>
                  <a:gd name="connsiteY0" fmla="*/ 438 h 400033"/>
                  <a:gd name="connsiteX1" fmla="*/ 190724 w 286281"/>
                  <a:gd name="connsiteY1" fmla="*/ 107753 h 400033"/>
                  <a:gd name="connsiteX2" fmla="*/ 178024 w 286281"/>
                  <a:gd name="connsiteY2" fmla="*/ 174428 h 400033"/>
                  <a:gd name="connsiteX3" fmla="*/ 122780 w 286281"/>
                  <a:gd name="connsiteY3" fmla="*/ 246818 h 400033"/>
                  <a:gd name="connsiteX4" fmla="*/ 56740 w 286281"/>
                  <a:gd name="connsiteY4" fmla="*/ 307778 h 400033"/>
                  <a:gd name="connsiteX5" fmla="*/ 1494 w 286281"/>
                  <a:gd name="connsiteY5" fmla="*/ 391598 h 400033"/>
                  <a:gd name="connsiteX6" fmla="*/ 82140 w 286281"/>
                  <a:gd name="connsiteY6" fmla="*/ 377628 h 400033"/>
                  <a:gd name="connsiteX7" fmla="*/ 107540 w 286281"/>
                  <a:gd name="connsiteY7" fmla="*/ 329368 h 400033"/>
                  <a:gd name="connsiteX8" fmla="*/ 189455 w 286281"/>
                  <a:gd name="connsiteY8" fmla="*/ 344608 h 400033"/>
                  <a:gd name="connsiteX9" fmla="*/ 263749 w 286281"/>
                  <a:gd name="connsiteY9" fmla="*/ 299523 h 400033"/>
                  <a:gd name="connsiteX10" fmla="*/ 232634 w 286281"/>
                  <a:gd name="connsiteY10" fmla="*/ 69653 h 400033"/>
                  <a:gd name="connsiteX11" fmla="*/ 168499 w 286281"/>
                  <a:gd name="connsiteY11" fmla="*/ 438 h 40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6281" h="400033">
                    <a:moveTo>
                      <a:pt x="168499" y="438"/>
                    </a:moveTo>
                    <a:cubicBezTo>
                      <a:pt x="161515" y="4883"/>
                      <a:pt x="191359" y="44888"/>
                      <a:pt x="190724" y="107753"/>
                    </a:cubicBezTo>
                    <a:cubicBezTo>
                      <a:pt x="190724" y="119818"/>
                      <a:pt x="190090" y="145218"/>
                      <a:pt x="178024" y="174428"/>
                    </a:cubicBezTo>
                    <a:cubicBezTo>
                      <a:pt x="167230" y="201098"/>
                      <a:pt x="151990" y="217608"/>
                      <a:pt x="122780" y="246818"/>
                    </a:cubicBezTo>
                    <a:cubicBezTo>
                      <a:pt x="89759" y="280473"/>
                      <a:pt x="84044" y="279203"/>
                      <a:pt x="56740" y="307778"/>
                    </a:cubicBezTo>
                    <a:cubicBezTo>
                      <a:pt x="30069" y="335083"/>
                      <a:pt x="-8031" y="375723"/>
                      <a:pt x="1494" y="391598"/>
                    </a:cubicBezTo>
                    <a:cubicBezTo>
                      <a:pt x="9749" y="405568"/>
                      <a:pt x="58644" y="403028"/>
                      <a:pt x="82140" y="377628"/>
                    </a:cubicBezTo>
                    <a:cubicBezTo>
                      <a:pt x="100555" y="357943"/>
                      <a:pt x="91030" y="338893"/>
                      <a:pt x="107540" y="329368"/>
                    </a:cubicBezTo>
                    <a:cubicBezTo>
                      <a:pt x="107540" y="329368"/>
                      <a:pt x="119605" y="322383"/>
                      <a:pt x="189455" y="344608"/>
                    </a:cubicBezTo>
                    <a:cubicBezTo>
                      <a:pt x="234540" y="333178"/>
                      <a:pt x="255494" y="310318"/>
                      <a:pt x="263749" y="299523"/>
                    </a:cubicBezTo>
                    <a:cubicBezTo>
                      <a:pt x="325344" y="218878"/>
                      <a:pt x="242159" y="84258"/>
                      <a:pt x="232634" y="69653"/>
                    </a:cubicBezTo>
                    <a:cubicBezTo>
                      <a:pt x="207234" y="25838"/>
                      <a:pt x="174849" y="-4007"/>
                      <a:pt x="168499" y="438"/>
                    </a:cubicBezTo>
                    <a:close/>
                  </a:path>
                </a:pathLst>
              </a:custGeom>
              <a:solidFill>
                <a:srgbClr val="6CBE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93EC096-6242-0D00-30EF-52A142971F9C}"/>
                  </a:ext>
                </a:extLst>
              </p:cNvPr>
              <p:cNvSpPr/>
              <p:nvPr/>
            </p:nvSpPr>
            <p:spPr>
              <a:xfrm>
                <a:off x="9416947" y="3255618"/>
                <a:ext cx="367576" cy="350977"/>
              </a:xfrm>
              <a:custGeom>
                <a:avLst/>
                <a:gdLst>
                  <a:gd name="connsiteX0" fmla="*/ 360783 w 367576"/>
                  <a:gd name="connsiteY0" fmla="*/ 36222 h 350977"/>
                  <a:gd name="connsiteX1" fmla="*/ 278868 w 367576"/>
                  <a:gd name="connsiteY1" fmla="*/ 20982 h 350977"/>
                  <a:gd name="connsiteX2" fmla="*/ 228068 w 367576"/>
                  <a:gd name="connsiteY2" fmla="*/ 27 h 350977"/>
                  <a:gd name="connsiteX3" fmla="*/ 150598 w 367576"/>
                  <a:gd name="connsiteY3" fmla="*/ 71782 h 350977"/>
                  <a:gd name="connsiteX4" fmla="*/ 61063 w 367576"/>
                  <a:gd name="connsiteY4" fmla="*/ 199417 h 350977"/>
                  <a:gd name="connsiteX5" fmla="*/ 169648 w 367576"/>
                  <a:gd name="connsiteY5" fmla="*/ 228627 h 350977"/>
                  <a:gd name="connsiteX6" fmla="*/ 103 w 367576"/>
                  <a:gd name="connsiteY6" fmla="*/ 348007 h 350977"/>
                  <a:gd name="connsiteX7" fmla="*/ 287758 w 367576"/>
                  <a:gd name="connsiteY7" fmla="*/ 217832 h 350977"/>
                  <a:gd name="connsiteX8" fmla="*/ 360783 w 367576"/>
                  <a:gd name="connsiteY8" fmla="*/ 36222 h 35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7576" h="350977">
                    <a:moveTo>
                      <a:pt x="360783" y="36222"/>
                    </a:moveTo>
                    <a:cubicBezTo>
                      <a:pt x="348083" y="23522"/>
                      <a:pt x="326493" y="38127"/>
                      <a:pt x="278868" y="20982"/>
                    </a:cubicBezTo>
                    <a:cubicBezTo>
                      <a:pt x="248388" y="10187"/>
                      <a:pt x="245213" y="-609"/>
                      <a:pt x="228068" y="27"/>
                    </a:cubicBezTo>
                    <a:cubicBezTo>
                      <a:pt x="200763" y="662"/>
                      <a:pt x="184888" y="27332"/>
                      <a:pt x="150598" y="71782"/>
                    </a:cubicBezTo>
                    <a:cubicBezTo>
                      <a:pt x="80748" y="164492"/>
                      <a:pt x="52808" y="180367"/>
                      <a:pt x="61063" y="199417"/>
                    </a:cubicBezTo>
                    <a:cubicBezTo>
                      <a:pt x="75033" y="230532"/>
                      <a:pt x="162663" y="207037"/>
                      <a:pt x="169648" y="228627"/>
                    </a:cubicBezTo>
                    <a:cubicBezTo>
                      <a:pt x="179808" y="260377"/>
                      <a:pt x="-4977" y="334672"/>
                      <a:pt x="103" y="348007"/>
                    </a:cubicBezTo>
                    <a:cubicBezTo>
                      <a:pt x="4548" y="359437"/>
                      <a:pt x="175998" y="342292"/>
                      <a:pt x="287758" y="217832"/>
                    </a:cubicBezTo>
                    <a:cubicBezTo>
                      <a:pt x="346178" y="151157"/>
                      <a:pt x="383643" y="59716"/>
                      <a:pt x="360783" y="36222"/>
                    </a:cubicBezTo>
                    <a:close/>
                  </a:path>
                </a:pathLst>
              </a:custGeom>
              <a:solidFill>
                <a:srgbClr val="6CBE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3" name="图形 4">
            <a:extLst>
              <a:ext uri="{FF2B5EF4-FFF2-40B4-BE49-F238E27FC236}">
                <a16:creationId xmlns:a16="http://schemas.microsoft.com/office/drawing/2014/main" id="{6407AC16-80DC-45F0-253A-7149BA294C16}"/>
              </a:ext>
            </a:extLst>
          </p:cNvPr>
          <p:cNvGrpSpPr/>
          <p:nvPr/>
        </p:nvGrpSpPr>
        <p:grpSpPr>
          <a:xfrm>
            <a:off x="7755798" y="2820801"/>
            <a:ext cx="1421130" cy="1074293"/>
            <a:chOff x="5221604" y="4970779"/>
            <a:chExt cx="2003425" cy="1514475"/>
          </a:xfrm>
        </p:grpSpPr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0B019B7-A50F-FCE8-403A-10BE2DC232AF}"/>
                </a:ext>
              </a:extLst>
            </p:cNvPr>
            <p:cNvSpPr/>
            <p:nvPr/>
          </p:nvSpPr>
          <p:spPr>
            <a:xfrm>
              <a:off x="5221605" y="5155565"/>
              <a:ext cx="156210" cy="1325880"/>
            </a:xfrm>
            <a:custGeom>
              <a:avLst/>
              <a:gdLst>
                <a:gd name="connsiteX0" fmla="*/ 0 w 156210"/>
                <a:gd name="connsiteY0" fmla="*/ 0 h 1325880"/>
                <a:gd name="connsiteX1" fmla="*/ 156210 w 156210"/>
                <a:gd name="connsiteY1" fmla="*/ 0 h 1325880"/>
                <a:gd name="connsiteX2" fmla="*/ 156210 w 156210"/>
                <a:gd name="connsiteY2" fmla="*/ 1325880 h 1325880"/>
                <a:gd name="connsiteX3" fmla="*/ 0 w 156210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CD462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A752339-455F-1FCA-1514-E386ED1000F0}"/>
                </a:ext>
              </a:extLst>
            </p:cNvPr>
            <p:cNvSpPr/>
            <p:nvPr/>
          </p:nvSpPr>
          <p:spPr>
            <a:xfrm>
              <a:off x="5485765" y="5155565"/>
              <a:ext cx="156210" cy="1325880"/>
            </a:xfrm>
            <a:custGeom>
              <a:avLst/>
              <a:gdLst>
                <a:gd name="connsiteX0" fmla="*/ 0 w 156210"/>
                <a:gd name="connsiteY0" fmla="*/ 0 h 1325880"/>
                <a:gd name="connsiteX1" fmla="*/ 156210 w 156210"/>
                <a:gd name="connsiteY1" fmla="*/ 0 h 1325880"/>
                <a:gd name="connsiteX2" fmla="*/ 156210 w 156210"/>
                <a:gd name="connsiteY2" fmla="*/ 1325880 h 1325880"/>
                <a:gd name="connsiteX3" fmla="*/ 0 w 156210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74C04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9FF116F-0D2F-7C2C-CFEB-5D3DD7E9E65D}"/>
                </a:ext>
              </a:extLst>
            </p:cNvPr>
            <p:cNvSpPr/>
            <p:nvPr/>
          </p:nvSpPr>
          <p:spPr>
            <a:xfrm>
              <a:off x="5749290" y="5155565"/>
              <a:ext cx="156210" cy="1325880"/>
            </a:xfrm>
            <a:custGeom>
              <a:avLst/>
              <a:gdLst>
                <a:gd name="connsiteX0" fmla="*/ 0 w 156210"/>
                <a:gd name="connsiteY0" fmla="*/ 0 h 1325880"/>
                <a:gd name="connsiteX1" fmla="*/ 156210 w 156210"/>
                <a:gd name="connsiteY1" fmla="*/ 0 h 1325880"/>
                <a:gd name="connsiteX2" fmla="*/ 156210 w 156210"/>
                <a:gd name="connsiteY2" fmla="*/ 1325880 h 1325880"/>
                <a:gd name="connsiteX3" fmla="*/ 0 w 156210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EE322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3747AE5-93A7-FD22-FB50-4B75F1C870E0}"/>
                </a:ext>
              </a:extLst>
            </p:cNvPr>
            <p:cNvSpPr/>
            <p:nvPr/>
          </p:nvSpPr>
          <p:spPr>
            <a:xfrm>
              <a:off x="6013450" y="5155565"/>
              <a:ext cx="156210" cy="1325880"/>
            </a:xfrm>
            <a:custGeom>
              <a:avLst/>
              <a:gdLst>
                <a:gd name="connsiteX0" fmla="*/ 0 w 156210"/>
                <a:gd name="connsiteY0" fmla="*/ 0 h 1325880"/>
                <a:gd name="connsiteX1" fmla="*/ 156210 w 156210"/>
                <a:gd name="connsiteY1" fmla="*/ 0 h 1325880"/>
                <a:gd name="connsiteX2" fmla="*/ 156210 w 156210"/>
                <a:gd name="connsiteY2" fmla="*/ 1325880 h 1325880"/>
                <a:gd name="connsiteX3" fmla="*/ 0 w 156210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F68B1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E0AFA5F-B9D8-D422-9355-5B210A9172BA}"/>
                </a:ext>
              </a:extLst>
            </p:cNvPr>
            <p:cNvSpPr/>
            <p:nvPr/>
          </p:nvSpPr>
          <p:spPr>
            <a:xfrm>
              <a:off x="6276975" y="5155565"/>
              <a:ext cx="156210" cy="1325880"/>
            </a:xfrm>
            <a:custGeom>
              <a:avLst/>
              <a:gdLst>
                <a:gd name="connsiteX0" fmla="*/ 0 w 156210"/>
                <a:gd name="connsiteY0" fmla="*/ 0 h 1325880"/>
                <a:gd name="connsiteX1" fmla="*/ 156210 w 156210"/>
                <a:gd name="connsiteY1" fmla="*/ 0 h 1325880"/>
                <a:gd name="connsiteX2" fmla="*/ 156210 w 156210"/>
                <a:gd name="connsiteY2" fmla="*/ 1325880 h 1325880"/>
                <a:gd name="connsiteX3" fmla="*/ 0 w 156210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0F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C6C76D1-0A51-6130-26A6-F976DBCE72C6}"/>
                </a:ext>
              </a:extLst>
            </p:cNvPr>
            <p:cNvSpPr/>
            <p:nvPr/>
          </p:nvSpPr>
          <p:spPr>
            <a:xfrm>
              <a:off x="6541134" y="5155565"/>
              <a:ext cx="156209" cy="1325880"/>
            </a:xfrm>
            <a:custGeom>
              <a:avLst/>
              <a:gdLst>
                <a:gd name="connsiteX0" fmla="*/ 0 w 156209"/>
                <a:gd name="connsiteY0" fmla="*/ 0 h 1325880"/>
                <a:gd name="connsiteX1" fmla="*/ 156210 w 156209"/>
                <a:gd name="connsiteY1" fmla="*/ 0 h 1325880"/>
                <a:gd name="connsiteX2" fmla="*/ 156210 w 156209"/>
                <a:gd name="connsiteY2" fmla="*/ 1325880 h 1325880"/>
                <a:gd name="connsiteX3" fmla="*/ 0 w 156209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3A53A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DB3C994C-1D3F-3A49-0983-CD4F1BE34D74}"/>
                </a:ext>
              </a:extLst>
            </p:cNvPr>
            <p:cNvSpPr/>
            <p:nvPr/>
          </p:nvSpPr>
          <p:spPr>
            <a:xfrm>
              <a:off x="6804659" y="5155565"/>
              <a:ext cx="156209" cy="1325880"/>
            </a:xfrm>
            <a:custGeom>
              <a:avLst/>
              <a:gdLst>
                <a:gd name="connsiteX0" fmla="*/ 0 w 156209"/>
                <a:gd name="connsiteY0" fmla="*/ 0 h 1325880"/>
                <a:gd name="connsiteX1" fmla="*/ 156210 w 156209"/>
                <a:gd name="connsiteY1" fmla="*/ 0 h 1325880"/>
                <a:gd name="connsiteX2" fmla="*/ 156210 w 156209"/>
                <a:gd name="connsiteY2" fmla="*/ 1325880 h 1325880"/>
                <a:gd name="connsiteX3" fmla="*/ 0 w 156209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BE4D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26D409D-49AA-5DF8-1931-5351D913478B}"/>
                </a:ext>
              </a:extLst>
            </p:cNvPr>
            <p:cNvSpPr/>
            <p:nvPr/>
          </p:nvSpPr>
          <p:spPr>
            <a:xfrm>
              <a:off x="7068820" y="5155565"/>
              <a:ext cx="156209" cy="1325880"/>
            </a:xfrm>
            <a:custGeom>
              <a:avLst/>
              <a:gdLst>
                <a:gd name="connsiteX0" fmla="*/ 0 w 156209"/>
                <a:gd name="connsiteY0" fmla="*/ 0 h 1325880"/>
                <a:gd name="connsiteX1" fmla="*/ 156210 w 156209"/>
                <a:gd name="connsiteY1" fmla="*/ 0 h 1325880"/>
                <a:gd name="connsiteX2" fmla="*/ 156210 w 156209"/>
                <a:gd name="connsiteY2" fmla="*/ 1325880 h 1325880"/>
                <a:gd name="connsiteX3" fmla="*/ 0 w 156209"/>
                <a:gd name="connsiteY3" fmla="*/ 132588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325880">
                  <a:moveTo>
                    <a:pt x="0" y="0"/>
                  </a:moveTo>
                  <a:lnTo>
                    <a:pt x="156210" y="0"/>
                  </a:lnTo>
                  <a:lnTo>
                    <a:pt x="156210" y="1325880"/>
                  </a:lnTo>
                  <a:lnTo>
                    <a:pt x="0" y="1325880"/>
                  </a:lnTo>
                  <a:close/>
                </a:path>
              </a:pathLst>
            </a:custGeom>
            <a:solidFill>
              <a:srgbClr val="8A382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DE574D9-188D-5CAB-8D14-365FE7BB8DE8}"/>
                </a:ext>
              </a:extLst>
            </p:cNvPr>
            <p:cNvSpPr/>
            <p:nvPr/>
          </p:nvSpPr>
          <p:spPr>
            <a:xfrm>
              <a:off x="5274309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CD462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9D4087A4-CE23-DB95-8625-082D7DAA29F7}"/>
                </a:ext>
              </a:extLst>
            </p:cNvPr>
            <p:cNvSpPr/>
            <p:nvPr/>
          </p:nvSpPr>
          <p:spPr>
            <a:xfrm>
              <a:off x="5221604" y="5034279"/>
              <a:ext cx="156210" cy="121285"/>
            </a:xfrm>
            <a:custGeom>
              <a:avLst/>
              <a:gdLst>
                <a:gd name="connsiteX0" fmla="*/ 104775 w 156210"/>
                <a:gd name="connsiteY0" fmla="*/ 0 h 121285"/>
                <a:gd name="connsiteX1" fmla="*/ 51435 w 156210"/>
                <a:gd name="connsiteY1" fmla="*/ 0 h 121285"/>
                <a:gd name="connsiteX2" fmla="*/ 0 w 156210"/>
                <a:gd name="connsiteY2" fmla="*/ 121285 h 121285"/>
                <a:gd name="connsiteX3" fmla="*/ 156210 w 156210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21285">
                  <a:moveTo>
                    <a:pt x="104775" y="0"/>
                  </a:moveTo>
                  <a:lnTo>
                    <a:pt x="51435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9CE84D3-39C2-0DA3-E320-041FFD67BAED}"/>
                </a:ext>
              </a:extLst>
            </p:cNvPr>
            <p:cNvSpPr/>
            <p:nvPr/>
          </p:nvSpPr>
          <p:spPr>
            <a:xfrm>
              <a:off x="5538470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74C04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4A6ECCD-7DD3-A6AE-EA33-B4CA0302DF29}"/>
                </a:ext>
              </a:extLst>
            </p:cNvPr>
            <p:cNvSpPr/>
            <p:nvPr/>
          </p:nvSpPr>
          <p:spPr>
            <a:xfrm>
              <a:off x="5485765" y="5034279"/>
              <a:ext cx="156209" cy="121285"/>
            </a:xfrm>
            <a:custGeom>
              <a:avLst/>
              <a:gdLst>
                <a:gd name="connsiteX0" fmla="*/ 104775 w 156209"/>
                <a:gd name="connsiteY0" fmla="*/ 0 h 121285"/>
                <a:gd name="connsiteX1" fmla="*/ 50800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4775" y="0"/>
                  </a:moveTo>
                  <a:lnTo>
                    <a:pt x="50800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B549F91-B72B-A830-F9B0-234742170517}"/>
                </a:ext>
              </a:extLst>
            </p:cNvPr>
            <p:cNvSpPr/>
            <p:nvPr/>
          </p:nvSpPr>
          <p:spPr>
            <a:xfrm>
              <a:off x="5801995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EE322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7D4712B-F460-6B16-DF22-020B525D174D}"/>
                </a:ext>
              </a:extLst>
            </p:cNvPr>
            <p:cNvSpPr/>
            <p:nvPr/>
          </p:nvSpPr>
          <p:spPr>
            <a:xfrm>
              <a:off x="5749290" y="5034279"/>
              <a:ext cx="156209" cy="121285"/>
            </a:xfrm>
            <a:custGeom>
              <a:avLst/>
              <a:gdLst>
                <a:gd name="connsiteX0" fmla="*/ 105410 w 156209"/>
                <a:gd name="connsiteY0" fmla="*/ 0 h 121285"/>
                <a:gd name="connsiteX1" fmla="*/ 51435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5410" y="0"/>
                  </a:moveTo>
                  <a:lnTo>
                    <a:pt x="51435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3ABC2DD-2106-D6B1-653B-0A856A07C9C1}"/>
                </a:ext>
              </a:extLst>
            </p:cNvPr>
            <p:cNvSpPr/>
            <p:nvPr/>
          </p:nvSpPr>
          <p:spPr>
            <a:xfrm>
              <a:off x="6066154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F68B1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A3B1A11-41CA-FCB2-581C-2815F96DD7BE}"/>
                </a:ext>
              </a:extLst>
            </p:cNvPr>
            <p:cNvSpPr/>
            <p:nvPr/>
          </p:nvSpPr>
          <p:spPr>
            <a:xfrm>
              <a:off x="6013450" y="5034279"/>
              <a:ext cx="156209" cy="121285"/>
            </a:xfrm>
            <a:custGeom>
              <a:avLst/>
              <a:gdLst>
                <a:gd name="connsiteX0" fmla="*/ 104775 w 156209"/>
                <a:gd name="connsiteY0" fmla="*/ 0 h 121285"/>
                <a:gd name="connsiteX1" fmla="*/ 50800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4775" y="0"/>
                  </a:moveTo>
                  <a:lnTo>
                    <a:pt x="50800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71EAA200-235D-FDA3-3AA2-B503243EB31D}"/>
                </a:ext>
              </a:extLst>
            </p:cNvPr>
            <p:cNvSpPr/>
            <p:nvPr/>
          </p:nvSpPr>
          <p:spPr>
            <a:xfrm>
              <a:off x="6329679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0F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C339007-1F6E-0417-8587-D3FCD217C419}"/>
                </a:ext>
              </a:extLst>
            </p:cNvPr>
            <p:cNvSpPr/>
            <p:nvPr/>
          </p:nvSpPr>
          <p:spPr>
            <a:xfrm>
              <a:off x="6276975" y="5034279"/>
              <a:ext cx="156209" cy="121285"/>
            </a:xfrm>
            <a:custGeom>
              <a:avLst/>
              <a:gdLst>
                <a:gd name="connsiteX0" fmla="*/ 105410 w 156209"/>
                <a:gd name="connsiteY0" fmla="*/ 0 h 121285"/>
                <a:gd name="connsiteX1" fmla="*/ 51435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5410" y="0"/>
                  </a:moveTo>
                  <a:lnTo>
                    <a:pt x="51435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3590C26-FCFC-3124-0627-6146FC6CFD17}"/>
                </a:ext>
              </a:extLst>
            </p:cNvPr>
            <p:cNvSpPr/>
            <p:nvPr/>
          </p:nvSpPr>
          <p:spPr>
            <a:xfrm>
              <a:off x="6593840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3A53A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9988B6-82F1-EAB1-DA3A-B44E484DE40A}"/>
                </a:ext>
              </a:extLst>
            </p:cNvPr>
            <p:cNvSpPr/>
            <p:nvPr/>
          </p:nvSpPr>
          <p:spPr>
            <a:xfrm>
              <a:off x="6541134" y="5034279"/>
              <a:ext cx="156209" cy="121285"/>
            </a:xfrm>
            <a:custGeom>
              <a:avLst/>
              <a:gdLst>
                <a:gd name="connsiteX0" fmla="*/ 104775 w 156209"/>
                <a:gd name="connsiteY0" fmla="*/ 0 h 121285"/>
                <a:gd name="connsiteX1" fmla="*/ 50800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4775" y="0"/>
                  </a:moveTo>
                  <a:lnTo>
                    <a:pt x="50800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F84870F-5B97-0F79-9DB7-8D867AFC3E0F}"/>
                </a:ext>
              </a:extLst>
            </p:cNvPr>
            <p:cNvSpPr/>
            <p:nvPr/>
          </p:nvSpPr>
          <p:spPr>
            <a:xfrm>
              <a:off x="6857365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BE4D9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DFB19F0-3588-016E-A65C-7151EC47CA2A}"/>
                </a:ext>
              </a:extLst>
            </p:cNvPr>
            <p:cNvSpPr/>
            <p:nvPr/>
          </p:nvSpPr>
          <p:spPr>
            <a:xfrm>
              <a:off x="6804659" y="5034279"/>
              <a:ext cx="156209" cy="121285"/>
            </a:xfrm>
            <a:custGeom>
              <a:avLst/>
              <a:gdLst>
                <a:gd name="connsiteX0" fmla="*/ 105410 w 156209"/>
                <a:gd name="connsiteY0" fmla="*/ 0 h 121285"/>
                <a:gd name="connsiteX1" fmla="*/ 51435 w 156209"/>
                <a:gd name="connsiteY1" fmla="*/ 0 h 121285"/>
                <a:gd name="connsiteX2" fmla="*/ 0 w 156209"/>
                <a:gd name="connsiteY2" fmla="*/ 121285 h 121285"/>
                <a:gd name="connsiteX3" fmla="*/ 156210 w 156209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09" h="121285">
                  <a:moveTo>
                    <a:pt x="105410" y="0"/>
                  </a:moveTo>
                  <a:lnTo>
                    <a:pt x="51435" y="0"/>
                  </a:lnTo>
                  <a:lnTo>
                    <a:pt x="0" y="121285"/>
                  </a:lnTo>
                  <a:lnTo>
                    <a:pt x="156210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4DFCE5C-1020-A92C-6322-802BEFA1AFAE}"/>
                </a:ext>
              </a:extLst>
            </p:cNvPr>
            <p:cNvSpPr/>
            <p:nvPr/>
          </p:nvSpPr>
          <p:spPr>
            <a:xfrm>
              <a:off x="7121525" y="4970779"/>
              <a:ext cx="50800" cy="59690"/>
            </a:xfrm>
            <a:custGeom>
              <a:avLst/>
              <a:gdLst>
                <a:gd name="connsiteX0" fmla="*/ 50800 w 50800"/>
                <a:gd name="connsiteY0" fmla="*/ 59690 h 59690"/>
                <a:gd name="connsiteX1" fmla="*/ 25400 w 50800"/>
                <a:gd name="connsiteY1" fmla="*/ 0 h 59690"/>
                <a:gd name="connsiteX2" fmla="*/ 0 w 50800"/>
                <a:gd name="connsiteY2" fmla="*/ 59690 h 5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59690">
                  <a:moveTo>
                    <a:pt x="50800" y="59690"/>
                  </a:moveTo>
                  <a:lnTo>
                    <a:pt x="25400" y="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8A382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66D77107-F71C-E447-6DEE-C61724413582}"/>
                </a:ext>
              </a:extLst>
            </p:cNvPr>
            <p:cNvSpPr/>
            <p:nvPr/>
          </p:nvSpPr>
          <p:spPr>
            <a:xfrm>
              <a:off x="7068819" y="5034279"/>
              <a:ext cx="156210" cy="121285"/>
            </a:xfrm>
            <a:custGeom>
              <a:avLst/>
              <a:gdLst>
                <a:gd name="connsiteX0" fmla="*/ 104775 w 156210"/>
                <a:gd name="connsiteY0" fmla="*/ 0 h 121285"/>
                <a:gd name="connsiteX1" fmla="*/ 50800 w 156210"/>
                <a:gd name="connsiteY1" fmla="*/ 0 h 121285"/>
                <a:gd name="connsiteX2" fmla="*/ 0 w 156210"/>
                <a:gd name="connsiteY2" fmla="*/ 121285 h 121285"/>
                <a:gd name="connsiteX3" fmla="*/ 156211 w 156210"/>
                <a:gd name="connsiteY3" fmla="*/ 121285 h 12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210" h="121285">
                  <a:moveTo>
                    <a:pt x="104775" y="0"/>
                  </a:moveTo>
                  <a:lnTo>
                    <a:pt x="50800" y="0"/>
                  </a:lnTo>
                  <a:lnTo>
                    <a:pt x="0" y="121285"/>
                  </a:lnTo>
                  <a:lnTo>
                    <a:pt x="156211" y="121285"/>
                  </a:lnTo>
                  <a:close/>
                </a:path>
              </a:pathLst>
            </a:custGeom>
            <a:solidFill>
              <a:srgbClr val="FFD3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5BAD9E29-E121-8F37-960F-8C159E189C75}"/>
                </a:ext>
              </a:extLst>
            </p:cNvPr>
            <p:cNvSpPr/>
            <p:nvPr/>
          </p:nvSpPr>
          <p:spPr>
            <a:xfrm>
              <a:off x="5295265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4B66618-768D-4528-1264-228FAA7E5AF8}"/>
                </a:ext>
              </a:extLst>
            </p:cNvPr>
            <p:cNvSpPr/>
            <p:nvPr/>
          </p:nvSpPr>
          <p:spPr>
            <a:xfrm>
              <a:off x="5558790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8489A11-9C09-1B7B-AFD0-0744F512E52D}"/>
                </a:ext>
              </a:extLst>
            </p:cNvPr>
            <p:cNvSpPr/>
            <p:nvPr/>
          </p:nvSpPr>
          <p:spPr>
            <a:xfrm>
              <a:off x="5817235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C570387E-7588-4492-F672-1D7912275CE1}"/>
                </a:ext>
              </a:extLst>
            </p:cNvPr>
            <p:cNvSpPr/>
            <p:nvPr/>
          </p:nvSpPr>
          <p:spPr>
            <a:xfrm>
              <a:off x="6085205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0B6541EC-EF94-2B53-B277-F46069A2BE49}"/>
                </a:ext>
              </a:extLst>
            </p:cNvPr>
            <p:cNvSpPr/>
            <p:nvPr/>
          </p:nvSpPr>
          <p:spPr>
            <a:xfrm>
              <a:off x="6352540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C68CA79-0D8F-4A4C-ADB6-83C4BCBACDAB}"/>
                </a:ext>
              </a:extLst>
            </p:cNvPr>
            <p:cNvSpPr/>
            <p:nvPr/>
          </p:nvSpPr>
          <p:spPr>
            <a:xfrm>
              <a:off x="6620509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6BE0389-82B2-343A-B0DA-3E8F593EFE84}"/>
                </a:ext>
              </a:extLst>
            </p:cNvPr>
            <p:cNvSpPr/>
            <p:nvPr/>
          </p:nvSpPr>
          <p:spPr>
            <a:xfrm>
              <a:off x="6878320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9EEB1862-99F0-F254-046C-DE261BC16AC2}"/>
                </a:ext>
              </a:extLst>
            </p:cNvPr>
            <p:cNvSpPr/>
            <p:nvPr/>
          </p:nvSpPr>
          <p:spPr>
            <a:xfrm>
              <a:off x="7143750" y="5172075"/>
              <a:ext cx="9525" cy="1313179"/>
            </a:xfrm>
            <a:custGeom>
              <a:avLst/>
              <a:gdLst>
                <a:gd name="connsiteX0" fmla="*/ 0 w 9525"/>
                <a:gd name="connsiteY0" fmla="*/ 0 h 1313179"/>
                <a:gd name="connsiteX1" fmla="*/ 9525 w 9525"/>
                <a:gd name="connsiteY1" fmla="*/ 0 h 1313179"/>
                <a:gd name="connsiteX2" fmla="*/ 9525 w 9525"/>
                <a:gd name="connsiteY2" fmla="*/ 1313180 h 1313179"/>
                <a:gd name="connsiteX3" fmla="*/ 0 w 9525"/>
                <a:gd name="connsiteY3" fmla="*/ 1313180 h 13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313179">
                  <a:moveTo>
                    <a:pt x="0" y="0"/>
                  </a:moveTo>
                  <a:lnTo>
                    <a:pt x="9525" y="0"/>
                  </a:lnTo>
                  <a:lnTo>
                    <a:pt x="9525" y="1313180"/>
                  </a:lnTo>
                  <a:lnTo>
                    <a:pt x="0" y="1313180"/>
                  </a:lnTo>
                  <a:close/>
                </a:path>
              </a:pathLst>
            </a:custGeom>
            <a:solidFill>
              <a:srgbClr val="35353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6" name="图形 4">
            <a:extLst>
              <a:ext uri="{FF2B5EF4-FFF2-40B4-BE49-F238E27FC236}">
                <a16:creationId xmlns:a16="http://schemas.microsoft.com/office/drawing/2014/main" id="{A88D52FF-1D11-826D-362E-A21590D448E1}"/>
              </a:ext>
            </a:extLst>
          </p:cNvPr>
          <p:cNvGrpSpPr/>
          <p:nvPr/>
        </p:nvGrpSpPr>
        <p:grpSpPr>
          <a:xfrm>
            <a:off x="1083754" y="2333344"/>
            <a:ext cx="1091311" cy="1696998"/>
            <a:chOff x="10118725" y="2126066"/>
            <a:chExt cx="1390811" cy="2162723"/>
          </a:xfrm>
        </p:grpSpPr>
        <p:grpSp>
          <p:nvGrpSpPr>
            <p:cNvPr id="247" name="图形 4">
              <a:extLst>
                <a:ext uri="{FF2B5EF4-FFF2-40B4-BE49-F238E27FC236}">
                  <a16:creationId xmlns:a16="http://schemas.microsoft.com/office/drawing/2014/main" id="{8527A605-3CA0-2DA2-369C-6FD27B2B0AB8}"/>
                </a:ext>
              </a:extLst>
            </p:cNvPr>
            <p:cNvGrpSpPr/>
            <p:nvPr/>
          </p:nvGrpSpPr>
          <p:grpSpPr>
            <a:xfrm>
              <a:off x="10546661" y="2126066"/>
              <a:ext cx="771944" cy="1247387"/>
              <a:chOff x="10546661" y="2126066"/>
              <a:chExt cx="771944" cy="1247387"/>
            </a:xfrm>
          </p:grpSpPr>
          <p:grpSp>
            <p:nvGrpSpPr>
              <p:cNvPr id="248" name="图形 4">
                <a:extLst>
                  <a:ext uri="{FF2B5EF4-FFF2-40B4-BE49-F238E27FC236}">
                    <a16:creationId xmlns:a16="http://schemas.microsoft.com/office/drawing/2014/main" id="{A27608B7-E6DD-9EB6-DC6A-C519F567C58F}"/>
                  </a:ext>
                </a:extLst>
              </p:cNvPr>
              <p:cNvGrpSpPr/>
              <p:nvPr/>
            </p:nvGrpSpPr>
            <p:grpSpPr>
              <a:xfrm>
                <a:off x="10552702" y="2220228"/>
                <a:ext cx="735443" cy="1051791"/>
                <a:chOff x="10552702" y="2220228"/>
                <a:chExt cx="735443" cy="1051791"/>
              </a:xfrm>
            </p:grpSpPr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EA9D1018-2E7B-E50F-63F3-0C8C472E8971}"/>
                    </a:ext>
                  </a:extLst>
                </p:cNvPr>
                <p:cNvSpPr/>
                <p:nvPr/>
              </p:nvSpPr>
              <p:spPr>
                <a:xfrm rot="-3697694">
                  <a:off x="10395268" y="2611819"/>
                  <a:ext cx="1050310" cy="268610"/>
                </a:xfrm>
                <a:custGeom>
                  <a:avLst/>
                  <a:gdLst>
                    <a:gd name="connsiteX0" fmla="*/ 0 w 1050310"/>
                    <a:gd name="connsiteY0" fmla="*/ 0 h 268610"/>
                    <a:gd name="connsiteX1" fmla="*/ 1050311 w 1050310"/>
                    <a:gd name="connsiteY1" fmla="*/ 0 h 268610"/>
                    <a:gd name="connsiteX2" fmla="*/ 1050311 w 1050310"/>
                    <a:gd name="connsiteY2" fmla="*/ 268610 h 268610"/>
                    <a:gd name="connsiteX3" fmla="*/ 0 w 1050310"/>
                    <a:gd name="connsiteY3" fmla="*/ 268610 h 26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0310" h="268610">
                      <a:moveTo>
                        <a:pt x="0" y="0"/>
                      </a:moveTo>
                      <a:lnTo>
                        <a:pt x="1050311" y="0"/>
                      </a:lnTo>
                      <a:lnTo>
                        <a:pt x="1050311" y="268610"/>
                      </a:lnTo>
                      <a:lnTo>
                        <a:pt x="0" y="268610"/>
                      </a:lnTo>
                      <a:close/>
                    </a:path>
                  </a:pathLst>
                </a:custGeom>
                <a:solidFill>
                  <a:srgbClr val="29B6C5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793B3962-D6E8-7988-9618-4FDF25633F1C}"/>
                    </a:ext>
                  </a:extLst>
                </p:cNvPr>
                <p:cNvSpPr/>
                <p:nvPr/>
              </p:nvSpPr>
              <p:spPr>
                <a:xfrm rot="-3697694">
                  <a:off x="10342212" y="2672957"/>
                  <a:ext cx="1026180" cy="74296"/>
                </a:xfrm>
                <a:custGeom>
                  <a:avLst/>
                  <a:gdLst>
                    <a:gd name="connsiteX0" fmla="*/ 0 w 1026180"/>
                    <a:gd name="connsiteY0" fmla="*/ 0 h 74296"/>
                    <a:gd name="connsiteX1" fmla="*/ 1026180 w 1026180"/>
                    <a:gd name="connsiteY1" fmla="*/ 0 h 74296"/>
                    <a:gd name="connsiteX2" fmla="*/ 1026180 w 1026180"/>
                    <a:gd name="connsiteY2" fmla="*/ 74296 h 74296"/>
                    <a:gd name="connsiteX3" fmla="*/ 0 w 1026180"/>
                    <a:gd name="connsiteY3" fmla="*/ 74296 h 74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6180" h="74296">
                      <a:moveTo>
                        <a:pt x="0" y="0"/>
                      </a:moveTo>
                      <a:lnTo>
                        <a:pt x="1026180" y="0"/>
                      </a:lnTo>
                      <a:lnTo>
                        <a:pt x="1026180" y="74296"/>
                      </a:lnTo>
                      <a:lnTo>
                        <a:pt x="0" y="74296"/>
                      </a:lnTo>
                      <a:close/>
                    </a:path>
                  </a:pathLst>
                </a:custGeom>
                <a:solidFill>
                  <a:srgbClr val="9CDAE6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F645DAF-3311-7332-7945-B07BBCF22764}"/>
                  </a:ext>
                </a:extLst>
              </p:cNvPr>
              <p:cNvSpPr/>
              <p:nvPr/>
            </p:nvSpPr>
            <p:spPr>
              <a:xfrm rot="-3697694">
                <a:off x="11147666" y="2152000"/>
                <a:ext cx="77471" cy="203838"/>
              </a:xfrm>
              <a:custGeom>
                <a:avLst/>
                <a:gdLst>
                  <a:gd name="connsiteX0" fmla="*/ 0 w 77471"/>
                  <a:gd name="connsiteY0" fmla="*/ 0 h 203838"/>
                  <a:gd name="connsiteX1" fmla="*/ 77471 w 77471"/>
                  <a:gd name="connsiteY1" fmla="*/ 0 h 203838"/>
                  <a:gd name="connsiteX2" fmla="*/ 77471 w 77471"/>
                  <a:gd name="connsiteY2" fmla="*/ 203839 h 203838"/>
                  <a:gd name="connsiteX3" fmla="*/ 0 w 77471"/>
                  <a:gd name="connsiteY3" fmla="*/ 203839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471" h="203838">
                    <a:moveTo>
                      <a:pt x="0" y="0"/>
                    </a:moveTo>
                    <a:lnTo>
                      <a:pt x="77471" y="0"/>
                    </a:lnTo>
                    <a:lnTo>
                      <a:pt x="77471" y="203839"/>
                    </a:lnTo>
                    <a:lnTo>
                      <a:pt x="0" y="203839"/>
                    </a:lnTo>
                    <a:close/>
                  </a:path>
                </a:pathLst>
              </a:custGeom>
              <a:solidFill>
                <a:srgbClr val="ED1E2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650D285F-B3E0-4358-1588-994FB87B2352}"/>
                  </a:ext>
                </a:extLst>
              </p:cNvPr>
              <p:cNvSpPr/>
              <p:nvPr/>
            </p:nvSpPr>
            <p:spPr>
              <a:xfrm rot="-3697694">
                <a:off x="10616009" y="3135849"/>
                <a:ext cx="77471" cy="203838"/>
              </a:xfrm>
              <a:custGeom>
                <a:avLst/>
                <a:gdLst>
                  <a:gd name="connsiteX0" fmla="*/ 0 w 77471"/>
                  <a:gd name="connsiteY0" fmla="*/ 0 h 203838"/>
                  <a:gd name="connsiteX1" fmla="*/ 77472 w 77471"/>
                  <a:gd name="connsiteY1" fmla="*/ 0 h 203838"/>
                  <a:gd name="connsiteX2" fmla="*/ 77472 w 77471"/>
                  <a:gd name="connsiteY2" fmla="*/ 203839 h 203838"/>
                  <a:gd name="connsiteX3" fmla="*/ 0 w 77471"/>
                  <a:gd name="connsiteY3" fmla="*/ 203839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471" h="203838">
                    <a:moveTo>
                      <a:pt x="0" y="0"/>
                    </a:moveTo>
                    <a:lnTo>
                      <a:pt x="77472" y="0"/>
                    </a:lnTo>
                    <a:lnTo>
                      <a:pt x="77472" y="203839"/>
                    </a:lnTo>
                    <a:lnTo>
                      <a:pt x="0" y="203839"/>
                    </a:lnTo>
                    <a:close/>
                  </a:path>
                </a:pathLst>
              </a:custGeom>
              <a:solidFill>
                <a:srgbClr val="ED1E2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AF06DA1-FCC2-3EB9-DE9E-6605791511DF}"/>
                  </a:ext>
                </a:extLst>
              </p:cNvPr>
              <p:cNvSpPr/>
              <p:nvPr/>
            </p:nvSpPr>
            <p:spPr>
              <a:xfrm rot="-3697694">
                <a:off x="10568915" y="3266526"/>
                <a:ext cx="90806" cy="90806"/>
              </a:xfrm>
              <a:custGeom>
                <a:avLst/>
                <a:gdLst>
                  <a:gd name="connsiteX0" fmla="*/ 0 w 90806"/>
                  <a:gd name="connsiteY0" fmla="*/ 0 h 90806"/>
                  <a:gd name="connsiteX1" fmla="*/ 90807 w 90806"/>
                  <a:gd name="connsiteY1" fmla="*/ 0 h 90806"/>
                  <a:gd name="connsiteX2" fmla="*/ 90807 w 90806"/>
                  <a:gd name="connsiteY2" fmla="*/ 90807 h 90806"/>
                  <a:gd name="connsiteX3" fmla="*/ 0 w 90806"/>
                  <a:gd name="connsiteY3" fmla="*/ 90807 h 9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806" h="90806">
                    <a:moveTo>
                      <a:pt x="0" y="0"/>
                    </a:moveTo>
                    <a:lnTo>
                      <a:pt x="90807" y="0"/>
                    </a:lnTo>
                    <a:lnTo>
                      <a:pt x="90807" y="90807"/>
                    </a:lnTo>
                    <a:lnTo>
                      <a:pt x="0" y="90807"/>
                    </a:lnTo>
                    <a:close/>
                  </a:path>
                </a:pathLst>
              </a:custGeom>
              <a:solidFill>
                <a:srgbClr val="100F0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2D6DAD8C-B5F9-E684-0D8C-CB2FF0A7C818}"/>
                  </a:ext>
                </a:extLst>
              </p:cNvPr>
              <p:cNvSpPr/>
              <p:nvPr/>
            </p:nvSpPr>
            <p:spPr>
              <a:xfrm rot="-3697694">
                <a:off x="11191457" y="2094927"/>
                <a:ext cx="50800" cy="203838"/>
              </a:xfrm>
              <a:custGeom>
                <a:avLst/>
                <a:gdLst>
                  <a:gd name="connsiteX0" fmla="*/ 0 w 50800"/>
                  <a:gd name="connsiteY0" fmla="*/ 0 h 203838"/>
                  <a:gd name="connsiteX1" fmla="*/ 50801 w 50800"/>
                  <a:gd name="connsiteY1" fmla="*/ 0 h 203838"/>
                  <a:gd name="connsiteX2" fmla="*/ 50801 w 50800"/>
                  <a:gd name="connsiteY2" fmla="*/ 203839 h 203838"/>
                  <a:gd name="connsiteX3" fmla="*/ 0 w 50800"/>
                  <a:gd name="connsiteY3" fmla="*/ 203839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203838">
                    <a:moveTo>
                      <a:pt x="0" y="0"/>
                    </a:moveTo>
                    <a:lnTo>
                      <a:pt x="50801" y="0"/>
                    </a:lnTo>
                    <a:lnTo>
                      <a:pt x="50801" y="203839"/>
                    </a:lnTo>
                    <a:lnTo>
                      <a:pt x="0" y="203839"/>
                    </a:lnTo>
                    <a:close/>
                  </a:path>
                </a:pathLst>
              </a:custGeom>
              <a:solidFill>
                <a:srgbClr val="100F0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5" name="图形 4">
                <a:extLst>
                  <a:ext uri="{FF2B5EF4-FFF2-40B4-BE49-F238E27FC236}">
                    <a16:creationId xmlns:a16="http://schemas.microsoft.com/office/drawing/2014/main" id="{9B8BC6A3-5173-3B97-5B9C-5AB1819CFBD5}"/>
                  </a:ext>
                </a:extLst>
              </p:cNvPr>
              <p:cNvGrpSpPr/>
              <p:nvPr/>
            </p:nvGrpSpPr>
            <p:grpSpPr>
              <a:xfrm>
                <a:off x="10688882" y="2529052"/>
                <a:ext cx="459890" cy="441901"/>
                <a:chOff x="10688882" y="2529052"/>
                <a:chExt cx="459890" cy="441901"/>
              </a:xfrm>
            </p:grpSpPr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6106AE1A-7E67-BBE8-1923-9C02770CB99D}"/>
                    </a:ext>
                  </a:extLst>
                </p:cNvPr>
                <p:cNvSpPr/>
                <p:nvPr/>
              </p:nvSpPr>
              <p:spPr>
                <a:xfrm rot="-3697694">
                  <a:off x="10763567" y="2572516"/>
                  <a:ext cx="310521" cy="354971"/>
                </a:xfrm>
                <a:custGeom>
                  <a:avLst/>
                  <a:gdLst>
                    <a:gd name="connsiteX0" fmla="*/ 0 w 310521"/>
                    <a:gd name="connsiteY0" fmla="*/ 0 h 354971"/>
                    <a:gd name="connsiteX1" fmla="*/ 310521 w 310521"/>
                    <a:gd name="connsiteY1" fmla="*/ 0 h 354971"/>
                    <a:gd name="connsiteX2" fmla="*/ 310521 w 310521"/>
                    <a:gd name="connsiteY2" fmla="*/ 354972 h 354971"/>
                    <a:gd name="connsiteX3" fmla="*/ 0 w 310521"/>
                    <a:gd name="connsiteY3" fmla="*/ 354972 h 354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0521" h="354971">
                      <a:moveTo>
                        <a:pt x="0" y="0"/>
                      </a:moveTo>
                      <a:lnTo>
                        <a:pt x="310521" y="0"/>
                      </a:lnTo>
                      <a:lnTo>
                        <a:pt x="310521" y="354972"/>
                      </a:lnTo>
                      <a:lnTo>
                        <a:pt x="0" y="354972"/>
                      </a:lnTo>
                      <a:close/>
                    </a:path>
                  </a:pathLst>
                </a:custGeom>
                <a:solidFill>
                  <a:srgbClr val="ED1E2B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F035030-C182-F8BA-DF5C-B0EC568E365D}"/>
                    </a:ext>
                  </a:extLst>
                </p:cNvPr>
                <p:cNvSpPr/>
                <p:nvPr/>
              </p:nvSpPr>
              <p:spPr>
                <a:xfrm rot="-3697694">
                  <a:off x="10692979" y="2667915"/>
                  <a:ext cx="307346" cy="88901"/>
                </a:xfrm>
                <a:custGeom>
                  <a:avLst/>
                  <a:gdLst>
                    <a:gd name="connsiteX0" fmla="*/ 0 w 307346"/>
                    <a:gd name="connsiteY0" fmla="*/ 0 h 88901"/>
                    <a:gd name="connsiteX1" fmla="*/ 307346 w 307346"/>
                    <a:gd name="connsiteY1" fmla="*/ 0 h 88901"/>
                    <a:gd name="connsiteX2" fmla="*/ 307346 w 307346"/>
                    <a:gd name="connsiteY2" fmla="*/ 88902 h 88901"/>
                    <a:gd name="connsiteX3" fmla="*/ 0 w 307346"/>
                    <a:gd name="connsiteY3" fmla="*/ 88902 h 88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346" h="88901">
                      <a:moveTo>
                        <a:pt x="0" y="0"/>
                      </a:moveTo>
                      <a:lnTo>
                        <a:pt x="307346" y="0"/>
                      </a:lnTo>
                      <a:lnTo>
                        <a:pt x="307346" y="88902"/>
                      </a:lnTo>
                      <a:lnTo>
                        <a:pt x="0" y="88902"/>
                      </a:lnTo>
                      <a:close/>
                    </a:path>
                  </a:pathLst>
                </a:custGeom>
                <a:solidFill>
                  <a:srgbClr val="F15C6A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0999C90F-4B37-B1D0-E1A6-0B24CEEFD98A}"/>
                </a:ext>
              </a:extLst>
            </p:cNvPr>
            <p:cNvSpPr/>
            <p:nvPr/>
          </p:nvSpPr>
          <p:spPr>
            <a:xfrm>
              <a:off x="10396219" y="2698114"/>
              <a:ext cx="1113316" cy="1350644"/>
            </a:xfrm>
            <a:custGeom>
              <a:avLst/>
              <a:gdLst>
                <a:gd name="connsiteX0" fmla="*/ 1104265 w 1113316"/>
                <a:gd name="connsiteY0" fmla="*/ 523240 h 1350644"/>
                <a:gd name="connsiteX1" fmla="*/ 516890 w 1113316"/>
                <a:gd name="connsiteY1" fmla="*/ 0 h 1350644"/>
                <a:gd name="connsiteX2" fmla="*/ 516890 w 1113316"/>
                <a:gd name="connsiteY2" fmla="*/ 97790 h 1350644"/>
                <a:gd name="connsiteX3" fmla="*/ 955040 w 1113316"/>
                <a:gd name="connsiteY3" fmla="*/ 367030 h 1350644"/>
                <a:gd name="connsiteX4" fmla="*/ 954405 w 1113316"/>
                <a:gd name="connsiteY4" fmla="*/ 367665 h 1350644"/>
                <a:gd name="connsiteX5" fmla="*/ 1014095 w 1113316"/>
                <a:gd name="connsiteY5" fmla="*/ 541020 h 1350644"/>
                <a:gd name="connsiteX6" fmla="*/ 1015365 w 1113316"/>
                <a:gd name="connsiteY6" fmla="*/ 549275 h 1350644"/>
                <a:gd name="connsiteX7" fmla="*/ 1015365 w 1113316"/>
                <a:gd name="connsiteY7" fmla="*/ 550545 h 1350644"/>
                <a:gd name="connsiteX8" fmla="*/ 1021080 w 1113316"/>
                <a:gd name="connsiteY8" fmla="*/ 631190 h 1350644"/>
                <a:gd name="connsiteX9" fmla="*/ 516890 w 1113316"/>
                <a:gd name="connsiteY9" fmla="*/ 1164590 h 1350644"/>
                <a:gd name="connsiteX10" fmla="*/ 516890 w 1113316"/>
                <a:gd name="connsiteY10" fmla="*/ 1166495 h 1350644"/>
                <a:gd name="connsiteX11" fmla="*/ 80011 w 1113316"/>
                <a:gd name="connsiteY11" fmla="*/ 898525 h 1350644"/>
                <a:gd name="connsiteX12" fmla="*/ 0 w 1113316"/>
                <a:gd name="connsiteY12" fmla="*/ 947420 h 1350644"/>
                <a:gd name="connsiteX13" fmla="*/ 267970 w 1113316"/>
                <a:gd name="connsiteY13" fmla="*/ 1206500 h 1350644"/>
                <a:gd name="connsiteX14" fmla="*/ 267970 w 1113316"/>
                <a:gd name="connsiteY14" fmla="*/ 1350645 h 1350644"/>
                <a:gd name="connsiteX15" fmla="*/ 777875 w 1113316"/>
                <a:gd name="connsiteY15" fmla="*/ 1350645 h 1350644"/>
                <a:gd name="connsiteX16" fmla="*/ 777875 w 1113316"/>
                <a:gd name="connsiteY16" fmla="*/ 1207135 h 1350644"/>
                <a:gd name="connsiteX17" fmla="*/ 766445 w 1113316"/>
                <a:gd name="connsiteY17" fmla="*/ 1207135 h 1350644"/>
                <a:gd name="connsiteX18" fmla="*/ 814070 w 1113316"/>
                <a:gd name="connsiteY18" fmla="*/ 1181100 h 1350644"/>
                <a:gd name="connsiteX19" fmla="*/ 1104265 w 1113316"/>
                <a:gd name="connsiteY19" fmla="*/ 523240 h 13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3316" h="1350644">
                  <a:moveTo>
                    <a:pt x="1104265" y="523240"/>
                  </a:moveTo>
                  <a:cubicBezTo>
                    <a:pt x="1056005" y="226060"/>
                    <a:pt x="810895" y="0"/>
                    <a:pt x="516890" y="0"/>
                  </a:cubicBezTo>
                  <a:lnTo>
                    <a:pt x="516890" y="97790"/>
                  </a:lnTo>
                  <a:cubicBezTo>
                    <a:pt x="704215" y="97790"/>
                    <a:pt x="868045" y="206375"/>
                    <a:pt x="955040" y="367030"/>
                  </a:cubicBezTo>
                  <a:lnTo>
                    <a:pt x="954405" y="367665"/>
                  </a:lnTo>
                  <a:cubicBezTo>
                    <a:pt x="984250" y="422910"/>
                    <a:pt x="1003936" y="481330"/>
                    <a:pt x="1014095" y="541020"/>
                  </a:cubicBezTo>
                  <a:cubicBezTo>
                    <a:pt x="1014730" y="543560"/>
                    <a:pt x="1014730" y="546735"/>
                    <a:pt x="1015365" y="549275"/>
                  </a:cubicBezTo>
                  <a:cubicBezTo>
                    <a:pt x="1015365" y="549910"/>
                    <a:pt x="1015365" y="549910"/>
                    <a:pt x="1015365" y="550545"/>
                  </a:cubicBezTo>
                  <a:cubicBezTo>
                    <a:pt x="1019175" y="577215"/>
                    <a:pt x="1021080" y="603885"/>
                    <a:pt x="1021080" y="631190"/>
                  </a:cubicBezTo>
                  <a:cubicBezTo>
                    <a:pt x="1021080" y="925830"/>
                    <a:pt x="795655" y="1164590"/>
                    <a:pt x="516890" y="1164590"/>
                  </a:cubicBezTo>
                  <a:lnTo>
                    <a:pt x="516890" y="1166495"/>
                  </a:lnTo>
                  <a:cubicBezTo>
                    <a:pt x="342265" y="1166495"/>
                    <a:pt x="173355" y="1069975"/>
                    <a:pt x="80011" y="898525"/>
                  </a:cubicBezTo>
                  <a:lnTo>
                    <a:pt x="0" y="947420"/>
                  </a:lnTo>
                  <a:cubicBezTo>
                    <a:pt x="64136" y="1065530"/>
                    <a:pt x="158750" y="1153795"/>
                    <a:pt x="267970" y="1206500"/>
                  </a:cubicBezTo>
                  <a:lnTo>
                    <a:pt x="267970" y="1350645"/>
                  </a:lnTo>
                  <a:lnTo>
                    <a:pt x="777875" y="1350645"/>
                  </a:lnTo>
                  <a:lnTo>
                    <a:pt x="777875" y="1207135"/>
                  </a:lnTo>
                  <a:lnTo>
                    <a:pt x="766445" y="1207135"/>
                  </a:lnTo>
                  <a:cubicBezTo>
                    <a:pt x="782320" y="1199515"/>
                    <a:pt x="798195" y="1190625"/>
                    <a:pt x="814070" y="1181100"/>
                  </a:cubicBezTo>
                  <a:cubicBezTo>
                    <a:pt x="1037590" y="1045210"/>
                    <a:pt x="1146811" y="777875"/>
                    <a:pt x="1104265" y="523240"/>
                  </a:cubicBezTo>
                  <a:close/>
                </a:path>
              </a:pathLst>
            </a:custGeom>
            <a:solidFill>
              <a:srgbClr val="ED1E2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D04FAB73-0E5C-C642-6967-E50CE69FBC2F}"/>
                </a:ext>
              </a:extLst>
            </p:cNvPr>
            <p:cNvSpPr/>
            <p:nvPr/>
          </p:nvSpPr>
          <p:spPr>
            <a:xfrm>
              <a:off x="10118725" y="3552825"/>
              <a:ext cx="643890" cy="114300"/>
            </a:xfrm>
            <a:custGeom>
              <a:avLst/>
              <a:gdLst>
                <a:gd name="connsiteX0" fmla="*/ 0 w 643890"/>
                <a:gd name="connsiteY0" fmla="*/ 0 h 114300"/>
                <a:gd name="connsiteX1" fmla="*/ 643890 w 643890"/>
                <a:gd name="connsiteY1" fmla="*/ 0 h 114300"/>
                <a:gd name="connsiteX2" fmla="*/ 643890 w 643890"/>
                <a:gd name="connsiteY2" fmla="*/ 114300 h 114300"/>
                <a:gd name="connsiteX3" fmla="*/ 0 w 64389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890" h="114300">
                  <a:moveTo>
                    <a:pt x="0" y="0"/>
                  </a:moveTo>
                  <a:lnTo>
                    <a:pt x="643890" y="0"/>
                  </a:lnTo>
                  <a:lnTo>
                    <a:pt x="643890" y="114300"/>
                  </a:lnTo>
                  <a:lnTo>
                    <a:pt x="0" y="114300"/>
                  </a:lnTo>
                  <a:close/>
                </a:path>
              </a:pathLst>
            </a:custGeom>
            <a:solidFill>
              <a:srgbClr val="29B6C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77D9E68-3973-0B5A-F76A-9617194C9760}"/>
                </a:ext>
              </a:extLst>
            </p:cNvPr>
            <p:cNvSpPr/>
            <p:nvPr/>
          </p:nvSpPr>
          <p:spPr>
            <a:xfrm>
              <a:off x="10151110" y="3632200"/>
              <a:ext cx="580390" cy="34925"/>
            </a:xfrm>
            <a:custGeom>
              <a:avLst/>
              <a:gdLst>
                <a:gd name="connsiteX0" fmla="*/ 0 w 580390"/>
                <a:gd name="connsiteY0" fmla="*/ 0 h 34925"/>
                <a:gd name="connsiteX1" fmla="*/ 580390 w 580390"/>
                <a:gd name="connsiteY1" fmla="*/ 0 h 34925"/>
                <a:gd name="connsiteX2" fmla="*/ 580390 w 580390"/>
                <a:gd name="connsiteY2" fmla="*/ 34925 h 34925"/>
                <a:gd name="connsiteX3" fmla="*/ 0 w 580390"/>
                <a:gd name="connsiteY3" fmla="*/ 3492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390" h="34925">
                  <a:moveTo>
                    <a:pt x="0" y="0"/>
                  </a:moveTo>
                  <a:lnTo>
                    <a:pt x="580390" y="0"/>
                  </a:lnTo>
                  <a:lnTo>
                    <a:pt x="580390" y="34925"/>
                  </a:lnTo>
                  <a:lnTo>
                    <a:pt x="0" y="34925"/>
                  </a:lnTo>
                  <a:close/>
                </a:path>
              </a:pathLst>
            </a:custGeom>
            <a:solidFill>
              <a:srgbClr val="100F0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8D2E3C49-F066-6785-42C2-A3FA7D3F0362}"/>
                </a:ext>
              </a:extLst>
            </p:cNvPr>
            <p:cNvSpPr/>
            <p:nvPr/>
          </p:nvSpPr>
          <p:spPr>
            <a:xfrm>
              <a:off x="10395584" y="4049395"/>
              <a:ext cx="966470" cy="239395"/>
            </a:xfrm>
            <a:custGeom>
              <a:avLst/>
              <a:gdLst>
                <a:gd name="connsiteX0" fmla="*/ 0 w 966470"/>
                <a:gd name="connsiteY0" fmla="*/ 0 h 239395"/>
                <a:gd name="connsiteX1" fmla="*/ 0 w 966470"/>
                <a:gd name="connsiteY1" fmla="*/ 239395 h 239395"/>
                <a:gd name="connsiteX2" fmla="*/ 212725 w 966470"/>
                <a:gd name="connsiteY2" fmla="*/ 239395 h 239395"/>
                <a:gd name="connsiteX3" fmla="*/ 483235 w 966470"/>
                <a:gd name="connsiteY3" fmla="*/ 119380 h 239395"/>
                <a:gd name="connsiteX4" fmla="*/ 753745 w 966470"/>
                <a:gd name="connsiteY4" fmla="*/ 239395 h 239395"/>
                <a:gd name="connsiteX5" fmla="*/ 966470 w 966470"/>
                <a:gd name="connsiteY5" fmla="*/ 239395 h 239395"/>
                <a:gd name="connsiteX6" fmla="*/ 966470 w 966470"/>
                <a:gd name="connsiteY6" fmla="*/ 0 h 239395"/>
                <a:gd name="connsiteX7" fmla="*/ 0 w 966470"/>
                <a:gd name="connsiteY7" fmla="*/ 0 h 23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470" h="239395">
                  <a:moveTo>
                    <a:pt x="0" y="0"/>
                  </a:moveTo>
                  <a:lnTo>
                    <a:pt x="0" y="239395"/>
                  </a:lnTo>
                  <a:lnTo>
                    <a:pt x="212725" y="239395"/>
                  </a:lnTo>
                  <a:cubicBezTo>
                    <a:pt x="279400" y="165735"/>
                    <a:pt x="375920" y="119380"/>
                    <a:pt x="483235" y="119380"/>
                  </a:cubicBezTo>
                  <a:cubicBezTo>
                    <a:pt x="590550" y="119380"/>
                    <a:pt x="687070" y="165735"/>
                    <a:pt x="753745" y="239395"/>
                  </a:cubicBezTo>
                  <a:lnTo>
                    <a:pt x="966470" y="239395"/>
                  </a:lnTo>
                  <a:lnTo>
                    <a:pt x="9664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B6C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335647A-DE14-A5E4-7A84-7D8448EC7369}"/>
                </a:ext>
              </a:extLst>
            </p:cNvPr>
            <p:cNvSpPr/>
            <p:nvPr/>
          </p:nvSpPr>
          <p:spPr>
            <a:xfrm>
              <a:off x="10155555" y="3933825"/>
              <a:ext cx="480059" cy="59689"/>
            </a:xfrm>
            <a:custGeom>
              <a:avLst/>
              <a:gdLst>
                <a:gd name="connsiteX0" fmla="*/ 0 w 480059"/>
                <a:gd name="connsiteY0" fmla="*/ 0 h 59689"/>
                <a:gd name="connsiteX1" fmla="*/ 480060 w 480059"/>
                <a:gd name="connsiteY1" fmla="*/ 0 h 59689"/>
                <a:gd name="connsiteX2" fmla="*/ 480060 w 480059"/>
                <a:gd name="connsiteY2" fmla="*/ 59690 h 59689"/>
                <a:gd name="connsiteX3" fmla="*/ 0 w 480059"/>
                <a:gd name="connsiteY3" fmla="*/ 59690 h 5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0059" h="59689">
                  <a:moveTo>
                    <a:pt x="0" y="0"/>
                  </a:moveTo>
                  <a:lnTo>
                    <a:pt x="480060" y="0"/>
                  </a:lnTo>
                  <a:lnTo>
                    <a:pt x="480060" y="59690"/>
                  </a:lnTo>
                  <a:lnTo>
                    <a:pt x="0" y="59690"/>
                  </a:lnTo>
                  <a:close/>
                </a:path>
              </a:pathLst>
            </a:custGeom>
            <a:solidFill>
              <a:srgbClr val="100F0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6" name="图形 4">
            <a:extLst>
              <a:ext uri="{FF2B5EF4-FFF2-40B4-BE49-F238E27FC236}">
                <a16:creationId xmlns:a16="http://schemas.microsoft.com/office/drawing/2014/main" id="{EA2249BC-E1B4-F5E0-E5B6-ED5EEAA0B686}"/>
              </a:ext>
            </a:extLst>
          </p:cNvPr>
          <p:cNvGrpSpPr/>
          <p:nvPr/>
        </p:nvGrpSpPr>
        <p:grpSpPr>
          <a:xfrm>
            <a:off x="2679667" y="2698500"/>
            <a:ext cx="4187825" cy="1323556"/>
            <a:chOff x="657225" y="5123179"/>
            <a:chExt cx="4187825" cy="1323556"/>
          </a:xfrm>
        </p:grpSpPr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BDAA872-4FEA-201F-BA0F-DBC6F4EA2C85}"/>
                </a:ext>
              </a:extLst>
            </p:cNvPr>
            <p:cNvSpPr/>
            <p:nvPr/>
          </p:nvSpPr>
          <p:spPr>
            <a:xfrm>
              <a:off x="657225" y="5123179"/>
              <a:ext cx="4187825" cy="1086485"/>
            </a:xfrm>
            <a:custGeom>
              <a:avLst/>
              <a:gdLst>
                <a:gd name="connsiteX0" fmla="*/ 575945 w 4187825"/>
                <a:gd name="connsiteY0" fmla="*/ 0 h 1086485"/>
                <a:gd name="connsiteX1" fmla="*/ 556260 w 4187825"/>
                <a:gd name="connsiteY1" fmla="*/ 19685 h 1086485"/>
                <a:gd name="connsiteX2" fmla="*/ 556260 w 4187825"/>
                <a:gd name="connsiteY2" fmla="*/ 63500 h 1086485"/>
                <a:gd name="connsiteX3" fmla="*/ 556260 w 4187825"/>
                <a:gd name="connsiteY3" fmla="*/ 135890 h 1086485"/>
                <a:gd name="connsiteX4" fmla="*/ 556260 w 4187825"/>
                <a:gd name="connsiteY4" fmla="*/ 209550 h 1086485"/>
                <a:gd name="connsiteX5" fmla="*/ 575945 w 4187825"/>
                <a:gd name="connsiteY5" fmla="*/ 229235 h 1086485"/>
                <a:gd name="connsiteX6" fmla="*/ 575945 w 4187825"/>
                <a:gd name="connsiteY6" fmla="*/ 229235 h 1086485"/>
                <a:gd name="connsiteX7" fmla="*/ 595630 w 4187825"/>
                <a:gd name="connsiteY7" fmla="*/ 248920 h 1086485"/>
                <a:gd name="connsiteX8" fmla="*/ 595630 w 4187825"/>
                <a:gd name="connsiteY8" fmla="*/ 480695 h 1086485"/>
                <a:gd name="connsiteX9" fmla="*/ 580390 w 4187825"/>
                <a:gd name="connsiteY9" fmla="*/ 499745 h 1086485"/>
                <a:gd name="connsiteX10" fmla="*/ 118110 w 4187825"/>
                <a:gd name="connsiteY10" fmla="*/ 600075 h 1086485"/>
                <a:gd name="connsiteX11" fmla="*/ 0 w 4187825"/>
                <a:gd name="connsiteY11" fmla="*/ 746760 h 1086485"/>
                <a:gd name="connsiteX12" fmla="*/ 0 w 4187825"/>
                <a:gd name="connsiteY12" fmla="*/ 1066800 h 1086485"/>
                <a:gd name="connsiteX13" fmla="*/ 19685 w 4187825"/>
                <a:gd name="connsiteY13" fmla="*/ 1086485 h 1086485"/>
                <a:gd name="connsiteX14" fmla="*/ 595630 w 4187825"/>
                <a:gd name="connsiteY14" fmla="*/ 1086485 h 1086485"/>
                <a:gd name="connsiteX15" fmla="*/ 4168140 w 4187825"/>
                <a:gd name="connsiteY15" fmla="*/ 1086485 h 1086485"/>
                <a:gd name="connsiteX16" fmla="*/ 4187825 w 4187825"/>
                <a:gd name="connsiteY16" fmla="*/ 1066800 h 1086485"/>
                <a:gd name="connsiteX17" fmla="*/ 4187825 w 4187825"/>
                <a:gd name="connsiteY17" fmla="*/ 135890 h 1086485"/>
                <a:gd name="connsiteX18" fmla="*/ 4187825 w 4187825"/>
                <a:gd name="connsiteY18" fmla="*/ 63500 h 1086485"/>
                <a:gd name="connsiteX19" fmla="*/ 4187825 w 4187825"/>
                <a:gd name="connsiteY19" fmla="*/ 63500 h 1086485"/>
                <a:gd name="connsiteX20" fmla="*/ 4124325 w 4187825"/>
                <a:gd name="connsiteY20" fmla="*/ 0 h 1086485"/>
                <a:gd name="connsiteX21" fmla="*/ 575945 w 4187825"/>
                <a:gd name="connsiteY21" fmla="*/ 0 h 108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87825" h="1086485">
                  <a:moveTo>
                    <a:pt x="575945" y="0"/>
                  </a:moveTo>
                  <a:cubicBezTo>
                    <a:pt x="565150" y="0"/>
                    <a:pt x="556260" y="8890"/>
                    <a:pt x="556260" y="19685"/>
                  </a:cubicBezTo>
                  <a:lnTo>
                    <a:pt x="556260" y="63500"/>
                  </a:lnTo>
                  <a:lnTo>
                    <a:pt x="556260" y="135890"/>
                  </a:lnTo>
                  <a:lnTo>
                    <a:pt x="556260" y="209550"/>
                  </a:lnTo>
                  <a:cubicBezTo>
                    <a:pt x="556260" y="220345"/>
                    <a:pt x="565150" y="229235"/>
                    <a:pt x="575945" y="229235"/>
                  </a:cubicBezTo>
                  <a:lnTo>
                    <a:pt x="575945" y="229235"/>
                  </a:lnTo>
                  <a:cubicBezTo>
                    <a:pt x="586740" y="229235"/>
                    <a:pt x="595630" y="238125"/>
                    <a:pt x="595630" y="248920"/>
                  </a:cubicBezTo>
                  <a:lnTo>
                    <a:pt x="595630" y="480695"/>
                  </a:lnTo>
                  <a:cubicBezTo>
                    <a:pt x="595630" y="490220"/>
                    <a:pt x="589280" y="497840"/>
                    <a:pt x="580390" y="499745"/>
                  </a:cubicBezTo>
                  <a:lnTo>
                    <a:pt x="118110" y="600075"/>
                  </a:lnTo>
                  <a:cubicBezTo>
                    <a:pt x="48895" y="615315"/>
                    <a:pt x="0" y="676275"/>
                    <a:pt x="0" y="746760"/>
                  </a:cubicBezTo>
                  <a:lnTo>
                    <a:pt x="0" y="1066800"/>
                  </a:lnTo>
                  <a:cubicBezTo>
                    <a:pt x="0" y="1077595"/>
                    <a:pt x="8890" y="1086485"/>
                    <a:pt x="19685" y="1086485"/>
                  </a:cubicBezTo>
                  <a:lnTo>
                    <a:pt x="595630" y="1086485"/>
                  </a:lnTo>
                  <a:lnTo>
                    <a:pt x="4168140" y="1086485"/>
                  </a:lnTo>
                  <a:cubicBezTo>
                    <a:pt x="4178935" y="1086485"/>
                    <a:pt x="4187825" y="1077595"/>
                    <a:pt x="4187825" y="1066800"/>
                  </a:cubicBezTo>
                  <a:lnTo>
                    <a:pt x="4187825" y="135890"/>
                  </a:lnTo>
                  <a:lnTo>
                    <a:pt x="4187825" y="63500"/>
                  </a:lnTo>
                  <a:lnTo>
                    <a:pt x="4187825" y="63500"/>
                  </a:lnTo>
                  <a:cubicBezTo>
                    <a:pt x="4187825" y="28575"/>
                    <a:pt x="4159250" y="0"/>
                    <a:pt x="4124325" y="0"/>
                  </a:cubicBezTo>
                  <a:lnTo>
                    <a:pt x="575945" y="0"/>
                  </a:lnTo>
                  <a:close/>
                </a:path>
              </a:pathLst>
            </a:custGeom>
            <a:solidFill>
              <a:srgbClr val="F99C1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8" name="图形 4">
              <a:extLst>
                <a:ext uri="{FF2B5EF4-FFF2-40B4-BE49-F238E27FC236}">
                  <a16:creationId xmlns:a16="http://schemas.microsoft.com/office/drawing/2014/main" id="{44414517-7539-F453-66A1-AD1D941E493F}"/>
                </a:ext>
              </a:extLst>
            </p:cNvPr>
            <p:cNvGrpSpPr/>
            <p:nvPr/>
          </p:nvGrpSpPr>
          <p:grpSpPr>
            <a:xfrm>
              <a:off x="780417" y="5972968"/>
              <a:ext cx="473767" cy="473767"/>
              <a:chOff x="780417" y="5972968"/>
              <a:chExt cx="473767" cy="473767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EAF851B6-2ED8-3F80-3E70-BB488C311701}"/>
                  </a:ext>
                </a:extLst>
              </p:cNvPr>
              <p:cNvSpPr/>
              <p:nvPr/>
            </p:nvSpPr>
            <p:spPr>
              <a:xfrm rot="-190200">
                <a:off x="792504" y="5985055"/>
                <a:ext cx="449593" cy="449593"/>
              </a:xfrm>
              <a:custGeom>
                <a:avLst/>
                <a:gdLst>
                  <a:gd name="connsiteX0" fmla="*/ 449594 w 449593"/>
                  <a:gd name="connsiteY0" fmla="*/ 224797 h 449593"/>
                  <a:gd name="connsiteX1" fmla="*/ 224797 w 449593"/>
                  <a:gd name="connsiteY1" fmla="*/ 449594 h 449593"/>
                  <a:gd name="connsiteX2" fmla="*/ 0 w 449593"/>
                  <a:gd name="connsiteY2" fmla="*/ 224797 h 449593"/>
                  <a:gd name="connsiteX3" fmla="*/ 224797 w 449593"/>
                  <a:gd name="connsiteY3" fmla="*/ 0 h 449593"/>
                  <a:gd name="connsiteX4" fmla="*/ 449594 w 449593"/>
                  <a:gd name="connsiteY4" fmla="*/ 224797 h 44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593" h="449593">
                    <a:moveTo>
                      <a:pt x="449594" y="224797"/>
                    </a:moveTo>
                    <a:cubicBezTo>
                      <a:pt x="449594" y="348949"/>
                      <a:pt x="348949" y="449594"/>
                      <a:pt x="224797" y="449594"/>
                    </a:cubicBezTo>
                    <a:cubicBezTo>
                      <a:pt x="100645" y="449594"/>
                      <a:pt x="0" y="348949"/>
                      <a:pt x="0" y="224797"/>
                    </a:cubicBezTo>
                    <a:cubicBezTo>
                      <a:pt x="0" y="100645"/>
                      <a:pt x="100645" y="0"/>
                      <a:pt x="224797" y="0"/>
                    </a:cubicBezTo>
                    <a:cubicBezTo>
                      <a:pt x="348949" y="0"/>
                      <a:pt x="449594" y="100645"/>
                      <a:pt x="449594" y="224797"/>
                    </a:cubicBezTo>
                    <a:close/>
                  </a:path>
                </a:pathLst>
              </a:custGeom>
              <a:solidFill>
                <a:srgbClr val="0202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919E771-55FA-3CBD-1BFA-02FD975F00B5}"/>
                  </a:ext>
                </a:extLst>
              </p:cNvPr>
              <p:cNvSpPr/>
              <p:nvPr/>
            </p:nvSpPr>
            <p:spPr>
              <a:xfrm>
                <a:off x="889635" y="6082030"/>
                <a:ext cx="255269" cy="255270"/>
              </a:xfrm>
              <a:custGeom>
                <a:avLst/>
                <a:gdLst>
                  <a:gd name="connsiteX0" fmla="*/ 255270 w 255269"/>
                  <a:gd name="connsiteY0" fmla="*/ 127635 h 255270"/>
                  <a:gd name="connsiteX1" fmla="*/ 127635 w 255269"/>
                  <a:gd name="connsiteY1" fmla="*/ 255270 h 255270"/>
                  <a:gd name="connsiteX2" fmla="*/ 0 w 255269"/>
                  <a:gd name="connsiteY2" fmla="*/ 127635 h 255270"/>
                  <a:gd name="connsiteX3" fmla="*/ 127635 w 255269"/>
                  <a:gd name="connsiteY3" fmla="*/ 0 h 255270"/>
                  <a:gd name="connsiteX4" fmla="*/ 255270 w 255269"/>
                  <a:gd name="connsiteY4" fmla="*/ 127635 h 25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9" h="255270">
                    <a:moveTo>
                      <a:pt x="255270" y="127635"/>
                    </a:moveTo>
                    <a:cubicBezTo>
                      <a:pt x="255270" y="198126"/>
                      <a:pt x="198126" y="255270"/>
                      <a:pt x="127635" y="255270"/>
                    </a:cubicBezTo>
                    <a:cubicBezTo>
                      <a:pt x="57144" y="255270"/>
                      <a:pt x="0" y="198126"/>
                      <a:pt x="0" y="127635"/>
                    </a:cubicBezTo>
                    <a:cubicBezTo>
                      <a:pt x="0" y="57144"/>
                      <a:pt x="57144" y="0"/>
                      <a:pt x="127635" y="0"/>
                    </a:cubicBezTo>
                    <a:cubicBezTo>
                      <a:pt x="198126" y="0"/>
                      <a:pt x="255270" y="57144"/>
                      <a:pt x="255270" y="1276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1" name="图形 4">
              <a:extLst>
                <a:ext uri="{FF2B5EF4-FFF2-40B4-BE49-F238E27FC236}">
                  <a16:creationId xmlns:a16="http://schemas.microsoft.com/office/drawing/2014/main" id="{1D3BF421-4FD5-D836-E7DE-A5FA80492BB3}"/>
                </a:ext>
              </a:extLst>
            </p:cNvPr>
            <p:cNvGrpSpPr/>
            <p:nvPr/>
          </p:nvGrpSpPr>
          <p:grpSpPr>
            <a:xfrm>
              <a:off x="3614420" y="5984875"/>
              <a:ext cx="449579" cy="449579"/>
              <a:chOff x="3614420" y="5984875"/>
              <a:chExt cx="449579" cy="449579"/>
            </a:xfrm>
          </p:grpSpPr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3EECE58-2C4A-128E-FD8D-D8855133E9DD}"/>
                  </a:ext>
                </a:extLst>
              </p:cNvPr>
              <p:cNvSpPr/>
              <p:nvPr/>
            </p:nvSpPr>
            <p:spPr>
              <a:xfrm>
                <a:off x="3614420" y="5984875"/>
                <a:ext cx="449579" cy="449579"/>
              </a:xfrm>
              <a:custGeom>
                <a:avLst/>
                <a:gdLst>
                  <a:gd name="connsiteX0" fmla="*/ 449580 w 449579"/>
                  <a:gd name="connsiteY0" fmla="*/ 224790 h 449579"/>
                  <a:gd name="connsiteX1" fmla="*/ 224790 w 449579"/>
                  <a:gd name="connsiteY1" fmla="*/ 449580 h 449579"/>
                  <a:gd name="connsiteX2" fmla="*/ 0 w 449579"/>
                  <a:gd name="connsiteY2" fmla="*/ 224790 h 449579"/>
                  <a:gd name="connsiteX3" fmla="*/ 224790 w 449579"/>
                  <a:gd name="connsiteY3" fmla="*/ 0 h 449579"/>
                  <a:gd name="connsiteX4" fmla="*/ 449580 w 449579"/>
                  <a:gd name="connsiteY4" fmla="*/ 224790 h 44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579" h="449579">
                    <a:moveTo>
                      <a:pt x="449580" y="224790"/>
                    </a:moveTo>
                    <a:cubicBezTo>
                      <a:pt x="449580" y="348938"/>
                      <a:pt x="348938" y="449580"/>
                      <a:pt x="224790" y="449580"/>
                    </a:cubicBezTo>
                    <a:cubicBezTo>
                      <a:pt x="100642" y="449580"/>
                      <a:pt x="0" y="348938"/>
                      <a:pt x="0" y="224790"/>
                    </a:cubicBezTo>
                    <a:cubicBezTo>
                      <a:pt x="0" y="100642"/>
                      <a:pt x="100642" y="0"/>
                      <a:pt x="224790" y="0"/>
                    </a:cubicBezTo>
                    <a:cubicBezTo>
                      <a:pt x="348938" y="0"/>
                      <a:pt x="449580" y="100642"/>
                      <a:pt x="449580" y="224790"/>
                    </a:cubicBezTo>
                    <a:close/>
                  </a:path>
                </a:pathLst>
              </a:custGeom>
              <a:solidFill>
                <a:srgbClr val="0202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4D064C2A-4A31-0D58-DE0A-E45825093A82}"/>
                  </a:ext>
                </a:extLst>
              </p:cNvPr>
              <p:cNvSpPr/>
              <p:nvPr/>
            </p:nvSpPr>
            <p:spPr>
              <a:xfrm>
                <a:off x="3711575" y="6082030"/>
                <a:ext cx="255270" cy="255270"/>
              </a:xfrm>
              <a:custGeom>
                <a:avLst/>
                <a:gdLst>
                  <a:gd name="connsiteX0" fmla="*/ 255270 w 255270"/>
                  <a:gd name="connsiteY0" fmla="*/ 127635 h 255270"/>
                  <a:gd name="connsiteX1" fmla="*/ 127635 w 255270"/>
                  <a:gd name="connsiteY1" fmla="*/ 255270 h 255270"/>
                  <a:gd name="connsiteX2" fmla="*/ 0 w 255270"/>
                  <a:gd name="connsiteY2" fmla="*/ 127635 h 255270"/>
                  <a:gd name="connsiteX3" fmla="*/ 127635 w 255270"/>
                  <a:gd name="connsiteY3" fmla="*/ 0 h 255270"/>
                  <a:gd name="connsiteX4" fmla="*/ 255270 w 255270"/>
                  <a:gd name="connsiteY4" fmla="*/ 127635 h 25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70" h="255270">
                    <a:moveTo>
                      <a:pt x="255270" y="127635"/>
                    </a:moveTo>
                    <a:cubicBezTo>
                      <a:pt x="255270" y="198126"/>
                      <a:pt x="198126" y="255270"/>
                      <a:pt x="127635" y="255270"/>
                    </a:cubicBezTo>
                    <a:cubicBezTo>
                      <a:pt x="57144" y="255270"/>
                      <a:pt x="0" y="198126"/>
                      <a:pt x="0" y="127635"/>
                    </a:cubicBezTo>
                    <a:cubicBezTo>
                      <a:pt x="0" y="57144"/>
                      <a:pt x="57145" y="0"/>
                      <a:pt x="127635" y="0"/>
                    </a:cubicBezTo>
                    <a:cubicBezTo>
                      <a:pt x="198126" y="0"/>
                      <a:pt x="255270" y="57144"/>
                      <a:pt x="255270" y="1276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6324C06-5BDC-79B4-EBCE-924D802CE772}"/>
                </a:ext>
              </a:extLst>
            </p:cNvPr>
            <p:cNvSpPr/>
            <p:nvPr/>
          </p:nvSpPr>
          <p:spPr>
            <a:xfrm>
              <a:off x="1297940" y="5338445"/>
              <a:ext cx="281304" cy="281304"/>
            </a:xfrm>
            <a:custGeom>
              <a:avLst/>
              <a:gdLst>
                <a:gd name="connsiteX0" fmla="*/ 0 w 281304"/>
                <a:gd name="connsiteY0" fmla="*/ 0 h 281304"/>
                <a:gd name="connsiteX1" fmla="*/ 281305 w 281304"/>
                <a:gd name="connsiteY1" fmla="*/ 0 h 281304"/>
                <a:gd name="connsiteX2" fmla="*/ 281305 w 281304"/>
                <a:gd name="connsiteY2" fmla="*/ 281305 h 281304"/>
                <a:gd name="connsiteX3" fmla="*/ 0 w 2813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CAC215F5-422E-90AE-108F-D49F83A68C48}"/>
                </a:ext>
              </a:extLst>
            </p:cNvPr>
            <p:cNvSpPr/>
            <p:nvPr/>
          </p:nvSpPr>
          <p:spPr>
            <a:xfrm>
              <a:off x="1629410" y="5338445"/>
              <a:ext cx="281305" cy="281304"/>
            </a:xfrm>
            <a:custGeom>
              <a:avLst/>
              <a:gdLst>
                <a:gd name="connsiteX0" fmla="*/ 0 w 281305"/>
                <a:gd name="connsiteY0" fmla="*/ 0 h 281304"/>
                <a:gd name="connsiteX1" fmla="*/ 281305 w 281305"/>
                <a:gd name="connsiteY1" fmla="*/ 0 h 281304"/>
                <a:gd name="connsiteX2" fmla="*/ 281305 w 281305"/>
                <a:gd name="connsiteY2" fmla="*/ 281305 h 281304"/>
                <a:gd name="connsiteX3" fmla="*/ 0 w 281305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5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915D5CC-A98E-A044-BF64-5BEE5519AB8B}"/>
                </a:ext>
              </a:extLst>
            </p:cNvPr>
            <p:cNvSpPr/>
            <p:nvPr/>
          </p:nvSpPr>
          <p:spPr>
            <a:xfrm>
              <a:off x="1961514" y="5338445"/>
              <a:ext cx="281305" cy="281304"/>
            </a:xfrm>
            <a:custGeom>
              <a:avLst/>
              <a:gdLst>
                <a:gd name="connsiteX0" fmla="*/ 0 w 281305"/>
                <a:gd name="connsiteY0" fmla="*/ 0 h 281304"/>
                <a:gd name="connsiteX1" fmla="*/ 281305 w 281305"/>
                <a:gd name="connsiteY1" fmla="*/ 0 h 281304"/>
                <a:gd name="connsiteX2" fmla="*/ 281305 w 281305"/>
                <a:gd name="connsiteY2" fmla="*/ 281305 h 281304"/>
                <a:gd name="connsiteX3" fmla="*/ 0 w 281305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5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544D806-6647-1510-D8F6-CECAF276F14E}"/>
                </a:ext>
              </a:extLst>
            </p:cNvPr>
            <p:cNvSpPr/>
            <p:nvPr/>
          </p:nvSpPr>
          <p:spPr>
            <a:xfrm>
              <a:off x="2292985" y="5338445"/>
              <a:ext cx="281305" cy="281304"/>
            </a:xfrm>
            <a:custGeom>
              <a:avLst/>
              <a:gdLst>
                <a:gd name="connsiteX0" fmla="*/ 0 w 281305"/>
                <a:gd name="connsiteY0" fmla="*/ 0 h 281304"/>
                <a:gd name="connsiteX1" fmla="*/ 281305 w 281305"/>
                <a:gd name="connsiteY1" fmla="*/ 0 h 281304"/>
                <a:gd name="connsiteX2" fmla="*/ 281305 w 281305"/>
                <a:gd name="connsiteY2" fmla="*/ 281305 h 281304"/>
                <a:gd name="connsiteX3" fmla="*/ 0 w 281305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5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0517E2F-FD40-9BC6-1051-11E1FCD71241}"/>
                </a:ext>
              </a:extLst>
            </p:cNvPr>
            <p:cNvSpPr/>
            <p:nvPr/>
          </p:nvSpPr>
          <p:spPr>
            <a:xfrm>
              <a:off x="2624455" y="5338445"/>
              <a:ext cx="281305" cy="281304"/>
            </a:xfrm>
            <a:custGeom>
              <a:avLst/>
              <a:gdLst>
                <a:gd name="connsiteX0" fmla="*/ 0 w 281305"/>
                <a:gd name="connsiteY0" fmla="*/ 0 h 281304"/>
                <a:gd name="connsiteX1" fmla="*/ 281305 w 281305"/>
                <a:gd name="connsiteY1" fmla="*/ 0 h 281304"/>
                <a:gd name="connsiteX2" fmla="*/ 281305 w 281305"/>
                <a:gd name="connsiteY2" fmla="*/ 281305 h 281304"/>
                <a:gd name="connsiteX3" fmla="*/ 0 w 281305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5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469869A6-EE0D-E90B-259C-60B235AFC32C}"/>
                </a:ext>
              </a:extLst>
            </p:cNvPr>
            <p:cNvSpPr/>
            <p:nvPr/>
          </p:nvSpPr>
          <p:spPr>
            <a:xfrm>
              <a:off x="2956560" y="5338445"/>
              <a:ext cx="281305" cy="281304"/>
            </a:xfrm>
            <a:custGeom>
              <a:avLst/>
              <a:gdLst>
                <a:gd name="connsiteX0" fmla="*/ 0 w 281305"/>
                <a:gd name="connsiteY0" fmla="*/ 0 h 281304"/>
                <a:gd name="connsiteX1" fmla="*/ 281305 w 281305"/>
                <a:gd name="connsiteY1" fmla="*/ 0 h 281304"/>
                <a:gd name="connsiteX2" fmla="*/ 281305 w 281305"/>
                <a:gd name="connsiteY2" fmla="*/ 281305 h 281304"/>
                <a:gd name="connsiteX3" fmla="*/ 0 w 281305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5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6729AAEB-DD39-4CE9-95BE-055130DC8F19}"/>
                </a:ext>
              </a:extLst>
            </p:cNvPr>
            <p:cNvSpPr/>
            <p:nvPr/>
          </p:nvSpPr>
          <p:spPr>
            <a:xfrm>
              <a:off x="3288029" y="5338445"/>
              <a:ext cx="281304" cy="281304"/>
            </a:xfrm>
            <a:custGeom>
              <a:avLst/>
              <a:gdLst>
                <a:gd name="connsiteX0" fmla="*/ 0 w 281304"/>
                <a:gd name="connsiteY0" fmla="*/ 0 h 281304"/>
                <a:gd name="connsiteX1" fmla="*/ 281305 w 281304"/>
                <a:gd name="connsiteY1" fmla="*/ 0 h 281304"/>
                <a:gd name="connsiteX2" fmla="*/ 281305 w 281304"/>
                <a:gd name="connsiteY2" fmla="*/ 281305 h 281304"/>
                <a:gd name="connsiteX3" fmla="*/ 0 w 2813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327FB8F-8139-6146-DE40-D8A8B54F5768}"/>
                </a:ext>
              </a:extLst>
            </p:cNvPr>
            <p:cNvSpPr/>
            <p:nvPr/>
          </p:nvSpPr>
          <p:spPr>
            <a:xfrm>
              <a:off x="3619500" y="5338445"/>
              <a:ext cx="281304" cy="281304"/>
            </a:xfrm>
            <a:custGeom>
              <a:avLst/>
              <a:gdLst>
                <a:gd name="connsiteX0" fmla="*/ 0 w 281304"/>
                <a:gd name="connsiteY0" fmla="*/ 0 h 281304"/>
                <a:gd name="connsiteX1" fmla="*/ 281305 w 281304"/>
                <a:gd name="connsiteY1" fmla="*/ 0 h 281304"/>
                <a:gd name="connsiteX2" fmla="*/ 281305 w 281304"/>
                <a:gd name="connsiteY2" fmla="*/ 281305 h 281304"/>
                <a:gd name="connsiteX3" fmla="*/ 0 w 2813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D1CD485-8560-650F-C008-8F95B659F68B}"/>
                </a:ext>
              </a:extLst>
            </p:cNvPr>
            <p:cNvSpPr/>
            <p:nvPr/>
          </p:nvSpPr>
          <p:spPr>
            <a:xfrm>
              <a:off x="3951604" y="5338445"/>
              <a:ext cx="281304" cy="281304"/>
            </a:xfrm>
            <a:custGeom>
              <a:avLst/>
              <a:gdLst>
                <a:gd name="connsiteX0" fmla="*/ 0 w 281304"/>
                <a:gd name="connsiteY0" fmla="*/ 0 h 281304"/>
                <a:gd name="connsiteX1" fmla="*/ 281305 w 281304"/>
                <a:gd name="connsiteY1" fmla="*/ 0 h 281304"/>
                <a:gd name="connsiteX2" fmla="*/ 281305 w 281304"/>
                <a:gd name="connsiteY2" fmla="*/ 281305 h 281304"/>
                <a:gd name="connsiteX3" fmla="*/ 0 w 2813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5D7698F-1B08-7119-1176-0D06A180F5FA}"/>
                </a:ext>
              </a:extLst>
            </p:cNvPr>
            <p:cNvSpPr/>
            <p:nvPr/>
          </p:nvSpPr>
          <p:spPr>
            <a:xfrm>
              <a:off x="4283075" y="5338445"/>
              <a:ext cx="281304" cy="281304"/>
            </a:xfrm>
            <a:custGeom>
              <a:avLst/>
              <a:gdLst>
                <a:gd name="connsiteX0" fmla="*/ 0 w 281304"/>
                <a:gd name="connsiteY0" fmla="*/ 0 h 281304"/>
                <a:gd name="connsiteX1" fmla="*/ 281305 w 281304"/>
                <a:gd name="connsiteY1" fmla="*/ 0 h 281304"/>
                <a:gd name="connsiteX2" fmla="*/ 281305 w 281304"/>
                <a:gd name="connsiteY2" fmla="*/ 281305 h 281304"/>
                <a:gd name="connsiteX3" fmla="*/ 0 w 2813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281304">
                  <a:moveTo>
                    <a:pt x="0" y="0"/>
                  </a:moveTo>
                  <a:lnTo>
                    <a:pt x="281305" y="0"/>
                  </a:lnTo>
                  <a:lnTo>
                    <a:pt x="2813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DD934FB-8196-2D15-3B51-6C24876FA4EB}"/>
                </a:ext>
              </a:extLst>
            </p:cNvPr>
            <p:cNvSpPr/>
            <p:nvPr/>
          </p:nvSpPr>
          <p:spPr>
            <a:xfrm>
              <a:off x="4614545" y="5338445"/>
              <a:ext cx="179704" cy="281304"/>
            </a:xfrm>
            <a:custGeom>
              <a:avLst/>
              <a:gdLst>
                <a:gd name="connsiteX0" fmla="*/ 0 w 179704"/>
                <a:gd name="connsiteY0" fmla="*/ 0 h 281304"/>
                <a:gd name="connsiteX1" fmla="*/ 179705 w 179704"/>
                <a:gd name="connsiteY1" fmla="*/ 0 h 281304"/>
                <a:gd name="connsiteX2" fmla="*/ 179705 w 179704"/>
                <a:gd name="connsiteY2" fmla="*/ 281305 h 281304"/>
                <a:gd name="connsiteX3" fmla="*/ 0 w 179704"/>
                <a:gd name="connsiteY3" fmla="*/ 281305 h 2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704" h="281304">
                  <a:moveTo>
                    <a:pt x="0" y="0"/>
                  </a:moveTo>
                  <a:lnTo>
                    <a:pt x="179705" y="0"/>
                  </a:lnTo>
                  <a:lnTo>
                    <a:pt x="179705" y="281305"/>
                  </a:lnTo>
                  <a:lnTo>
                    <a:pt x="0" y="281305"/>
                  </a:lnTo>
                  <a:close/>
                </a:path>
              </a:pathLst>
            </a:custGeom>
            <a:solidFill>
              <a:srgbClr val="0708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B7EC44FE-0E5D-2E11-1681-BCC5FBFC1AD0}"/>
                </a:ext>
              </a:extLst>
            </p:cNvPr>
            <p:cNvSpPr/>
            <p:nvPr/>
          </p:nvSpPr>
          <p:spPr>
            <a:xfrm>
              <a:off x="1297940" y="5619750"/>
              <a:ext cx="281304" cy="325754"/>
            </a:xfrm>
            <a:custGeom>
              <a:avLst/>
              <a:gdLst>
                <a:gd name="connsiteX0" fmla="*/ 0 w 281304"/>
                <a:gd name="connsiteY0" fmla="*/ 0 h 325754"/>
                <a:gd name="connsiteX1" fmla="*/ 281305 w 281304"/>
                <a:gd name="connsiteY1" fmla="*/ 0 h 325754"/>
                <a:gd name="connsiteX2" fmla="*/ 281305 w 281304"/>
                <a:gd name="connsiteY2" fmla="*/ 325755 h 325754"/>
                <a:gd name="connsiteX3" fmla="*/ 0 w 281304"/>
                <a:gd name="connsiteY3" fmla="*/ 325755 h 32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04" h="325754">
                  <a:moveTo>
                    <a:pt x="0" y="0"/>
                  </a:moveTo>
                  <a:lnTo>
                    <a:pt x="281305" y="0"/>
                  </a:lnTo>
                  <a:lnTo>
                    <a:pt x="281305" y="325755"/>
                  </a:lnTo>
                  <a:lnTo>
                    <a:pt x="0" y="325755"/>
                  </a:lnTo>
                  <a:close/>
                </a:path>
              </a:pathLst>
            </a:custGeom>
            <a:noFill/>
            <a:ln w="6350" cap="flat">
              <a:solidFill>
                <a:srgbClr val="07080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7E449FD-467F-8A21-0333-62B9D761161E}"/>
                </a:ext>
              </a:extLst>
            </p:cNvPr>
            <p:cNvSpPr/>
            <p:nvPr/>
          </p:nvSpPr>
          <p:spPr>
            <a:xfrm>
              <a:off x="1629410" y="5698490"/>
              <a:ext cx="3164840" cy="50800"/>
            </a:xfrm>
            <a:custGeom>
              <a:avLst/>
              <a:gdLst>
                <a:gd name="connsiteX0" fmla="*/ 0 w 3164840"/>
                <a:gd name="connsiteY0" fmla="*/ 0 h 50800"/>
                <a:gd name="connsiteX1" fmla="*/ 3164840 w 3164840"/>
                <a:gd name="connsiteY1" fmla="*/ 0 h 50800"/>
                <a:gd name="connsiteX2" fmla="*/ 3164840 w 3164840"/>
                <a:gd name="connsiteY2" fmla="*/ 50800 h 50800"/>
                <a:gd name="connsiteX3" fmla="*/ 0 w 316484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4840" h="50800">
                  <a:moveTo>
                    <a:pt x="0" y="0"/>
                  </a:moveTo>
                  <a:lnTo>
                    <a:pt x="3164840" y="0"/>
                  </a:lnTo>
                  <a:lnTo>
                    <a:pt x="3164840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5060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FD41F5D-1BD4-158B-08A9-5CD2AE30F621}"/>
                </a:ext>
              </a:extLst>
            </p:cNvPr>
            <p:cNvSpPr/>
            <p:nvPr/>
          </p:nvSpPr>
          <p:spPr>
            <a:xfrm>
              <a:off x="1629410" y="5841365"/>
              <a:ext cx="3164840" cy="50800"/>
            </a:xfrm>
            <a:custGeom>
              <a:avLst/>
              <a:gdLst>
                <a:gd name="connsiteX0" fmla="*/ 0 w 3164840"/>
                <a:gd name="connsiteY0" fmla="*/ 0 h 50800"/>
                <a:gd name="connsiteX1" fmla="*/ 3164840 w 3164840"/>
                <a:gd name="connsiteY1" fmla="*/ 0 h 50800"/>
                <a:gd name="connsiteX2" fmla="*/ 3164840 w 3164840"/>
                <a:gd name="connsiteY2" fmla="*/ 50800 h 50800"/>
                <a:gd name="connsiteX3" fmla="*/ 0 w 3164840"/>
                <a:gd name="connsiteY3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4840" h="50800">
                  <a:moveTo>
                    <a:pt x="0" y="0"/>
                  </a:moveTo>
                  <a:lnTo>
                    <a:pt x="3164840" y="0"/>
                  </a:lnTo>
                  <a:lnTo>
                    <a:pt x="3164840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5060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8" name="图形 4">
              <a:extLst>
                <a:ext uri="{FF2B5EF4-FFF2-40B4-BE49-F238E27FC236}">
                  <a16:creationId xmlns:a16="http://schemas.microsoft.com/office/drawing/2014/main" id="{BC508541-18C8-C72F-8F40-F0746AB3BE92}"/>
                </a:ext>
              </a:extLst>
            </p:cNvPr>
            <p:cNvGrpSpPr/>
            <p:nvPr/>
          </p:nvGrpSpPr>
          <p:grpSpPr>
            <a:xfrm>
              <a:off x="2791460" y="5755640"/>
              <a:ext cx="564514" cy="69214"/>
              <a:chOff x="2791460" y="5755640"/>
              <a:chExt cx="564514" cy="69214"/>
            </a:xfrm>
            <a:solidFill>
              <a:srgbClr val="000000"/>
            </a:solidFill>
          </p:grpSpPr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1291D579-3E50-F28E-206D-27013770BC76}"/>
                  </a:ext>
                </a:extLst>
              </p:cNvPr>
              <p:cNvSpPr/>
              <p:nvPr/>
            </p:nvSpPr>
            <p:spPr>
              <a:xfrm>
                <a:off x="2791460" y="5755640"/>
                <a:ext cx="45719" cy="67944"/>
              </a:xfrm>
              <a:custGeom>
                <a:avLst/>
                <a:gdLst>
                  <a:gd name="connsiteX0" fmla="*/ 3175 w 45719"/>
                  <a:gd name="connsiteY0" fmla="*/ 52070 h 67944"/>
                  <a:gd name="connsiteX1" fmla="*/ 19685 w 45719"/>
                  <a:gd name="connsiteY1" fmla="*/ 56515 h 67944"/>
                  <a:gd name="connsiteX2" fmla="*/ 30480 w 45719"/>
                  <a:gd name="connsiteY2" fmla="*/ 49530 h 67944"/>
                  <a:gd name="connsiteX3" fmla="*/ 19050 w 45719"/>
                  <a:gd name="connsiteY3" fmla="*/ 40005 h 67944"/>
                  <a:gd name="connsiteX4" fmla="*/ 635 w 45719"/>
                  <a:gd name="connsiteY4" fmla="*/ 20320 h 67944"/>
                  <a:gd name="connsiteX5" fmla="*/ 26035 w 45719"/>
                  <a:gd name="connsiteY5" fmla="*/ 0 h 67944"/>
                  <a:gd name="connsiteX6" fmla="*/ 43180 w 45719"/>
                  <a:gd name="connsiteY6" fmla="*/ 3175 h 67944"/>
                  <a:gd name="connsiteX7" fmla="*/ 40005 w 45719"/>
                  <a:gd name="connsiteY7" fmla="*/ 15240 h 67944"/>
                  <a:gd name="connsiteX8" fmla="*/ 26035 w 45719"/>
                  <a:gd name="connsiteY8" fmla="*/ 12065 h 67944"/>
                  <a:gd name="connsiteX9" fmla="*/ 16510 w 45719"/>
                  <a:gd name="connsiteY9" fmla="*/ 18415 h 67944"/>
                  <a:gd name="connsiteX10" fmla="*/ 28575 w 45719"/>
                  <a:gd name="connsiteY10" fmla="*/ 27940 h 67944"/>
                  <a:gd name="connsiteX11" fmla="*/ 45720 w 45719"/>
                  <a:gd name="connsiteY11" fmla="*/ 47625 h 67944"/>
                  <a:gd name="connsiteX12" fmla="*/ 19050 w 45719"/>
                  <a:gd name="connsiteY12" fmla="*/ 67945 h 67944"/>
                  <a:gd name="connsiteX13" fmla="*/ 0 w 45719"/>
                  <a:gd name="connsiteY13" fmla="*/ 64135 h 67944"/>
                  <a:gd name="connsiteX14" fmla="*/ 3175 w 45719"/>
                  <a:gd name="connsiteY14" fmla="*/ 52070 h 6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19" h="67944">
                    <a:moveTo>
                      <a:pt x="3175" y="52070"/>
                    </a:moveTo>
                    <a:cubicBezTo>
                      <a:pt x="6985" y="53975"/>
                      <a:pt x="13335" y="56515"/>
                      <a:pt x="19685" y="56515"/>
                    </a:cubicBezTo>
                    <a:cubicBezTo>
                      <a:pt x="26670" y="56515"/>
                      <a:pt x="30480" y="53340"/>
                      <a:pt x="30480" y="49530"/>
                    </a:cubicBezTo>
                    <a:cubicBezTo>
                      <a:pt x="30480" y="45085"/>
                      <a:pt x="27305" y="43180"/>
                      <a:pt x="19050" y="40005"/>
                    </a:cubicBezTo>
                    <a:cubicBezTo>
                      <a:pt x="8255" y="36195"/>
                      <a:pt x="635" y="29845"/>
                      <a:pt x="635" y="20320"/>
                    </a:cubicBezTo>
                    <a:cubicBezTo>
                      <a:pt x="635" y="8890"/>
                      <a:pt x="10160" y="0"/>
                      <a:pt x="26035" y="0"/>
                    </a:cubicBezTo>
                    <a:cubicBezTo>
                      <a:pt x="33655" y="0"/>
                      <a:pt x="39370" y="1270"/>
                      <a:pt x="43180" y="3175"/>
                    </a:cubicBezTo>
                    <a:lnTo>
                      <a:pt x="40005" y="15240"/>
                    </a:lnTo>
                    <a:cubicBezTo>
                      <a:pt x="37465" y="13970"/>
                      <a:pt x="32385" y="12065"/>
                      <a:pt x="26035" y="12065"/>
                    </a:cubicBezTo>
                    <a:cubicBezTo>
                      <a:pt x="19685" y="12065"/>
                      <a:pt x="16510" y="15240"/>
                      <a:pt x="16510" y="18415"/>
                    </a:cubicBezTo>
                    <a:cubicBezTo>
                      <a:pt x="16510" y="22860"/>
                      <a:pt x="20320" y="24765"/>
                      <a:pt x="28575" y="27940"/>
                    </a:cubicBezTo>
                    <a:cubicBezTo>
                      <a:pt x="40640" y="32385"/>
                      <a:pt x="45720" y="38100"/>
                      <a:pt x="45720" y="47625"/>
                    </a:cubicBezTo>
                    <a:cubicBezTo>
                      <a:pt x="45720" y="59055"/>
                      <a:pt x="36830" y="67945"/>
                      <a:pt x="19050" y="67945"/>
                    </a:cubicBezTo>
                    <a:cubicBezTo>
                      <a:pt x="11430" y="67945"/>
                      <a:pt x="3810" y="66040"/>
                      <a:pt x="0" y="64135"/>
                    </a:cubicBezTo>
                    <a:lnTo>
                      <a:pt x="3175" y="5207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5372E5B1-8413-B234-026A-8E7A0F431B9C}"/>
                  </a:ext>
                </a:extLst>
              </p:cNvPr>
              <p:cNvSpPr/>
              <p:nvPr/>
            </p:nvSpPr>
            <p:spPr>
              <a:xfrm>
                <a:off x="2844164" y="5756275"/>
                <a:ext cx="52705" cy="68579"/>
              </a:xfrm>
              <a:custGeom>
                <a:avLst/>
                <a:gdLst>
                  <a:gd name="connsiteX0" fmla="*/ 52070 w 52705"/>
                  <a:gd name="connsiteY0" fmla="*/ 65405 h 68579"/>
                  <a:gd name="connsiteX1" fmla="*/ 34925 w 52705"/>
                  <a:gd name="connsiteY1" fmla="*/ 68580 h 68579"/>
                  <a:gd name="connsiteX2" fmla="*/ 0 w 52705"/>
                  <a:gd name="connsiteY2" fmla="*/ 35560 h 68579"/>
                  <a:gd name="connsiteX3" fmla="*/ 36195 w 52705"/>
                  <a:gd name="connsiteY3" fmla="*/ 0 h 68579"/>
                  <a:gd name="connsiteX4" fmla="*/ 52705 w 52705"/>
                  <a:gd name="connsiteY4" fmla="*/ 3175 h 68579"/>
                  <a:gd name="connsiteX5" fmla="*/ 49530 w 52705"/>
                  <a:gd name="connsiteY5" fmla="*/ 15240 h 68579"/>
                  <a:gd name="connsiteX6" fmla="*/ 36830 w 52705"/>
                  <a:gd name="connsiteY6" fmla="*/ 12700 h 68579"/>
                  <a:gd name="connsiteX7" fmla="*/ 15875 w 52705"/>
                  <a:gd name="connsiteY7" fmla="*/ 34925 h 68579"/>
                  <a:gd name="connsiteX8" fmla="*/ 37465 w 52705"/>
                  <a:gd name="connsiteY8" fmla="*/ 56515 h 68579"/>
                  <a:gd name="connsiteX9" fmla="*/ 50165 w 52705"/>
                  <a:gd name="connsiteY9" fmla="*/ 54610 h 68579"/>
                  <a:gd name="connsiteX10" fmla="*/ 52070 w 52705"/>
                  <a:gd name="connsiteY10" fmla="*/ 65405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705" h="68579">
                    <a:moveTo>
                      <a:pt x="52070" y="65405"/>
                    </a:moveTo>
                    <a:cubicBezTo>
                      <a:pt x="49530" y="66675"/>
                      <a:pt x="43180" y="68580"/>
                      <a:pt x="34925" y="68580"/>
                    </a:cubicBezTo>
                    <a:cubicBezTo>
                      <a:pt x="12065" y="68580"/>
                      <a:pt x="0" y="53975"/>
                      <a:pt x="0" y="35560"/>
                    </a:cubicBezTo>
                    <a:cubicBezTo>
                      <a:pt x="0" y="12700"/>
                      <a:pt x="15875" y="0"/>
                      <a:pt x="36195" y="0"/>
                    </a:cubicBezTo>
                    <a:cubicBezTo>
                      <a:pt x="43815" y="0"/>
                      <a:pt x="50165" y="1270"/>
                      <a:pt x="52705" y="3175"/>
                    </a:cubicBezTo>
                    <a:lnTo>
                      <a:pt x="49530" y="15240"/>
                    </a:lnTo>
                    <a:cubicBezTo>
                      <a:pt x="46355" y="13970"/>
                      <a:pt x="41910" y="12700"/>
                      <a:pt x="36830" y="12700"/>
                    </a:cubicBezTo>
                    <a:cubicBezTo>
                      <a:pt x="24765" y="12700"/>
                      <a:pt x="15875" y="19685"/>
                      <a:pt x="15875" y="34925"/>
                    </a:cubicBezTo>
                    <a:cubicBezTo>
                      <a:pt x="15875" y="48260"/>
                      <a:pt x="23495" y="56515"/>
                      <a:pt x="37465" y="56515"/>
                    </a:cubicBezTo>
                    <a:cubicBezTo>
                      <a:pt x="41910" y="56515"/>
                      <a:pt x="46990" y="55245"/>
                      <a:pt x="50165" y="54610"/>
                    </a:cubicBezTo>
                    <a:lnTo>
                      <a:pt x="52070" y="65405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7713D648-6EA6-0EB7-6400-B3F50F969252}"/>
                  </a:ext>
                </a:extLst>
              </p:cNvPr>
              <p:cNvSpPr/>
              <p:nvPr/>
            </p:nvSpPr>
            <p:spPr>
              <a:xfrm>
                <a:off x="2906395" y="5756909"/>
                <a:ext cx="55244" cy="66675"/>
              </a:xfrm>
              <a:custGeom>
                <a:avLst/>
                <a:gdLst>
                  <a:gd name="connsiteX0" fmla="*/ 15240 w 55244"/>
                  <a:gd name="connsiteY0" fmla="*/ 0 h 66675"/>
                  <a:gd name="connsiteX1" fmla="*/ 15240 w 55244"/>
                  <a:gd name="connsiteY1" fmla="*/ 25400 h 66675"/>
                  <a:gd name="connsiteX2" fmla="*/ 40005 w 55244"/>
                  <a:gd name="connsiteY2" fmla="*/ 25400 h 66675"/>
                  <a:gd name="connsiteX3" fmla="*/ 40005 w 55244"/>
                  <a:gd name="connsiteY3" fmla="*/ 0 h 66675"/>
                  <a:gd name="connsiteX4" fmla="*/ 55245 w 55244"/>
                  <a:gd name="connsiteY4" fmla="*/ 0 h 66675"/>
                  <a:gd name="connsiteX5" fmla="*/ 55245 w 55244"/>
                  <a:gd name="connsiteY5" fmla="*/ 66675 h 66675"/>
                  <a:gd name="connsiteX6" fmla="*/ 40005 w 55244"/>
                  <a:gd name="connsiteY6" fmla="*/ 66675 h 66675"/>
                  <a:gd name="connsiteX7" fmla="*/ 40005 w 55244"/>
                  <a:gd name="connsiteY7" fmla="*/ 38735 h 66675"/>
                  <a:gd name="connsiteX8" fmla="*/ 15240 w 55244"/>
                  <a:gd name="connsiteY8" fmla="*/ 38735 h 66675"/>
                  <a:gd name="connsiteX9" fmla="*/ 15240 w 55244"/>
                  <a:gd name="connsiteY9" fmla="*/ 66675 h 66675"/>
                  <a:gd name="connsiteX10" fmla="*/ 0 w 55244"/>
                  <a:gd name="connsiteY10" fmla="*/ 66675 h 66675"/>
                  <a:gd name="connsiteX11" fmla="*/ 0 w 55244"/>
                  <a:gd name="connsiteY11" fmla="*/ 0 h 66675"/>
                  <a:gd name="connsiteX12" fmla="*/ 15240 w 55244"/>
                  <a:gd name="connsiteY12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244" h="66675">
                    <a:moveTo>
                      <a:pt x="15240" y="0"/>
                    </a:moveTo>
                    <a:lnTo>
                      <a:pt x="15240" y="25400"/>
                    </a:lnTo>
                    <a:lnTo>
                      <a:pt x="40005" y="25400"/>
                    </a:lnTo>
                    <a:lnTo>
                      <a:pt x="40005" y="0"/>
                    </a:lnTo>
                    <a:lnTo>
                      <a:pt x="55245" y="0"/>
                    </a:lnTo>
                    <a:lnTo>
                      <a:pt x="55245" y="66675"/>
                    </a:lnTo>
                    <a:lnTo>
                      <a:pt x="40005" y="66675"/>
                    </a:lnTo>
                    <a:lnTo>
                      <a:pt x="40005" y="38735"/>
                    </a:lnTo>
                    <a:lnTo>
                      <a:pt x="15240" y="38735"/>
                    </a:lnTo>
                    <a:lnTo>
                      <a:pt x="15240" y="66675"/>
                    </a:lnTo>
                    <a:lnTo>
                      <a:pt x="0" y="66675"/>
                    </a:lnTo>
                    <a:lnTo>
                      <a:pt x="0" y="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603E7E7D-B399-7DA9-99DE-692B3D19928B}"/>
                  </a:ext>
                </a:extLst>
              </p:cNvPr>
              <p:cNvSpPr/>
              <p:nvPr/>
            </p:nvSpPr>
            <p:spPr>
              <a:xfrm>
                <a:off x="2971800" y="5755640"/>
                <a:ext cx="63500" cy="68579"/>
              </a:xfrm>
              <a:custGeom>
                <a:avLst/>
                <a:gdLst>
                  <a:gd name="connsiteX0" fmla="*/ 63500 w 63500"/>
                  <a:gd name="connsiteY0" fmla="*/ 33655 h 68579"/>
                  <a:gd name="connsiteX1" fmla="*/ 31115 w 63500"/>
                  <a:gd name="connsiteY1" fmla="*/ 68580 h 68579"/>
                  <a:gd name="connsiteX2" fmla="*/ 0 w 63500"/>
                  <a:gd name="connsiteY2" fmla="*/ 34925 h 68579"/>
                  <a:gd name="connsiteX3" fmla="*/ 32385 w 63500"/>
                  <a:gd name="connsiteY3" fmla="*/ 0 h 68579"/>
                  <a:gd name="connsiteX4" fmla="*/ 63500 w 63500"/>
                  <a:gd name="connsiteY4" fmla="*/ 33655 h 68579"/>
                  <a:gd name="connsiteX5" fmla="*/ 15240 w 63500"/>
                  <a:gd name="connsiteY5" fmla="*/ 34290 h 68579"/>
                  <a:gd name="connsiteX6" fmla="*/ 31115 w 63500"/>
                  <a:gd name="connsiteY6" fmla="*/ 56515 h 68579"/>
                  <a:gd name="connsiteX7" fmla="*/ 46990 w 63500"/>
                  <a:gd name="connsiteY7" fmla="*/ 33655 h 68579"/>
                  <a:gd name="connsiteX8" fmla="*/ 31115 w 63500"/>
                  <a:gd name="connsiteY8" fmla="*/ 11430 h 68579"/>
                  <a:gd name="connsiteX9" fmla="*/ 15240 w 63500"/>
                  <a:gd name="connsiteY9" fmla="*/ 3429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00" h="68579">
                    <a:moveTo>
                      <a:pt x="63500" y="33655"/>
                    </a:moveTo>
                    <a:cubicBezTo>
                      <a:pt x="63500" y="55245"/>
                      <a:pt x="50165" y="68580"/>
                      <a:pt x="31115" y="68580"/>
                    </a:cubicBezTo>
                    <a:cubicBezTo>
                      <a:pt x="11430" y="68580"/>
                      <a:pt x="0" y="53975"/>
                      <a:pt x="0" y="34925"/>
                    </a:cubicBezTo>
                    <a:cubicBezTo>
                      <a:pt x="0" y="15240"/>
                      <a:pt x="12700" y="0"/>
                      <a:pt x="32385" y="0"/>
                    </a:cubicBezTo>
                    <a:cubicBezTo>
                      <a:pt x="52070" y="0"/>
                      <a:pt x="63500" y="15240"/>
                      <a:pt x="63500" y="33655"/>
                    </a:cubicBezTo>
                    <a:close/>
                    <a:moveTo>
                      <a:pt x="15240" y="34290"/>
                    </a:moveTo>
                    <a:cubicBezTo>
                      <a:pt x="15240" y="47625"/>
                      <a:pt x="21590" y="56515"/>
                      <a:pt x="31115" y="56515"/>
                    </a:cubicBezTo>
                    <a:cubicBezTo>
                      <a:pt x="41275" y="56515"/>
                      <a:pt x="46990" y="46990"/>
                      <a:pt x="46990" y="33655"/>
                    </a:cubicBezTo>
                    <a:cubicBezTo>
                      <a:pt x="46990" y="21590"/>
                      <a:pt x="41275" y="11430"/>
                      <a:pt x="31115" y="11430"/>
                    </a:cubicBezTo>
                    <a:cubicBezTo>
                      <a:pt x="20955" y="12065"/>
                      <a:pt x="15240" y="21590"/>
                      <a:pt x="15240" y="342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1A5D2B8-9A77-2F8B-22CF-6253568A6CC9}"/>
                  </a:ext>
                </a:extLst>
              </p:cNvPr>
              <p:cNvSpPr/>
              <p:nvPr/>
            </p:nvSpPr>
            <p:spPr>
              <a:xfrm>
                <a:off x="3042285" y="5755640"/>
                <a:ext cx="63500" cy="68579"/>
              </a:xfrm>
              <a:custGeom>
                <a:avLst/>
                <a:gdLst>
                  <a:gd name="connsiteX0" fmla="*/ 63500 w 63500"/>
                  <a:gd name="connsiteY0" fmla="*/ 33655 h 68579"/>
                  <a:gd name="connsiteX1" fmla="*/ 31115 w 63500"/>
                  <a:gd name="connsiteY1" fmla="*/ 68580 h 68579"/>
                  <a:gd name="connsiteX2" fmla="*/ 0 w 63500"/>
                  <a:gd name="connsiteY2" fmla="*/ 34925 h 68579"/>
                  <a:gd name="connsiteX3" fmla="*/ 32385 w 63500"/>
                  <a:gd name="connsiteY3" fmla="*/ 0 h 68579"/>
                  <a:gd name="connsiteX4" fmla="*/ 63500 w 63500"/>
                  <a:gd name="connsiteY4" fmla="*/ 33655 h 68579"/>
                  <a:gd name="connsiteX5" fmla="*/ 15875 w 63500"/>
                  <a:gd name="connsiteY5" fmla="*/ 34290 h 68579"/>
                  <a:gd name="connsiteX6" fmla="*/ 31750 w 63500"/>
                  <a:gd name="connsiteY6" fmla="*/ 56515 h 68579"/>
                  <a:gd name="connsiteX7" fmla="*/ 47625 w 63500"/>
                  <a:gd name="connsiteY7" fmla="*/ 33655 h 68579"/>
                  <a:gd name="connsiteX8" fmla="*/ 31750 w 63500"/>
                  <a:gd name="connsiteY8" fmla="*/ 11430 h 68579"/>
                  <a:gd name="connsiteX9" fmla="*/ 15875 w 63500"/>
                  <a:gd name="connsiteY9" fmla="*/ 3429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00" h="68579">
                    <a:moveTo>
                      <a:pt x="63500" y="33655"/>
                    </a:moveTo>
                    <a:cubicBezTo>
                      <a:pt x="63500" y="55245"/>
                      <a:pt x="50165" y="68580"/>
                      <a:pt x="31115" y="68580"/>
                    </a:cubicBezTo>
                    <a:cubicBezTo>
                      <a:pt x="11430" y="68580"/>
                      <a:pt x="0" y="53975"/>
                      <a:pt x="0" y="34925"/>
                    </a:cubicBezTo>
                    <a:cubicBezTo>
                      <a:pt x="0" y="15240"/>
                      <a:pt x="12700" y="0"/>
                      <a:pt x="32385" y="0"/>
                    </a:cubicBezTo>
                    <a:cubicBezTo>
                      <a:pt x="52705" y="0"/>
                      <a:pt x="63500" y="15240"/>
                      <a:pt x="63500" y="33655"/>
                    </a:cubicBezTo>
                    <a:close/>
                    <a:moveTo>
                      <a:pt x="15875" y="34290"/>
                    </a:moveTo>
                    <a:cubicBezTo>
                      <a:pt x="15875" y="47625"/>
                      <a:pt x="22225" y="56515"/>
                      <a:pt x="31750" y="56515"/>
                    </a:cubicBezTo>
                    <a:cubicBezTo>
                      <a:pt x="41910" y="56515"/>
                      <a:pt x="47625" y="46990"/>
                      <a:pt x="47625" y="33655"/>
                    </a:cubicBezTo>
                    <a:cubicBezTo>
                      <a:pt x="47625" y="21590"/>
                      <a:pt x="41910" y="11430"/>
                      <a:pt x="31750" y="11430"/>
                    </a:cubicBezTo>
                    <a:cubicBezTo>
                      <a:pt x="21590" y="12065"/>
                      <a:pt x="15875" y="21590"/>
                      <a:pt x="15875" y="342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9F297A68-10FB-8156-F5A5-38B793664C64}"/>
                  </a:ext>
                </a:extLst>
              </p:cNvPr>
              <p:cNvSpPr/>
              <p:nvPr/>
            </p:nvSpPr>
            <p:spPr>
              <a:xfrm>
                <a:off x="3115945" y="5756909"/>
                <a:ext cx="41909" cy="66675"/>
              </a:xfrm>
              <a:custGeom>
                <a:avLst/>
                <a:gdLst>
                  <a:gd name="connsiteX0" fmla="*/ 0 w 41909"/>
                  <a:gd name="connsiteY0" fmla="*/ 0 h 66675"/>
                  <a:gd name="connsiteX1" fmla="*/ 15240 w 41909"/>
                  <a:gd name="connsiteY1" fmla="*/ 0 h 66675"/>
                  <a:gd name="connsiteX2" fmla="*/ 15240 w 41909"/>
                  <a:gd name="connsiteY2" fmla="*/ 53975 h 66675"/>
                  <a:gd name="connsiteX3" fmla="*/ 41910 w 41909"/>
                  <a:gd name="connsiteY3" fmla="*/ 53975 h 66675"/>
                  <a:gd name="connsiteX4" fmla="*/ 41910 w 41909"/>
                  <a:gd name="connsiteY4" fmla="*/ 66675 h 66675"/>
                  <a:gd name="connsiteX5" fmla="*/ 635 w 41909"/>
                  <a:gd name="connsiteY5" fmla="*/ 66675 h 66675"/>
                  <a:gd name="connsiteX6" fmla="*/ 635 w 41909"/>
                  <a:gd name="connsiteY6" fmla="*/ 0 h 66675"/>
                  <a:gd name="connsiteX7" fmla="*/ 0 w 41909"/>
                  <a:gd name="connsiteY7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09" h="66675">
                    <a:moveTo>
                      <a:pt x="0" y="0"/>
                    </a:moveTo>
                    <a:lnTo>
                      <a:pt x="15240" y="0"/>
                    </a:lnTo>
                    <a:lnTo>
                      <a:pt x="15240" y="53975"/>
                    </a:lnTo>
                    <a:lnTo>
                      <a:pt x="41910" y="53975"/>
                    </a:lnTo>
                    <a:lnTo>
                      <a:pt x="41910" y="66675"/>
                    </a:lnTo>
                    <a:lnTo>
                      <a:pt x="635" y="66675"/>
                    </a:lnTo>
                    <a:lnTo>
                      <a:pt x="6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198CB4A-6834-0955-CD00-C2D89805BD24}"/>
                  </a:ext>
                </a:extLst>
              </p:cNvPr>
              <p:cNvSpPr/>
              <p:nvPr/>
            </p:nvSpPr>
            <p:spPr>
              <a:xfrm>
                <a:off x="3186429" y="5756275"/>
                <a:ext cx="50165" cy="67309"/>
              </a:xfrm>
              <a:custGeom>
                <a:avLst/>
                <a:gdLst>
                  <a:gd name="connsiteX0" fmla="*/ 0 w 50165"/>
                  <a:gd name="connsiteY0" fmla="*/ 1270 h 67309"/>
                  <a:gd name="connsiteX1" fmla="*/ 19685 w 50165"/>
                  <a:gd name="connsiteY1" fmla="*/ 0 h 67309"/>
                  <a:gd name="connsiteX2" fmla="*/ 39370 w 50165"/>
                  <a:gd name="connsiteY2" fmla="*/ 3810 h 67309"/>
                  <a:gd name="connsiteX3" fmla="*/ 47625 w 50165"/>
                  <a:gd name="connsiteY3" fmla="*/ 17145 h 67309"/>
                  <a:gd name="connsiteX4" fmla="*/ 36830 w 50165"/>
                  <a:gd name="connsiteY4" fmla="*/ 31115 h 67309"/>
                  <a:gd name="connsiteX5" fmla="*/ 36830 w 50165"/>
                  <a:gd name="connsiteY5" fmla="*/ 31115 h 67309"/>
                  <a:gd name="connsiteX6" fmla="*/ 50165 w 50165"/>
                  <a:gd name="connsiteY6" fmla="*/ 47625 h 67309"/>
                  <a:gd name="connsiteX7" fmla="*/ 43180 w 50165"/>
                  <a:gd name="connsiteY7" fmla="*/ 61595 h 67309"/>
                  <a:gd name="connsiteX8" fmla="*/ 17145 w 50165"/>
                  <a:gd name="connsiteY8" fmla="*/ 67310 h 67309"/>
                  <a:gd name="connsiteX9" fmla="*/ 635 w 50165"/>
                  <a:gd name="connsiteY9" fmla="*/ 66040 h 67309"/>
                  <a:gd name="connsiteX10" fmla="*/ 0 w 50165"/>
                  <a:gd name="connsiteY10" fmla="*/ 1270 h 67309"/>
                  <a:gd name="connsiteX11" fmla="*/ 0 w 50165"/>
                  <a:gd name="connsiteY11" fmla="*/ 1270 h 67309"/>
                  <a:gd name="connsiteX12" fmla="*/ 14605 w 50165"/>
                  <a:gd name="connsiteY12" fmla="*/ 26670 h 67309"/>
                  <a:gd name="connsiteX13" fmla="*/ 19685 w 50165"/>
                  <a:gd name="connsiteY13" fmla="*/ 26670 h 67309"/>
                  <a:gd name="connsiteX14" fmla="*/ 31750 w 50165"/>
                  <a:gd name="connsiteY14" fmla="*/ 18415 h 67309"/>
                  <a:gd name="connsiteX15" fmla="*/ 20955 w 50165"/>
                  <a:gd name="connsiteY15" fmla="*/ 10795 h 67309"/>
                  <a:gd name="connsiteX16" fmla="*/ 14605 w 50165"/>
                  <a:gd name="connsiteY16" fmla="*/ 11430 h 67309"/>
                  <a:gd name="connsiteX17" fmla="*/ 14605 w 50165"/>
                  <a:gd name="connsiteY17" fmla="*/ 26670 h 67309"/>
                  <a:gd name="connsiteX18" fmla="*/ 14605 w 50165"/>
                  <a:gd name="connsiteY18" fmla="*/ 26670 h 67309"/>
                  <a:gd name="connsiteX19" fmla="*/ 14605 w 50165"/>
                  <a:gd name="connsiteY19" fmla="*/ 56515 h 67309"/>
                  <a:gd name="connsiteX20" fmla="*/ 20320 w 50165"/>
                  <a:gd name="connsiteY20" fmla="*/ 56515 h 67309"/>
                  <a:gd name="connsiteX21" fmla="*/ 33020 w 50165"/>
                  <a:gd name="connsiteY21" fmla="*/ 46990 h 67309"/>
                  <a:gd name="connsiteX22" fmla="*/ 19685 w 50165"/>
                  <a:gd name="connsiteY22" fmla="*/ 37465 h 67309"/>
                  <a:gd name="connsiteX23" fmla="*/ 14605 w 50165"/>
                  <a:gd name="connsiteY23" fmla="*/ 37465 h 67309"/>
                  <a:gd name="connsiteX24" fmla="*/ 14605 w 50165"/>
                  <a:gd name="connsiteY24" fmla="*/ 56515 h 6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0165" h="67309">
                    <a:moveTo>
                      <a:pt x="0" y="1270"/>
                    </a:moveTo>
                    <a:cubicBezTo>
                      <a:pt x="3810" y="635"/>
                      <a:pt x="12065" y="0"/>
                      <a:pt x="19685" y="0"/>
                    </a:cubicBezTo>
                    <a:cubicBezTo>
                      <a:pt x="28575" y="0"/>
                      <a:pt x="34290" y="635"/>
                      <a:pt x="39370" y="3810"/>
                    </a:cubicBezTo>
                    <a:cubicBezTo>
                      <a:pt x="43815" y="6350"/>
                      <a:pt x="47625" y="10795"/>
                      <a:pt x="47625" y="17145"/>
                    </a:cubicBezTo>
                    <a:cubicBezTo>
                      <a:pt x="47625" y="22860"/>
                      <a:pt x="44450" y="28575"/>
                      <a:pt x="36830" y="31115"/>
                    </a:cubicBezTo>
                    <a:lnTo>
                      <a:pt x="36830" y="31115"/>
                    </a:lnTo>
                    <a:cubicBezTo>
                      <a:pt x="44450" y="33020"/>
                      <a:pt x="50165" y="38735"/>
                      <a:pt x="50165" y="47625"/>
                    </a:cubicBezTo>
                    <a:cubicBezTo>
                      <a:pt x="50165" y="53340"/>
                      <a:pt x="47625" y="58420"/>
                      <a:pt x="43180" y="61595"/>
                    </a:cubicBezTo>
                    <a:cubicBezTo>
                      <a:pt x="38100" y="65405"/>
                      <a:pt x="30480" y="67310"/>
                      <a:pt x="17145" y="67310"/>
                    </a:cubicBezTo>
                    <a:cubicBezTo>
                      <a:pt x="9525" y="67310"/>
                      <a:pt x="4445" y="66675"/>
                      <a:pt x="635" y="66040"/>
                    </a:cubicBezTo>
                    <a:lnTo>
                      <a:pt x="0" y="1270"/>
                    </a:lnTo>
                    <a:lnTo>
                      <a:pt x="0" y="1270"/>
                    </a:lnTo>
                    <a:close/>
                    <a:moveTo>
                      <a:pt x="14605" y="26670"/>
                    </a:moveTo>
                    <a:lnTo>
                      <a:pt x="19685" y="26670"/>
                    </a:lnTo>
                    <a:cubicBezTo>
                      <a:pt x="27305" y="26670"/>
                      <a:pt x="31750" y="23495"/>
                      <a:pt x="31750" y="18415"/>
                    </a:cubicBezTo>
                    <a:cubicBezTo>
                      <a:pt x="31750" y="13335"/>
                      <a:pt x="27940" y="10795"/>
                      <a:pt x="20955" y="10795"/>
                    </a:cubicBezTo>
                    <a:cubicBezTo>
                      <a:pt x="17780" y="10795"/>
                      <a:pt x="15875" y="10795"/>
                      <a:pt x="14605" y="11430"/>
                    </a:cubicBezTo>
                    <a:lnTo>
                      <a:pt x="14605" y="26670"/>
                    </a:lnTo>
                    <a:lnTo>
                      <a:pt x="14605" y="26670"/>
                    </a:lnTo>
                    <a:close/>
                    <a:moveTo>
                      <a:pt x="14605" y="56515"/>
                    </a:moveTo>
                    <a:cubicBezTo>
                      <a:pt x="15875" y="56515"/>
                      <a:pt x="17780" y="56515"/>
                      <a:pt x="20320" y="56515"/>
                    </a:cubicBezTo>
                    <a:cubicBezTo>
                      <a:pt x="27305" y="56515"/>
                      <a:pt x="33020" y="53975"/>
                      <a:pt x="33020" y="46990"/>
                    </a:cubicBezTo>
                    <a:cubicBezTo>
                      <a:pt x="33020" y="40005"/>
                      <a:pt x="27305" y="37465"/>
                      <a:pt x="19685" y="37465"/>
                    </a:cubicBezTo>
                    <a:lnTo>
                      <a:pt x="14605" y="37465"/>
                    </a:lnTo>
                    <a:lnTo>
                      <a:pt x="14605" y="56515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F31893AE-2595-C19E-9A69-3C257919CC44}"/>
                  </a:ext>
                </a:extLst>
              </p:cNvPr>
              <p:cNvSpPr/>
              <p:nvPr/>
            </p:nvSpPr>
            <p:spPr>
              <a:xfrm>
                <a:off x="3245485" y="5756909"/>
                <a:ext cx="54610" cy="67945"/>
              </a:xfrm>
              <a:custGeom>
                <a:avLst/>
                <a:gdLst>
                  <a:gd name="connsiteX0" fmla="*/ 15240 w 54610"/>
                  <a:gd name="connsiteY0" fmla="*/ 0 h 67945"/>
                  <a:gd name="connsiteX1" fmla="*/ 15240 w 54610"/>
                  <a:gd name="connsiteY1" fmla="*/ 38100 h 67945"/>
                  <a:gd name="connsiteX2" fmla="*/ 27305 w 54610"/>
                  <a:gd name="connsiteY2" fmla="*/ 55245 h 67945"/>
                  <a:gd name="connsiteX3" fmla="*/ 39370 w 54610"/>
                  <a:gd name="connsiteY3" fmla="*/ 38100 h 67945"/>
                  <a:gd name="connsiteX4" fmla="*/ 39370 w 54610"/>
                  <a:gd name="connsiteY4" fmla="*/ 0 h 67945"/>
                  <a:gd name="connsiteX5" fmla="*/ 54610 w 54610"/>
                  <a:gd name="connsiteY5" fmla="*/ 0 h 67945"/>
                  <a:gd name="connsiteX6" fmla="*/ 54610 w 54610"/>
                  <a:gd name="connsiteY6" fmla="*/ 37465 h 67945"/>
                  <a:gd name="connsiteX7" fmla="*/ 26670 w 54610"/>
                  <a:gd name="connsiteY7" fmla="*/ 67945 h 67945"/>
                  <a:gd name="connsiteX8" fmla="*/ 0 w 54610"/>
                  <a:gd name="connsiteY8" fmla="*/ 37465 h 67945"/>
                  <a:gd name="connsiteX9" fmla="*/ 0 w 54610"/>
                  <a:gd name="connsiteY9" fmla="*/ 635 h 67945"/>
                  <a:gd name="connsiteX10" fmla="*/ 15240 w 54610"/>
                  <a:gd name="connsiteY10" fmla="*/ 635 h 67945"/>
                  <a:gd name="connsiteX11" fmla="*/ 15240 w 54610"/>
                  <a:gd name="connsiteY11" fmla="*/ 0 h 6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4610" h="67945">
                    <a:moveTo>
                      <a:pt x="15240" y="0"/>
                    </a:moveTo>
                    <a:lnTo>
                      <a:pt x="15240" y="38100"/>
                    </a:lnTo>
                    <a:cubicBezTo>
                      <a:pt x="15240" y="49530"/>
                      <a:pt x="19685" y="55245"/>
                      <a:pt x="27305" y="55245"/>
                    </a:cubicBezTo>
                    <a:cubicBezTo>
                      <a:pt x="34925" y="55245"/>
                      <a:pt x="39370" y="49530"/>
                      <a:pt x="39370" y="38100"/>
                    </a:cubicBezTo>
                    <a:lnTo>
                      <a:pt x="39370" y="0"/>
                    </a:lnTo>
                    <a:lnTo>
                      <a:pt x="54610" y="0"/>
                    </a:lnTo>
                    <a:lnTo>
                      <a:pt x="54610" y="37465"/>
                    </a:lnTo>
                    <a:cubicBezTo>
                      <a:pt x="54610" y="57785"/>
                      <a:pt x="44450" y="67945"/>
                      <a:pt x="26670" y="67945"/>
                    </a:cubicBezTo>
                    <a:cubicBezTo>
                      <a:pt x="10160" y="67945"/>
                      <a:pt x="0" y="58420"/>
                      <a:pt x="0" y="37465"/>
                    </a:cubicBezTo>
                    <a:lnTo>
                      <a:pt x="0" y="635"/>
                    </a:lnTo>
                    <a:lnTo>
                      <a:pt x="15240" y="635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D10E208-0A15-7131-A1EC-7050FF2F7A4F}"/>
                  </a:ext>
                </a:extLst>
              </p:cNvPr>
              <p:cNvSpPr/>
              <p:nvPr/>
            </p:nvSpPr>
            <p:spPr>
              <a:xfrm>
                <a:off x="3310254" y="5755640"/>
                <a:ext cx="45720" cy="67944"/>
              </a:xfrm>
              <a:custGeom>
                <a:avLst/>
                <a:gdLst>
                  <a:gd name="connsiteX0" fmla="*/ 3175 w 45720"/>
                  <a:gd name="connsiteY0" fmla="*/ 52070 h 67944"/>
                  <a:gd name="connsiteX1" fmla="*/ 19685 w 45720"/>
                  <a:gd name="connsiteY1" fmla="*/ 56515 h 67944"/>
                  <a:gd name="connsiteX2" fmla="*/ 30480 w 45720"/>
                  <a:gd name="connsiteY2" fmla="*/ 49530 h 67944"/>
                  <a:gd name="connsiteX3" fmla="*/ 19050 w 45720"/>
                  <a:gd name="connsiteY3" fmla="*/ 40005 h 67944"/>
                  <a:gd name="connsiteX4" fmla="*/ 635 w 45720"/>
                  <a:gd name="connsiteY4" fmla="*/ 20320 h 67944"/>
                  <a:gd name="connsiteX5" fmla="*/ 26035 w 45720"/>
                  <a:gd name="connsiteY5" fmla="*/ 0 h 67944"/>
                  <a:gd name="connsiteX6" fmla="*/ 43180 w 45720"/>
                  <a:gd name="connsiteY6" fmla="*/ 3175 h 67944"/>
                  <a:gd name="connsiteX7" fmla="*/ 40005 w 45720"/>
                  <a:gd name="connsiteY7" fmla="*/ 15240 h 67944"/>
                  <a:gd name="connsiteX8" fmla="*/ 26035 w 45720"/>
                  <a:gd name="connsiteY8" fmla="*/ 12065 h 67944"/>
                  <a:gd name="connsiteX9" fmla="*/ 16510 w 45720"/>
                  <a:gd name="connsiteY9" fmla="*/ 18415 h 67944"/>
                  <a:gd name="connsiteX10" fmla="*/ 28575 w 45720"/>
                  <a:gd name="connsiteY10" fmla="*/ 27940 h 67944"/>
                  <a:gd name="connsiteX11" fmla="*/ 45720 w 45720"/>
                  <a:gd name="connsiteY11" fmla="*/ 47625 h 67944"/>
                  <a:gd name="connsiteX12" fmla="*/ 19050 w 45720"/>
                  <a:gd name="connsiteY12" fmla="*/ 67945 h 67944"/>
                  <a:gd name="connsiteX13" fmla="*/ 0 w 45720"/>
                  <a:gd name="connsiteY13" fmla="*/ 64135 h 67944"/>
                  <a:gd name="connsiteX14" fmla="*/ 3175 w 45720"/>
                  <a:gd name="connsiteY14" fmla="*/ 52070 h 6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" h="67944">
                    <a:moveTo>
                      <a:pt x="3175" y="52070"/>
                    </a:moveTo>
                    <a:cubicBezTo>
                      <a:pt x="6985" y="53975"/>
                      <a:pt x="13335" y="56515"/>
                      <a:pt x="19685" y="56515"/>
                    </a:cubicBezTo>
                    <a:cubicBezTo>
                      <a:pt x="26670" y="56515"/>
                      <a:pt x="30480" y="53340"/>
                      <a:pt x="30480" y="49530"/>
                    </a:cubicBezTo>
                    <a:cubicBezTo>
                      <a:pt x="30480" y="45085"/>
                      <a:pt x="27305" y="43180"/>
                      <a:pt x="19050" y="40005"/>
                    </a:cubicBezTo>
                    <a:cubicBezTo>
                      <a:pt x="8255" y="36195"/>
                      <a:pt x="635" y="29845"/>
                      <a:pt x="635" y="20320"/>
                    </a:cubicBezTo>
                    <a:cubicBezTo>
                      <a:pt x="635" y="8890"/>
                      <a:pt x="10160" y="0"/>
                      <a:pt x="26035" y="0"/>
                    </a:cubicBezTo>
                    <a:cubicBezTo>
                      <a:pt x="33655" y="0"/>
                      <a:pt x="39370" y="1270"/>
                      <a:pt x="43180" y="3175"/>
                    </a:cubicBezTo>
                    <a:lnTo>
                      <a:pt x="40005" y="15240"/>
                    </a:lnTo>
                    <a:cubicBezTo>
                      <a:pt x="37465" y="13970"/>
                      <a:pt x="32385" y="12065"/>
                      <a:pt x="26035" y="12065"/>
                    </a:cubicBezTo>
                    <a:cubicBezTo>
                      <a:pt x="19685" y="12065"/>
                      <a:pt x="16510" y="15240"/>
                      <a:pt x="16510" y="18415"/>
                    </a:cubicBezTo>
                    <a:cubicBezTo>
                      <a:pt x="16510" y="22860"/>
                      <a:pt x="20320" y="24765"/>
                      <a:pt x="28575" y="27940"/>
                    </a:cubicBezTo>
                    <a:cubicBezTo>
                      <a:pt x="40640" y="32385"/>
                      <a:pt x="45720" y="38100"/>
                      <a:pt x="45720" y="47625"/>
                    </a:cubicBezTo>
                    <a:cubicBezTo>
                      <a:pt x="45720" y="59055"/>
                      <a:pt x="36830" y="67945"/>
                      <a:pt x="19050" y="67945"/>
                    </a:cubicBezTo>
                    <a:cubicBezTo>
                      <a:pt x="11430" y="67945"/>
                      <a:pt x="3810" y="66040"/>
                      <a:pt x="0" y="64135"/>
                    </a:cubicBezTo>
                    <a:lnTo>
                      <a:pt x="3175" y="52070"/>
                    </a:ln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8" name="图形 4">
              <a:extLst>
                <a:ext uri="{FF2B5EF4-FFF2-40B4-BE49-F238E27FC236}">
                  <a16:creationId xmlns:a16="http://schemas.microsoft.com/office/drawing/2014/main" id="{17D2FA2E-3729-D4E7-86E3-D045FDBC166B}"/>
                </a:ext>
              </a:extLst>
            </p:cNvPr>
            <p:cNvGrpSpPr/>
            <p:nvPr/>
          </p:nvGrpSpPr>
          <p:grpSpPr>
            <a:xfrm>
              <a:off x="1677670" y="5686425"/>
              <a:ext cx="233679" cy="233679"/>
              <a:chOff x="1677670" y="5686425"/>
              <a:chExt cx="233679" cy="233679"/>
            </a:xfrm>
          </p:grpSpPr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BB71CCCE-CAD7-AC93-F994-F8FE0927DBCB}"/>
                  </a:ext>
                </a:extLst>
              </p:cNvPr>
              <p:cNvSpPr/>
              <p:nvPr/>
            </p:nvSpPr>
            <p:spPr>
              <a:xfrm>
                <a:off x="1677670" y="5686425"/>
                <a:ext cx="233679" cy="233679"/>
              </a:xfrm>
              <a:custGeom>
                <a:avLst/>
                <a:gdLst>
                  <a:gd name="connsiteX0" fmla="*/ 116205 w 233679"/>
                  <a:gd name="connsiteY0" fmla="*/ 233680 h 233679"/>
                  <a:gd name="connsiteX1" fmla="*/ 69850 w 233679"/>
                  <a:gd name="connsiteY1" fmla="*/ 233680 h 233679"/>
                  <a:gd name="connsiteX2" fmla="*/ 63500 w 233679"/>
                  <a:gd name="connsiteY2" fmla="*/ 231140 h 233679"/>
                  <a:gd name="connsiteX3" fmla="*/ 2540 w 233679"/>
                  <a:gd name="connsiteY3" fmla="*/ 170180 h 233679"/>
                  <a:gd name="connsiteX4" fmla="*/ 0 w 233679"/>
                  <a:gd name="connsiteY4" fmla="*/ 163830 h 233679"/>
                  <a:gd name="connsiteX5" fmla="*/ 0 w 233679"/>
                  <a:gd name="connsiteY5" fmla="*/ 69850 h 233679"/>
                  <a:gd name="connsiteX6" fmla="*/ 2540 w 233679"/>
                  <a:gd name="connsiteY6" fmla="*/ 64135 h 233679"/>
                  <a:gd name="connsiteX7" fmla="*/ 64135 w 233679"/>
                  <a:gd name="connsiteY7" fmla="*/ 2540 h 233679"/>
                  <a:gd name="connsiteX8" fmla="*/ 69850 w 233679"/>
                  <a:gd name="connsiteY8" fmla="*/ 0 h 233679"/>
                  <a:gd name="connsiteX9" fmla="*/ 163830 w 233679"/>
                  <a:gd name="connsiteY9" fmla="*/ 0 h 233679"/>
                  <a:gd name="connsiteX10" fmla="*/ 169545 w 233679"/>
                  <a:gd name="connsiteY10" fmla="*/ 2540 h 233679"/>
                  <a:gd name="connsiteX11" fmla="*/ 231140 w 233679"/>
                  <a:gd name="connsiteY11" fmla="*/ 64135 h 233679"/>
                  <a:gd name="connsiteX12" fmla="*/ 233680 w 233679"/>
                  <a:gd name="connsiteY12" fmla="*/ 70485 h 233679"/>
                  <a:gd name="connsiteX13" fmla="*/ 233680 w 233679"/>
                  <a:gd name="connsiteY13" fmla="*/ 163830 h 233679"/>
                  <a:gd name="connsiteX14" fmla="*/ 231140 w 233679"/>
                  <a:gd name="connsiteY14" fmla="*/ 170180 h 233679"/>
                  <a:gd name="connsiteX15" fmla="*/ 170180 w 233679"/>
                  <a:gd name="connsiteY15" fmla="*/ 231140 h 233679"/>
                  <a:gd name="connsiteX16" fmla="*/ 163830 w 233679"/>
                  <a:gd name="connsiteY16" fmla="*/ 233680 h 233679"/>
                  <a:gd name="connsiteX17" fmla="*/ 116205 w 233679"/>
                  <a:gd name="connsiteY17" fmla="*/ 233680 h 233679"/>
                  <a:gd name="connsiteX18" fmla="*/ 116205 w 233679"/>
                  <a:gd name="connsiteY18" fmla="*/ 226060 h 233679"/>
                  <a:gd name="connsiteX19" fmla="*/ 159385 w 233679"/>
                  <a:gd name="connsiteY19" fmla="*/ 226060 h 233679"/>
                  <a:gd name="connsiteX20" fmla="*/ 165735 w 233679"/>
                  <a:gd name="connsiteY20" fmla="*/ 223520 h 233679"/>
                  <a:gd name="connsiteX21" fmla="*/ 222885 w 233679"/>
                  <a:gd name="connsiteY21" fmla="*/ 166370 h 233679"/>
                  <a:gd name="connsiteX22" fmla="*/ 225425 w 233679"/>
                  <a:gd name="connsiteY22" fmla="*/ 160655 h 233679"/>
                  <a:gd name="connsiteX23" fmla="*/ 225425 w 233679"/>
                  <a:gd name="connsiteY23" fmla="*/ 73660 h 233679"/>
                  <a:gd name="connsiteX24" fmla="*/ 222885 w 233679"/>
                  <a:gd name="connsiteY24" fmla="*/ 67945 h 233679"/>
                  <a:gd name="connsiteX25" fmla="*/ 165735 w 233679"/>
                  <a:gd name="connsiteY25" fmla="*/ 10795 h 233679"/>
                  <a:gd name="connsiteX26" fmla="*/ 160020 w 233679"/>
                  <a:gd name="connsiteY26" fmla="*/ 8255 h 233679"/>
                  <a:gd name="connsiteX27" fmla="*/ 72390 w 233679"/>
                  <a:gd name="connsiteY27" fmla="*/ 8255 h 233679"/>
                  <a:gd name="connsiteX28" fmla="*/ 66675 w 233679"/>
                  <a:gd name="connsiteY28" fmla="*/ 10795 h 233679"/>
                  <a:gd name="connsiteX29" fmla="*/ 9525 w 233679"/>
                  <a:gd name="connsiteY29" fmla="*/ 67945 h 233679"/>
                  <a:gd name="connsiteX30" fmla="*/ 6985 w 233679"/>
                  <a:gd name="connsiteY30" fmla="*/ 73660 h 233679"/>
                  <a:gd name="connsiteX31" fmla="*/ 6985 w 233679"/>
                  <a:gd name="connsiteY31" fmla="*/ 160655 h 233679"/>
                  <a:gd name="connsiteX32" fmla="*/ 9525 w 233679"/>
                  <a:gd name="connsiteY32" fmla="*/ 166370 h 233679"/>
                  <a:gd name="connsiteX33" fmla="*/ 66675 w 233679"/>
                  <a:gd name="connsiteY33" fmla="*/ 223520 h 233679"/>
                  <a:gd name="connsiteX34" fmla="*/ 72390 w 233679"/>
                  <a:gd name="connsiteY34" fmla="*/ 225425 h 233679"/>
                  <a:gd name="connsiteX35" fmla="*/ 116205 w 233679"/>
                  <a:gd name="connsiteY35" fmla="*/ 226060 h 233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33679" h="233679">
                    <a:moveTo>
                      <a:pt x="116205" y="233680"/>
                    </a:moveTo>
                    <a:cubicBezTo>
                      <a:pt x="100965" y="233680"/>
                      <a:pt x="85090" y="233680"/>
                      <a:pt x="69850" y="233680"/>
                    </a:cubicBezTo>
                    <a:cubicBezTo>
                      <a:pt x="67945" y="233680"/>
                      <a:pt x="65405" y="232410"/>
                      <a:pt x="63500" y="231140"/>
                    </a:cubicBezTo>
                    <a:cubicBezTo>
                      <a:pt x="43180" y="210820"/>
                      <a:pt x="22860" y="190500"/>
                      <a:pt x="2540" y="170180"/>
                    </a:cubicBezTo>
                    <a:cubicBezTo>
                      <a:pt x="1270" y="168910"/>
                      <a:pt x="0" y="166370"/>
                      <a:pt x="0" y="163830"/>
                    </a:cubicBezTo>
                    <a:cubicBezTo>
                      <a:pt x="0" y="132715"/>
                      <a:pt x="0" y="100965"/>
                      <a:pt x="0" y="69850"/>
                    </a:cubicBezTo>
                    <a:cubicBezTo>
                      <a:pt x="0" y="67945"/>
                      <a:pt x="1270" y="65405"/>
                      <a:pt x="2540" y="64135"/>
                    </a:cubicBezTo>
                    <a:cubicBezTo>
                      <a:pt x="22860" y="43815"/>
                      <a:pt x="43180" y="22860"/>
                      <a:pt x="64135" y="2540"/>
                    </a:cubicBezTo>
                    <a:cubicBezTo>
                      <a:pt x="65405" y="1270"/>
                      <a:pt x="67945" y="0"/>
                      <a:pt x="69850" y="0"/>
                    </a:cubicBezTo>
                    <a:cubicBezTo>
                      <a:pt x="100965" y="0"/>
                      <a:pt x="132715" y="0"/>
                      <a:pt x="163830" y="0"/>
                    </a:cubicBezTo>
                    <a:cubicBezTo>
                      <a:pt x="165735" y="0"/>
                      <a:pt x="168275" y="1270"/>
                      <a:pt x="169545" y="2540"/>
                    </a:cubicBezTo>
                    <a:cubicBezTo>
                      <a:pt x="189865" y="22860"/>
                      <a:pt x="210820" y="43180"/>
                      <a:pt x="231140" y="64135"/>
                    </a:cubicBezTo>
                    <a:cubicBezTo>
                      <a:pt x="232410" y="65405"/>
                      <a:pt x="233680" y="68580"/>
                      <a:pt x="233680" y="70485"/>
                    </a:cubicBezTo>
                    <a:cubicBezTo>
                      <a:pt x="233680" y="101600"/>
                      <a:pt x="233680" y="132715"/>
                      <a:pt x="233680" y="163830"/>
                    </a:cubicBezTo>
                    <a:cubicBezTo>
                      <a:pt x="233680" y="165735"/>
                      <a:pt x="232410" y="168275"/>
                      <a:pt x="231140" y="170180"/>
                    </a:cubicBezTo>
                    <a:cubicBezTo>
                      <a:pt x="210820" y="190500"/>
                      <a:pt x="190500" y="210820"/>
                      <a:pt x="170180" y="231140"/>
                    </a:cubicBezTo>
                    <a:cubicBezTo>
                      <a:pt x="168910" y="232410"/>
                      <a:pt x="165735" y="233680"/>
                      <a:pt x="163830" y="233680"/>
                    </a:cubicBezTo>
                    <a:cubicBezTo>
                      <a:pt x="147320" y="233680"/>
                      <a:pt x="131445" y="233680"/>
                      <a:pt x="116205" y="233680"/>
                    </a:cubicBezTo>
                    <a:close/>
                    <a:moveTo>
                      <a:pt x="116205" y="226060"/>
                    </a:moveTo>
                    <a:cubicBezTo>
                      <a:pt x="130810" y="226060"/>
                      <a:pt x="145415" y="226060"/>
                      <a:pt x="159385" y="226060"/>
                    </a:cubicBezTo>
                    <a:cubicBezTo>
                      <a:pt x="161925" y="226060"/>
                      <a:pt x="163830" y="225425"/>
                      <a:pt x="165735" y="223520"/>
                    </a:cubicBezTo>
                    <a:cubicBezTo>
                      <a:pt x="184785" y="204470"/>
                      <a:pt x="203835" y="185420"/>
                      <a:pt x="222885" y="166370"/>
                    </a:cubicBezTo>
                    <a:cubicBezTo>
                      <a:pt x="224155" y="165100"/>
                      <a:pt x="225425" y="162560"/>
                      <a:pt x="225425" y="160655"/>
                    </a:cubicBezTo>
                    <a:cubicBezTo>
                      <a:pt x="225425" y="131445"/>
                      <a:pt x="225425" y="102235"/>
                      <a:pt x="225425" y="73660"/>
                    </a:cubicBezTo>
                    <a:cubicBezTo>
                      <a:pt x="225425" y="71755"/>
                      <a:pt x="224155" y="69215"/>
                      <a:pt x="222885" y="67945"/>
                    </a:cubicBezTo>
                    <a:cubicBezTo>
                      <a:pt x="203835" y="48895"/>
                      <a:pt x="184785" y="29845"/>
                      <a:pt x="165735" y="10795"/>
                    </a:cubicBezTo>
                    <a:cubicBezTo>
                      <a:pt x="164465" y="9525"/>
                      <a:pt x="161925" y="8890"/>
                      <a:pt x="160020" y="8255"/>
                    </a:cubicBezTo>
                    <a:cubicBezTo>
                      <a:pt x="130810" y="8255"/>
                      <a:pt x="101600" y="8255"/>
                      <a:pt x="72390" y="8255"/>
                    </a:cubicBezTo>
                    <a:cubicBezTo>
                      <a:pt x="70485" y="8255"/>
                      <a:pt x="67945" y="9525"/>
                      <a:pt x="66675" y="10795"/>
                    </a:cubicBezTo>
                    <a:cubicBezTo>
                      <a:pt x="47625" y="29845"/>
                      <a:pt x="28575" y="48895"/>
                      <a:pt x="9525" y="67945"/>
                    </a:cubicBezTo>
                    <a:cubicBezTo>
                      <a:pt x="8255" y="69215"/>
                      <a:pt x="6985" y="71755"/>
                      <a:pt x="6985" y="73660"/>
                    </a:cubicBezTo>
                    <a:cubicBezTo>
                      <a:pt x="6985" y="102870"/>
                      <a:pt x="6985" y="132080"/>
                      <a:pt x="6985" y="160655"/>
                    </a:cubicBezTo>
                    <a:cubicBezTo>
                      <a:pt x="6985" y="162560"/>
                      <a:pt x="8255" y="165100"/>
                      <a:pt x="9525" y="166370"/>
                    </a:cubicBezTo>
                    <a:cubicBezTo>
                      <a:pt x="28575" y="185420"/>
                      <a:pt x="47625" y="204470"/>
                      <a:pt x="66675" y="223520"/>
                    </a:cubicBezTo>
                    <a:cubicBezTo>
                      <a:pt x="67945" y="224790"/>
                      <a:pt x="70485" y="225425"/>
                      <a:pt x="72390" y="225425"/>
                    </a:cubicBezTo>
                    <a:cubicBezTo>
                      <a:pt x="86995" y="226060"/>
                      <a:pt x="101600" y="226060"/>
                      <a:pt x="116205" y="2260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4C1EFC3-78B0-F637-12EE-DC28273F21AA}"/>
                  </a:ext>
                </a:extLst>
              </p:cNvPr>
              <p:cNvSpPr/>
              <p:nvPr/>
            </p:nvSpPr>
            <p:spPr>
              <a:xfrm>
                <a:off x="1684654" y="5695315"/>
                <a:ext cx="218440" cy="217804"/>
              </a:xfrm>
              <a:custGeom>
                <a:avLst/>
                <a:gdLst>
                  <a:gd name="connsiteX0" fmla="*/ 109220 w 218440"/>
                  <a:gd name="connsiteY0" fmla="*/ 217170 h 217804"/>
                  <a:gd name="connsiteX1" fmla="*/ 65405 w 218440"/>
                  <a:gd name="connsiteY1" fmla="*/ 217170 h 217804"/>
                  <a:gd name="connsiteX2" fmla="*/ 59690 w 218440"/>
                  <a:gd name="connsiteY2" fmla="*/ 215265 h 217804"/>
                  <a:gd name="connsiteX3" fmla="*/ 2540 w 218440"/>
                  <a:gd name="connsiteY3" fmla="*/ 158115 h 217804"/>
                  <a:gd name="connsiteX4" fmla="*/ 0 w 218440"/>
                  <a:gd name="connsiteY4" fmla="*/ 152400 h 217804"/>
                  <a:gd name="connsiteX5" fmla="*/ 0 w 218440"/>
                  <a:gd name="connsiteY5" fmla="*/ 65405 h 217804"/>
                  <a:gd name="connsiteX6" fmla="*/ 2540 w 218440"/>
                  <a:gd name="connsiteY6" fmla="*/ 59690 h 217804"/>
                  <a:gd name="connsiteX7" fmla="*/ 59690 w 218440"/>
                  <a:gd name="connsiteY7" fmla="*/ 2540 h 217804"/>
                  <a:gd name="connsiteX8" fmla="*/ 65405 w 218440"/>
                  <a:gd name="connsiteY8" fmla="*/ 0 h 217804"/>
                  <a:gd name="connsiteX9" fmla="*/ 153035 w 218440"/>
                  <a:gd name="connsiteY9" fmla="*/ 0 h 217804"/>
                  <a:gd name="connsiteX10" fmla="*/ 158750 w 218440"/>
                  <a:gd name="connsiteY10" fmla="*/ 2540 h 217804"/>
                  <a:gd name="connsiteX11" fmla="*/ 215900 w 218440"/>
                  <a:gd name="connsiteY11" fmla="*/ 59690 h 217804"/>
                  <a:gd name="connsiteX12" fmla="*/ 218440 w 218440"/>
                  <a:gd name="connsiteY12" fmla="*/ 65405 h 217804"/>
                  <a:gd name="connsiteX13" fmla="*/ 218440 w 218440"/>
                  <a:gd name="connsiteY13" fmla="*/ 152400 h 217804"/>
                  <a:gd name="connsiteX14" fmla="*/ 215900 w 218440"/>
                  <a:gd name="connsiteY14" fmla="*/ 158115 h 217804"/>
                  <a:gd name="connsiteX15" fmla="*/ 158750 w 218440"/>
                  <a:gd name="connsiteY15" fmla="*/ 215265 h 217804"/>
                  <a:gd name="connsiteX16" fmla="*/ 152400 w 218440"/>
                  <a:gd name="connsiteY16" fmla="*/ 217805 h 217804"/>
                  <a:gd name="connsiteX17" fmla="*/ 109220 w 218440"/>
                  <a:gd name="connsiteY17" fmla="*/ 217170 h 217804"/>
                  <a:gd name="connsiteX18" fmla="*/ 160020 w 218440"/>
                  <a:gd name="connsiteY18" fmla="*/ 106045 h 217804"/>
                  <a:gd name="connsiteX19" fmla="*/ 159385 w 218440"/>
                  <a:gd name="connsiteY19" fmla="*/ 98425 h 217804"/>
                  <a:gd name="connsiteX20" fmla="*/ 150495 w 218440"/>
                  <a:gd name="connsiteY20" fmla="*/ 73660 h 217804"/>
                  <a:gd name="connsiteX21" fmla="*/ 114935 w 218440"/>
                  <a:gd name="connsiteY21" fmla="*/ 74930 h 217804"/>
                  <a:gd name="connsiteX22" fmla="*/ 109220 w 218440"/>
                  <a:gd name="connsiteY22" fmla="*/ 88265 h 217804"/>
                  <a:gd name="connsiteX23" fmla="*/ 106680 w 218440"/>
                  <a:gd name="connsiteY23" fmla="*/ 114300 h 217804"/>
                  <a:gd name="connsiteX24" fmla="*/ 115570 w 218440"/>
                  <a:gd name="connsiteY24" fmla="*/ 139700 h 217804"/>
                  <a:gd name="connsiteX25" fmla="*/ 127000 w 218440"/>
                  <a:gd name="connsiteY25" fmla="*/ 147955 h 217804"/>
                  <a:gd name="connsiteX26" fmla="*/ 154940 w 218440"/>
                  <a:gd name="connsiteY26" fmla="*/ 134620 h 217804"/>
                  <a:gd name="connsiteX27" fmla="*/ 160020 w 218440"/>
                  <a:gd name="connsiteY27" fmla="*/ 106045 h 217804"/>
                  <a:gd name="connsiteX28" fmla="*/ 8890 w 218440"/>
                  <a:gd name="connsiteY28" fmla="*/ 120650 h 217804"/>
                  <a:gd name="connsiteX29" fmla="*/ 15240 w 218440"/>
                  <a:gd name="connsiteY29" fmla="*/ 140970 h 217804"/>
                  <a:gd name="connsiteX30" fmla="*/ 50165 w 218440"/>
                  <a:gd name="connsiteY30" fmla="*/ 139065 h 217804"/>
                  <a:gd name="connsiteX31" fmla="*/ 35560 w 218440"/>
                  <a:gd name="connsiteY31" fmla="*/ 97155 h 217804"/>
                  <a:gd name="connsiteX32" fmla="*/ 25400 w 218440"/>
                  <a:gd name="connsiteY32" fmla="*/ 92710 h 217804"/>
                  <a:gd name="connsiteX33" fmla="*/ 22225 w 218440"/>
                  <a:gd name="connsiteY33" fmla="*/ 85090 h 217804"/>
                  <a:gd name="connsiteX34" fmla="*/ 27305 w 218440"/>
                  <a:gd name="connsiteY34" fmla="*/ 79375 h 217804"/>
                  <a:gd name="connsiteX35" fmla="*/ 40005 w 218440"/>
                  <a:gd name="connsiteY35" fmla="*/ 86360 h 217804"/>
                  <a:gd name="connsiteX36" fmla="*/ 40640 w 218440"/>
                  <a:gd name="connsiteY36" fmla="*/ 90170 h 217804"/>
                  <a:gd name="connsiteX37" fmla="*/ 51435 w 218440"/>
                  <a:gd name="connsiteY37" fmla="*/ 89535 h 217804"/>
                  <a:gd name="connsiteX38" fmla="*/ 46355 w 218440"/>
                  <a:gd name="connsiteY38" fmla="*/ 72390 h 217804"/>
                  <a:gd name="connsiteX39" fmla="*/ 15240 w 218440"/>
                  <a:gd name="connsiteY39" fmla="*/ 72390 h 217804"/>
                  <a:gd name="connsiteX40" fmla="*/ 24765 w 218440"/>
                  <a:gd name="connsiteY40" fmla="*/ 111125 h 217804"/>
                  <a:gd name="connsiteX41" fmla="*/ 35560 w 218440"/>
                  <a:gd name="connsiteY41" fmla="*/ 115570 h 217804"/>
                  <a:gd name="connsiteX42" fmla="*/ 41275 w 218440"/>
                  <a:gd name="connsiteY42" fmla="*/ 121920 h 217804"/>
                  <a:gd name="connsiteX43" fmla="*/ 34925 w 218440"/>
                  <a:gd name="connsiteY43" fmla="*/ 134620 h 217804"/>
                  <a:gd name="connsiteX44" fmla="*/ 21590 w 218440"/>
                  <a:gd name="connsiteY44" fmla="*/ 128270 h 217804"/>
                  <a:gd name="connsiteX45" fmla="*/ 19050 w 218440"/>
                  <a:gd name="connsiteY45" fmla="*/ 119380 h 217804"/>
                  <a:gd name="connsiteX46" fmla="*/ 8890 w 218440"/>
                  <a:gd name="connsiteY46" fmla="*/ 120650 h 217804"/>
                  <a:gd name="connsiteX47" fmla="*/ 168910 w 218440"/>
                  <a:gd name="connsiteY47" fmla="*/ 66040 h 217804"/>
                  <a:gd name="connsiteX48" fmla="*/ 168910 w 218440"/>
                  <a:gd name="connsiteY48" fmla="*/ 146685 h 217804"/>
                  <a:gd name="connsiteX49" fmla="*/ 180340 w 218440"/>
                  <a:gd name="connsiteY49" fmla="*/ 146685 h 217804"/>
                  <a:gd name="connsiteX50" fmla="*/ 180340 w 218440"/>
                  <a:gd name="connsiteY50" fmla="*/ 116840 h 217804"/>
                  <a:gd name="connsiteX51" fmla="*/ 191770 w 218440"/>
                  <a:gd name="connsiteY51" fmla="*/ 116840 h 217804"/>
                  <a:gd name="connsiteX52" fmla="*/ 207645 w 218440"/>
                  <a:gd name="connsiteY52" fmla="*/ 107315 h 217804"/>
                  <a:gd name="connsiteX53" fmla="*/ 207645 w 218440"/>
                  <a:gd name="connsiteY53" fmla="*/ 76835 h 217804"/>
                  <a:gd name="connsiteX54" fmla="*/ 198120 w 218440"/>
                  <a:gd name="connsiteY54" fmla="*/ 67945 h 217804"/>
                  <a:gd name="connsiteX55" fmla="*/ 168910 w 218440"/>
                  <a:gd name="connsiteY55" fmla="*/ 66040 h 217804"/>
                  <a:gd name="connsiteX56" fmla="*/ 86360 w 218440"/>
                  <a:gd name="connsiteY56" fmla="*/ 146050 h 217804"/>
                  <a:gd name="connsiteX57" fmla="*/ 86360 w 218440"/>
                  <a:gd name="connsiteY57" fmla="*/ 80010 h 217804"/>
                  <a:gd name="connsiteX58" fmla="*/ 102235 w 218440"/>
                  <a:gd name="connsiteY58" fmla="*/ 80010 h 217804"/>
                  <a:gd name="connsiteX59" fmla="*/ 102235 w 218440"/>
                  <a:gd name="connsiteY59" fmla="*/ 66675 h 217804"/>
                  <a:gd name="connsiteX60" fmla="*/ 59055 w 218440"/>
                  <a:gd name="connsiteY60" fmla="*/ 66675 h 217804"/>
                  <a:gd name="connsiteX61" fmla="*/ 59055 w 218440"/>
                  <a:gd name="connsiteY61" fmla="*/ 80645 h 217804"/>
                  <a:gd name="connsiteX62" fmla="*/ 74930 w 218440"/>
                  <a:gd name="connsiteY62" fmla="*/ 80645 h 217804"/>
                  <a:gd name="connsiteX63" fmla="*/ 74930 w 218440"/>
                  <a:gd name="connsiteY63" fmla="*/ 85725 h 217804"/>
                  <a:gd name="connsiteX64" fmla="*/ 74930 w 218440"/>
                  <a:gd name="connsiteY64" fmla="*/ 137795 h 217804"/>
                  <a:gd name="connsiteX65" fmla="*/ 85090 w 218440"/>
                  <a:gd name="connsiteY65" fmla="*/ 146685 h 217804"/>
                  <a:gd name="connsiteX66" fmla="*/ 86360 w 218440"/>
                  <a:gd name="connsiteY66" fmla="*/ 146050 h 2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18440" h="217804">
                    <a:moveTo>
                      <a:pt x="109220" y="217170"/>
                    </a:moveTo>
                    <a:cubicBezTo>
                      <a:pt x="94615" y="217170"/>
                      <a:pt x="80010" y="217170"/>
                      <a:pt x="65405" y="217170"/>
                    </a:cubicBezTo>
                    <a:cubicBezTo>
                      <a:pt x="63500" y="217170"/>
                      <a:pt x="60960" y="216535"/>
                      <a:pt x="59690" y="215265"/>
                    </a:cubicBezTo>
                    <a:cubicBezTo>
                      <a:pt x="40640" y="196215"/>
                      <a:pt x="21590" y="177165"/>
                      <a:pt x="2540" y="158115"/>
                    </a:cubicBezTo>
                    <a:cubicBezTo>
                      <a:pt x="1270" y="156845"/>
                      <a:pt x="0" y="154305"/>
                      <a:pt x="0" y="152400"/>
                    </a:cubicBezTo>
                    <a:cubicBezTo>
                      <a:pt x="0" y="123190"/>
                      <a:pt x="0" y="93980"/>
                      <a:pt x="0" y="65405"/>
                    </a:cubicBezTo>
                    <a:cubicBezTo>
                      <a:pt x="0" y="63500"/>
                      <a:pt x="1270" y="60960"/>
                      <a:pt x="2540" y="59690"/>
                    </a:cubicBezTo>
                    <a:cubicBezTo>
                      <a:pt x="21590" y="40640"/>
                      <a:pt x="40640" y="21590"/>
                      <a:pt x="59690" y="2540"/>
                    </a:cubicBezTo>
                    <a:cubicBezTo>
                      <a:pt x="60960" y="1270"/>
                      <a:pt x="63500" y="0"/>
                      <a:pt x="65405" y="0"/>
                    </a:cubicBezTo>
                    <a:cubicBezTo>
                      <a:pt x="94615" y="0"/>
                      <a:pt x="123825" y="0"/>
                      <a:pt x="153035" y="0"/>
                    </a:cubicBezTo>
                    <a:cubicBezTo>
                      <a:pt x="154940" y="0"/>
                      <a:pt x="157480" y="635"/>
                      <a:pt x="158750" y="2540"/>
                    </a:cubicBezTo>
                    <a:cubicBezTo>
                      <a:pt x="177800" y="21590"/>
                      <a:pt x="196850" y="40640"/>
                      <a:pt x="215900" y="59690"/>
                    </a:cubicBezTo>
                    <a:cubicBezTo>
                      <a:pt x="217170" y="60960"/>
                      <a:pt x="218440" y="63500"/>
                      <a:pt x="218440" y="65405"/>
                    </a:cubicBezTo>
                    <a:cubicBezTo>
                      <a:pt x="218440" y="94615"/>
                      <a:pt x="218440" y="123825"/>
                      <a:pt x="218440" y="152400"/>
                    </a:cubicBezTo>
                    <a:cubicBezTo>
                      <a:pt x="218440" y="154305"/>
                      <a:pt x="217170" y="156845"/>
                      <a:pt x="215900" y="158115"/>
                    </a:cubicBezTo>
                    <a:cubicBezTo>
                      <a:pt x="196850" y="177165"/>
                      <a:pt x="177800" y="196215"/>
                      <a:pt x="158750" y="215265"/>
                    </a:cubicBezTo>
                    <a:cubicBezTo>
                      <a:pt x="156845" y="217170"/>
                      <a:pt x="154940" y="217805"/>
                      <a:pt x="152400" y="217805"/>
                    </a:cubicBezTo>
                    <a:cubicBezTo>
                      <a:pt x="138430" y="217170"/>
                      <a:pt x="123825" y="217170"/>
                      <a:pt x="109220" y="217170"/>
                    </a:cubicBezTo>
                    <a:close/>
                    <a:moveTo>
                      <a:pt x="160020" y="106045"/>
                    </a:moveTo>
                    <a:cubicBezTo>
                      <a:pt x="160020" y="104140"/>
                      <a:pt x="160020" y="101600"/>
                      <a:pt x="159385" y="98425"/>
                    </a:cubicBezTo>
                    <a:cubicBezTo>
                      <a:pt x="158115" y="89535"/>
                      <a:pt x="156210" y="81280"/>
                      <a:pt x="150495" y="73660"/>
                    </a:cubicBezTo>
                    <a:cubicBezTo>
                      <a:pt x="140970" y="61595"/>
                      <a:pt x="123190" y="62230"/>
                      <a:pt x="114935" y="74930"/>
                    </a:cubicBezTo>
                    <a:cubicBezTo>
                      <a:pt x="112395" y="78740"/>
                      <a:pt x="109855" y="83185"/>
                      <a:pt x="109220" y="88265"/>
                    </a:cubicBezTo>
                    <a:cubicBezTo>
                      <a:pt x="107950" y="96520"/>
                      <a:pt x="107315" y="105410"/>
                      <a:pt x="106680" y="114300"/>
                    </a:cubicBezTo>
                    <a:cubicBezTo>
                      <a:pt x="106045" y="123825"/>
                      <a:pt x="109855" y="132080"/>
                      <a:pt x="115570" y="139700"/>
                    </a:cubicBezTo>
                    <a:cubicBezTo>
                      <a:pt x="118110" y="143510"/>
                      <a:pt x="122555" y="146685"/>
                      <a:pt x="127000" y="147955"/>
                    </a:cubicBezTo>
                    <a:cubicBezTo>
                      <a:pt x="138430" y="151765"/>
                      <a:pt x="149225" y="146685"/>
                      <a:pt x="154940" y="134620"/>
                    </a:cubicBezTo>
                    <a:cubicBezTo>
                      <a:pt x="159385" y="125730"/>
                      <a:pt x="160020" y="116840"/>
                      <a:pt x="160020" y="106045"/>
                    </a:cubicBezTo>
                    <a:close/>
                    <a:moveTo>
                      <a:pt x="8890" y="120650"/>
                    </a:moveTo>
                    <a:cubicBezTo>
                      <a:pt x="8890" y="128270"/>
                      <a:pt x="10795" y="135255"/>
                      <a:pt x="15240" y="140970"/>
                    </a:cubicBezTo>
                    <a:cubicBezTo>
                      <a:pt x="23495" y="152400"/>
                      <a:pt x="43180" y="151130"/>
                      <a:pt x="50165" y="139065"/>
                    </a:cubicBezTo>
                    <a:cubicBezTo>
                      <a:pt x="59690" y="122555"/>
                      <a:pt x="52705" y="104140"/>
                      <a:pt x="35560" y="97155"/>
                    </a:cubicBezTo>
                    <a:cubicBezTo>
                      <a:pt x="32385" y="95885"/>
                      <a:pt x="28575" y="94615"/>
                      <a:pt x="25400" y="92710"/>
                    </a:cubicBezTo>
                    <a:cubicBezTo>
                      <a:pt x="22225" y="90805"/>
                      <a:pt x="21590" y="87630"/>
                      <a:pt x="22225" y="85090"/>
                    </a:cubicBezTo>
                    <a:cubicBezTo>
                      <a:pt x="22860" y="82550"/>
                      <a:pt x="25400" y="80010"/>
                      <a:pt x="27305" y="79375"/>
                    </a:cubicBezTo>
                    <a:cubicBezTo>
                      <a:pt x="33655" y="76835"/>
                      <a:pt x="38100" y="80010"/>
                      <a:pt x="40005" y="86360"/>
                    </a:cubicBezTo>
                    <a:cubicBezTo>
                      <a:pt x="40005" y="87630"/>
                      <a:pt x="40640" y="88900"/>
                      <a:pt x="40640" y="90170"/>
                    </a:cubicBezTo>
                    <a:cubicBezTo>
                      <a:pt x="44450" y="90170"/>
                      <a:pt x="47625" y="89535"/>
                      <a:pt x="51435" y="89535"/>
                    </a:cubicBezTo>
                    <a:cubicBezTo>
                      <a:pt x="51435" y="83185"/>
                      <a:pt x="50165" y="76835"/>
                      <a:pt x="46355" y="72390"/>
                    </a:cubicBezTo>
                    <a:cubicBezTo>
                      <a:pt x="39370" y="62865"/>
                      <a:pt x="22860" y="62865"/>
                      <a:pt x="15240" y="72390"/>
                    </a:cubicBezTo>
                    <a:cubicBezTo>
                      <a:pt x="5715" y="85090"/>
                      <a:pt x="10160" y="104775"/>
                      <a:pt x="24765" y="111125"/>
                    </a:cubicBezTo>
                    <a:cubicBezTo>
                      <a:pt x="28575" y="113030"/>
                      <a:pt x="32385" y="113665"/>
                      <a:pt x="35560" y="115570"/>
                    </a:cubicBezTo>
                    <a:cubicBezTo>
                      <a:pt x="38100" y="116840"/>
                      <a:pt x="40005" y="119380"/>
                      <a:pt x="41275" y="121920"/>
                    </a:cubicBezTo>
                    <a:cubicBezTo>
                      <a:pt x="43180" y="127635"/>
                      <a:pt x="40005" y="132715"/>
                      <a:pt x="34925" y="134620"/>
                    </a:cubicBezTo>
                    <a:cubicBezTo>
                      <a:pt x="29210" y="136525"/>
                      <a:pt x="24130" y="133985"/>
                      <a:pt x="21590" y="128270"/>
                    </a:cubicBezTo>
                    <a:cubicBezTo>
                      <a:pt x="20320" y="125730"/>
                      <a:pt x="19685" y="122555"/>
                      <a:pt x="19050" y="119380"/>
                    </a:cubicBezTo>
                    <a:cubicBezTo>
                      <a:pt x="15875" y="120015"/>
                      <a:pt x="12700" y="120015"/>
                      <a:pt x="8890" y="120650"/>
                    </a:cubicBezTo>
                    <a:close/>
                    <a:moveTo>
                      <a:pt x="168910" y="66040"/>
                    </a:moveTo>
                    <a:cubicBezTo>
                      <a:pt x="168910" y="93345"/>
                      <a:pt x="168910" y="120015"/>
                      <a:pt x="168910" y="146685"/>
                    </a:cubicBezTo>
                    <a:cubicBezTo>
                      <a:pt x="172720" y="146685"/>
                      <a:pt x="176530" y="146685"/>
                      <a:pt x="180340" y="146685"/>
                    </a:cubicBezTo>
                    <a:cubicBezTo>
                      <a:pt x="180340" y="136525"/>
                      <a:pt x="180340" y="126365"/>
                      <a:pt x="180340" y="116840"/>
                    </a:cubicBezTo>
                    <a:cubicBezTo>
                      <a:pt x="184785" y="116840"/>
                      <a:pt x="188595" y="116840"/>
                      <a:pt x="191770" y="116840"/>
                    </a:cubicBezTo>
                    <a:cubicBezTo>
                      <a:pt x="198755" y="116840"/>
                      <a:pt x="204470" y="113665"/>
                      <a:pt x="207645" y="107315"/>
                    </a:cubicBezTo>
                    <a:cubicBezTo>
                      <a:pt x="212090" y="97155"/>
                      <a:pt x="212090" y="86995"/>
                      <a:pt x="207645" y="76835"/>
                    </a:cubicBezTo>
                    <a:cubicBezTo>
                      <a:pt x="205740" y="72390"/>
                      <a:pt x="203200" y="68580"/>
                      <a:pt x="198120" y="67945"/>
                    </a:cubicBezTo>
                    <a:cubicBezTo>
                      <a:pt x="188595" y="66675"/>
                      <a:pt x="179070" y="66675"/>
                      <a:pt x="168910" y="66040"/>
                    </a:cubicBezTo>
                    <a:close/>
                    <a:moveTo>
                      <a:pt x="86360" y="146050"/>
                    </a:moveTo>
                    <a:cubicBezTo>
                      <a:pt x="86360" y="124460"/>
                      <a:pt x="86360" y="102235"/>
                      <a:pt x="86360" y="80010"/>
                    </a:cubicBezTo>
                    <a:cubicBezTo>
                      <a:pt x="92075" y="80010"/>
                      <a:pt x="97155" y="80010"/>
                      <a:pt x="102235" y="80010"/>
                    </a:cubicBezTo>
                    <a:cubicBezTo>
                      <a:pt x="102235" y="74930"/>
                      <a:pt x="102235" y="71120"/>
                      <a:pt x="102235" y="66675"/>
                    </a:cubicBezTo>
                    <a:cubicBezTo>
                      <a:pt x="87630" y="66675"/>
                      <a:pt x="73025" y="66675"/>
                      <a:pt x="59055" y="66675"/>
                    </a:cubicBezTo>
                    <a:cubicBezTo>
                      <a:pt x="59055" y="71120"/>
                      <a:pt x="59055" y="75565"/>
                      <a:pt x="59055" y="80645"/>
                    </a:cubicBezTo>
                    <a:cubicBezTo>
                      <a:pt x="64135" y="80645"/>
                      <a:pt x="69850" y="80645"/>
                      <a:pt x="74930" y="80645"/>
                    </a:cubicBezTo>
                    <a:cubicBezTo>
                      <a:pt x="74930" y="82550"/>
                      <a:pt x="74930" y="84455"/>
                      <a:pt x="74930" y="85725"/>
                    </a:cubicBezTo>
                    <a:cubicBezTo>
                      <a:pt x="74930" y="102870"/>
                      <a:pt x="74930" y="120650"/>
                      <a:pt x="74930" y="137795"/>
                    </a:cubicBezTo>
                    <a:cubicBezTo>
                      <a:pt x="74930" y="147955"/>
                      <a:pt x="74930" y="147955"/>
                      <a:pt x="85090" y="146685"/>
                    </a:cubicBezTo>
                    <a:cubicBezTo>
                      <a:pt x="85090" y="147320"/>
                      <a:pt x="85090" y="146685"/>
                      <a:pt x="86360" y="146050"/>
                    </a:cubicBezTo>
                    <a:close/>
                  </a:path>
                </a:pathLst>
              </a:custGeom>
              <a:solidFill>
                <a:srgbClr val="ED1C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1B7B923-397C-E434-5A9D-A6BD22558ADE}"/>
                  </a:ext>
                </a:extLst>
              </p:cNvPr>
              <p:cNvSpPr/>
              <p:nvPr/>
            </p:nvSpPr>
            <p:spPr>
              <a:xfrm>
                <a:off x="1791266" y="5760309"/>
                <a:ext cx="53408" cy="84204"/>
              </a:xfrm>
              <a:custGeom>
                <a:avLst/>
                <a:gdLst>
                  <a:gd name="connsiteX0" fmla="*/ 53409 w 53408"/>
                  <a:gd name="connsiteY0" fmla="*/ 41050 h 84204"/>
                  <a:gd name="connsiteX1" fmla="*/ 48329 w 53408"/>
                  <a:gd name="connsiteY1" fmla="*/ 69625 h 84204"/>
                  <a:gd name="connsiteX2" fmla="*/ 20389 w 53408"/>
                  <a:gd name="connsiteY2" fmla="*/ 82961 h 84204"/>
                  <a:gd name="connsiteX3" fmla="*/ 8959 w 53408"/>
                  <a:gd name="connsiteY3" fmla="*/ 74706 h 84204"/>
                  <a:gd name="connsiteX4" fmla="*/ 69 w 53408"/>
                  <a:gd name="connsiteY4" fmla="*/ 49306 h 84204"/>
                  <a:gd name="connsiteX5" fmla="*/ 2609 w 53408"/>
                  <a:gd name="connsiteY5" fmla="*/ 23271 h 84204"/>
                  <a:gd name="connsiteX6" fmla="*/ 8324 w 53408"/>
                  <a:gd name="connsiteY6" fmla="*/ 9936 h 84204"/>
                  <a:gd name="connsiteX7" fmla="*/ 43884 w 53408"/>
                  <a:gd name="connsiteY7" fmla="*/ 8666 h 84204"/>
                  <a:gd name="connsiteX8" fmla="*/ 52774 w 53408"/>
                  <a:gd name="connsiteY8" fmla="*/ 33431 h 84204"/>
                  <a:gd name="connsiteX9" fmla="*/ 53409 w 53408"/>
                  <a:gd name="connsiteY9" fmla="*/ 41050 h 84204"/>
                  <a:gd name="connsiteX10" fmla="*/ 42614 w 53408"/>
                  <a:gd name="connsiteY10" fmla="*/ 42321 h 84204"/>
                  <a:gd name="connsiteX11" fmla="*/ 38804 w 53408"/>
                  <a:gd name="connsiteY11" fmla="*/ 24541 h 84204"/>
                  <a:gd name="connsiteX12" fmla="*/ 31819 w 53408"/>
                  <a:gd name="connsiteY12" fmla="*/ 15650 h 84204"/>
                  <a:gd name="connsiteX13" fmla="*/ 15309 w 53408"/>
                  <a:gd name="connsiteY13" fmla="*/ 22000 h 84204"/>
                  <a:gd name="connsiteX14" fmla="*/ 15309 w 53408"/>
                  <a:gd name="connsiteY14" fmla="*/ 60100 h 84204"/>
                  <a:gd name="connsiteX15" fmla="*/ 26739 w 53408"/>
                  <a:gd name="connsiteY15" fmla="*/ 68991 h 84204"/>
                  <a:gd name="connsiteX16" fmla="*/ 38804 w 53408"/>
                  <a:gd name="connsiteY16" fmla="*/ 59466 h 84204"/>
                  <a:gd name="connsiteX17" fmla="*/ 42614 w 53408"/>
                  <a:gd name="connsiteY17" fmla="*/ 42321 h 8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408" h="84204">
                    <a:moveTo>
                      <a:pt x="53409" y="41050"/>
                    </a:moveTo>
                    <a:cubicBezTo>
                      <a:pt x="53409" y="51846"/>
                      <a:pt x="52139" y="60736"/>
                      <a:pt x="48329" y="69625"/>
                    </a:cubicBezTo>
                    <a:cubicBezTo>
                      <a:pt x="42614" y="81691"/>
                      <a:pt x="31819" y="86771"/>
                      <a:pt x="20389" y="82961"/>
                    </a:cubicBezTo>
                    <a:cubicBezTo>
                      <a:pt x="15944" y="81691"/>
                      <a:pt x="11499" y="78516"/>
                      <a:pt x="8959" y="74706"/>
                    </a:cubicBezTo>
                    <a:cubicBezTo>
                      <a:pt x="3244" y="67721"/>
                      <a:pt x="-566" y="58831"/>
                      <a:pt x="69" y="49306"/>
                    </a:cubicBezTo>
                    <a:cubicBezTo>
                      <a:pt x="704" y="40416"/>
                      <a:pt x="704" y="32161"/>
                      <a:pt x="2609" y="23271"/>
                    </a:cubicBezTo>
                    <a:cubicBezTo>
                      <a:pt x="3244" y="18825"/>
                      <a:pt x="5784" y="14381"/>
                      <a:pt x="8324" y="9936"/>
                    </a:cubicBezTo>
                    <a:cubicBezTo>
                      <a:pt x="16579" y="-2764"/>
                      <a:pt x="34359" y="-3400"/>
                      <a:pt x="43884" y="8666"/>
                    </a:cubicBezTo>
                    <a:cubicBezTo>
                      <a:pt x="49599" y="15650"/>
                      <a:pt x="52139" y="24541"/>
                      <a:pt x="52774" y="33431"/>
                    </a:cubicBezTo>
                    <a:cubicBezTo>
                      <a:pt x="53409" y="35971"/>
                      <a:pt x="53409" y="39146"/>
                      <a:pt x="53409" y="41050"/>
                    </a:cubicBezTo>
                    <a:close/>
                    <a:moveTo>
                      <a:pt x="42614" y="42321"/>
                    </a:moveTo>
                    <a:cubicBezTo>
                      <a:pt x="41344" y="35971"/>
                      <a:pt x="40709" y="30256"/>
                      <a:pt x="38804" y="24541"/>
                    </a:cubicBezTo>
                    <a:cubicBezTo>
                      <a:pt x="37534" y="21366"/>
                      <a:pt x="34994" y="17556"/>
                      <a:pt x="31819" y="15650"/>
                    </a:cubicBezTo>
                    <a:cubicBezTo>
                      <a:pt x="26104" y="11841"/>
                      <a:pt x="18484" y="15016"/>
                      <a:pt x="15309" y="22000"/>
                    </a:cubicBezTo>
                    <a:cubicBezTo>
                      <a:pt x="9594" y="34700"/>
                      <a:pt x="10229" y="47400"/>
                      <a:pt x="15309" y="60100"/>
                    </a:cubicBezTo>
                    <a:cubicBezTo>
                      <a:pt x="17214" y="65181"/>
                      <a:pt x="21024" y="68991"/>
                      <a:pt x="26739" y="68991"/>
                    </a:cubicBezTo>
                    <a:cubicBezTo>
                      <a:pt x="33089" y="68991"/>
                      <a:pt x="36899" y="65181"/>
                      <a:pt x="38804" y="59466"/>
                    </a:cubicBezTo>
                    <a:cubicBezTo>
                      <a:pt x="40709" y="54386"/>
                      <a:pt x="41344" y="48036"/>
                      <a:pt x="42614" y="42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2BEC959-40BD-6EC6-71B9-6541354FAD90}"/>
                  </a:ext>
                </a:extLst>
              </p:cNvPr>
              <p:cNvSpPr/>
              <p:nvPr/>
            </p:nvSpPr>
            <p:spPr>
              <a:xfrm>
                <a:off x="1693545" y="5760162"/>
                <a:ext cx="45689" cy="83385"/>
              </a:xfrm>
              <a:custGeom>
                <a:avLst/>
                <a:gdLst>
                  <a:gd name="connsiteX0" fmla="*/ 0 w 45689"/>
                  <a:gd name="connsiteY0" fmla="*/ 55803 h 83385"/>
                  <a:gd name="connsiteX1" fmla="*/ 10160 w 45689"/>
                  <a:gd name="connsiteY1" fmla="*/ 53898 h 83385"/>
                  <a:gd name="connsiteX2" fmla="*/ 12700 w 45689"/>
                  <a:gd name="connsiteY2" fmla="*/ 62788 h 83385"/>
                  <a:gd name="connsiteX3" fmla="*/ 26035 w 45689"/>
                  <a:gd name="connsiteY3" fmla="*/ 69138 h 83385"/>
                  <a:gd name="connsiteX4" fmla="*/ 32385 w 45689"/>
                  <a:gd name="connsiteY4" fmla="*/ 56438 h 83385"/>
                  <a:gd name="connsiteX5" fmla="*/ 26670 w 45689"/>
                  <a:gd name="connsiteY5" fmla="*/ 50088 h 83385"/>
                  <a:gd name="connsiteX6" fmla="*/ 15875 w 45689"/>
                  <a:gd name="connsiteY6" fmla="*/ 45643 h 83385"/>
                  <a:gd name="connsiteX7" fmla="*/ 6350 w 45689"/>
                  <a:gd name="connsiteY7" fmla="*/ 6908 h 83385"/>
                  <a:gd name="connsiteX8" fmla="*/ 37465 w 45689"/>
                  <a:gd name="connsiteY8" fmla="*/ 6908 h 83385"/>
                  <a:gd name="connsiteX9" fmla="*/ 42545 w 45689"/>
                  <a:gd name="connsiteY9" fmla="*/ 24053 h 83385"/>
                  <a:gd name="connsiteX10" fmla="*/ 31750 w 45689"/>
                  <a:gd name="connsiteY10" fmla="*/ 24688 h 83385"/>
                  <a:gd name="connsiteX11" fmla="*/ 31115 w 45689"/>
                  <a:gd name="connsiteY11" fmla="*/ 20878 h 83385"/>
                  <a:gd name="connsiteX12" fmla="*/ 18415 w 45689"/>
                  <a:gd name="connsiteY12" fmla="*/ 13893 h 83385"/>
                  <a:gd name="connsiteX13" fmla="*/ 13335 w 45689"/>
                  <a:gd name="connsiteY13" fmla="*/ 19608 h 83385"/>
                  <a:gd name="connsiteX14" fmla="*/ 16510 w 45689"/>
                  <a:gd name="connsiteY14" fmla="*/ 27228 h 83385"/>
                  <a:gd name="connsiteX15" fmla="*/ 26670 w 45689"/>
                  <a:gd name="connsiteY15" fmla="*/ 31673 h 83385"/>
                  <a:gd name="connsiteX16" fmla="*/ 41275 w 45689"/>
                  <a:gd name="connsiteY16" fmla="*/ 73583 h 83385"/>
                  <a:gd name="connsiteX17" fmla="*/ 6350 w 45689"/>
                  <a:gd name="connsiteY17" fmla="*/ 75488 h 83385"/>
                  <a:gd name="connsiteX18" fmla="*/ 0 w 45689"/>
                  <a:gd name="connsiteY18" fmla="*/ 55803 h 8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689" h="83385">
                    <a:moveTo>
                      <a:pt x="0" y="55803"/>
                    </a:moveTo>
                    <a:cubicBezTo>
                      <a:pt x="3810" y="55168"/>
                      <a:pt x="6985" y="54533"/>
                      <a:pt x="10160" y="53898"/>
                    </a:cubicBezTo>
                    <a:cubicBezTo>
                      <a:pt x="10795" y="57073"/>
                      <a:pt x="11430" y="59613"/>
                      <a:pt x="12700" y="62788"/>
                    </a:cubicBezTo>
                    <a:cubicBezTo>
                      <a:pt x="15240" y="68503"/>
                      <a:pt x="20320" y="71043"/>
                      <a:pt x="26035" y="69138"/>
                    </a:cubicBezTo>
                    <a:cubicBezTo>
                      <a:pt x="31115" y="67868"/>
                      <a:pt x="34290" y="62153"/>
                      <a:pt x="32385" y="56438"/>
                    </a:cubicBezTo>
                    <a:cubicBezTo>
                      <a:pt x="31750" y="53898"/>
                      <a:pt x="29210" y="51358"/>
                      <a:pt x="26670" y="50088"/>
                    </a:cubicBezTo>
                    <a:cubicBezTo>
                      <a:pt x="23495" y="48183"/>
                      <a:pt x="19050" y="46913"/>
                      <a:pt x="15875" y="45643"/>
                    </a:cubicBezTo>
                    <a:cubicBezTo>
                      <a:pt x="1270" y="39293"/>
                      <a:pt x="-3175" y="19608"/>
                      <a:pt x="6350" y="6908"/>
                    </a:cubicBezTo>
                    <a:cubicBezTo>
                      <a:pt x="13335" y="-2617"/>
                      <a:pt x="30480" y="-1982"/>
                      <a:pt x="37465" y="6908"/>
                    </a:cubicBezTo>
                    <a:cubicBezTo>
                      <a:pt x="41275" y="11988"/>
                      <a:pt x="42545" y="17703"/>
                      <a:pt x="42545" y="24053"/>
                    </a:cubicBezTo>
                    <a:cubicBezTo>
                      <a:pt x="38735" y="24053"/>
                      <a:pt x="35560" y="24688"/>
                      <a:pt x="31750" y="24688"/>
                    </a:cubicBezTo>
                    <a:cubicBezTo>
                      <a:pt x="31115" y="23418"/>
                      <a:pt x="31115" y="22148"/>
                      <a:pt x="31115" y="20878"/>
                    </a:cubicBezTo>
                    <a:cubicBezTo>
                      <a:pt x="29210" y="14528"/>
                      <a:pt x="24765" y="11353"/>
                      <a:pt x="18415" y="13893"/>
                    </a:cubicBezTo>
                    <a:cubicBezTo>
                      <a:pt x="15875" y="14528"/>
                      <a:pt x="13970" y="17068"/>
                      <a:pt x="13335" y="19608"/>
                    </a:cubicBezTo>
                    <a:cubicBezTo>
                      <a:pt x="12065" y="22148"/>
                      <a:pt x="13335" y="25323"/>
                      <a:pt x="16510" y="27228"/>
                    </a:cubicBezTo>
                    <a:cubicBezTo>
                      <a:pt x="19685" y="29133"/>
                      <a:pt x="23495" y="30403"/>
                      <a:pt x="26670" y="31673"/>
                    </a:cubicBezTo>
                    <a:cubicBezTo>
                      <a:pt x="44450" y="38658"/>
                      <a:pt x="50800" y="57073"/>
                      <a:pt x="41275" y="73583"/>
                    </a:cubicBezTo>
                    <a:cubicBezTo>
                      <a:pt x="34290" y="85648"/>
                      <a:pt x="15240" y="86918"/>
                      <a:pt x="6350" y="75488"/>
                    </a:cubicBezTo>
                    <a:cubicBezTo>
                      <a:pt x="1905" y="70408"/>
                      <a:pt x="0" y="64058"/>
                      <a:pt x="0" y="558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1E6FEF4-E532-1372-AACE-D5349B9C3D87}"/>
                  </a:ext>
                </a:extLst>
              </p:cNvPr>
              <p:cNvSpPr/>
              <p:nvPr/>
            </p:nvSpPr>
            <p:spPr>
              <a:xfrm>
                <a:off x="1853564" y="5761354"/>
                <a:ext cx="42703" cy="80010"/>
              </a:xfrm>
              <a:custGeom>
                <a:avLst/>
                <a:gdLst>
                  <a:gd name="connsiteX0" fmla="*/ 0 w 42703"/>
                  <a:gd name="connsiteY0" fmla="*/ 0 h 80010"/>
                  <a:gd name="connsiteX1" fmla="*/ 29845 w 42703"/>
                  <a:gd name="connsiteY1" fmla="*/ 1270 h 80010"/>
                  <a:gd name="connsiteX2" fmla="*/ 39370 w 42703"/>
                  <a:gd name="connsiteY2" fmla="*/ 10160 h 80010"/>
                  <a:gd name="connsiteX3" fmla="*/ 39370 w 42703"/>
                  <a:gd name="connsiteY3" fmla="*/ 40640 h 80010"/>
                  <a:gd name="connsiteX4" fmla="*/ 23495 w 42703"/>
                  <a:gd name="connsiteY4" fmla="*/ 50165 h 80010"/>
                  <a:gd name="connsiteX5" fmla="*/ 12065 w 42703"/>
                  <a:gd name="connsiteY5" fmla="*/ 50165 h 80010"/>
                  <a:gd name="connsiteX6" fmla="*/ 12065 w 42703"/>
                  <a:gd name="connsiteY6" fmla="*/ 80010 h 80010"/>
                  <a:gd name="connsiteX7" fmla="*/ 635 w 42703"/>
                  <a:gd name="connsiteY7" fmla="*/ 80010 h 80010"/>
                  <a:gd name="connsiteX8" fmla="*/ 0 w 42703"/>
                  <a:gd name="connsiteY8" fmla="*/ 0 h 80010"/>
                  <a:gd name="connsiteX9" fmla="*/ 11430 w 42703"/>
                  <a:gd name="connsiteY9" fmla="*/ 36830 h 80010"/>
                  <a:gd name="connsiteX10" fmla="*/ 28575 w 42703"/>
                  <a:gd name="connsiteY10" fmla="*/ 32385 h 80010"/>
                  <a:gd name="connsiteX11" fmla="*/ 27940 w 42703"/>
                  <a:gd name="connsiteY11" fmla="*/ 17780 h 80010"/>
                  <a:gd name="connsiteX12" fmla="*/ 11430 w 42703"/>
                  <a:gd name="connsiteY12" fmla="*/ 14605 h 80010"/>
                  <a:gd name="connsiteX13" fmla="*/ 11430 w 42703"/>
                  <a:gd name="connsiteY13" fmla="*/ 3683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703" h="80010">
                    <a:moveTo>
                      <a:pt x="0" y="0"/>
                    </a:moveTo>
                    <a:cubicBezTo>
                      <a:pt x="10160" y="635"/>
                      <a:pt x="19685" y="635"/>
                      <a:pt x="29845" y="1270"/>
                    </a:cubicBezTo>
                    <a:cubicBezTo>
                      <a:pt x="34290" y="1905"/>
                      <a:pt x="37465" y="5715"/>
                      <a:pt x="39370" y="10160"/>
                    </a:cubicBezTo>
                    <a:cubicBezTo>
                      <a:pt x="43815" y="20320"/>
                      <a:pt x="43815" y="30480"/>
                      <a:pt x="39370" y="40640"/>
                    </a:cubicBezTo>
                    <a:cubicBezTo>
                      <a:pt x="36195" y="47625"/>
                      <a:pt x="31115" y="50165"/>
                      <a:pt x="23495" y="50165"/>
                    </a:cubicBezTo>
                    <a:cubicBezTo>
                      <a:pt x="19685" y="50165"/>
                      <a:pt x="15875" y="50165"/>
                      <a:pt x="12065" y="50165"/>
                    </a:cubicBezTo>
                    <a:cubicBezTo>
                      <a:pt x="12065" y="60325"/>
                      <a:pt x="12065" y="69850"/>
                      <a:pt x="12065" y="80010"/>
                    </a:cubicBezTo>
                    <a:cubicBezTo>
                      <a:pt x="8255" y="80010"/>
                      <a:pt x="4445" y="80010"/>
                      <a:pt x="635" y="80010"/>
                    </a:cubicBezTo>
                    <a:cubicBezTo>
                      <a:pt x="0" y="53975"/>
                      <a:pt x="0" y="27940"/>
                      <a:pt x="0" y="0"/>
                    </a:cubicBezTo>
                    <a:close/>
                    <a:moveTo>
                      <a:pt x="11430" y="36830"/>
                    </a:moveTo>
                    <a:cubicBezTo>
                      <a:pt x="17780" y="36195"/>
                      <a:pt x="24130" y="38735"/>
                      <a:pt x="28575" y="32385"/>
                    </a:cubicBezTo>
                    <a:cubicBezTo>
                      <a:pt x="31115" y="28575"/>
                      <a:pt x="31115" y="20955"/>
                      <a:pt x="27940" y="17780"/>
                    </a:cubicBezTo>
                    <a:cubicBezTo>
                      <a:pt x="23495" y="12065"/>
                      <a:pt x="17145" y="15240"/>
                      <a:pt x="11430" y="14605"/>
                    </a:cubicBezTo>
                    <a:cubicBezTo>
                      <a:pt x="11430" y="22225"/>
                      <a:pt x="11430" y="29210"/>
                      <a:pt x="11430" y="36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844195A6-0469-91C4-EFFA-C5234091E6B6}"/>
                  </a:ext>
                </a:extLst>
              </p:cNvPr>
              <p:cNvSpPr/>
              <p:nvPr/>
            </p:nvSpPr>
            <p:spPr>
              <a:xfrm>
                <a:off x="1743710" y="5761990"/>
                <a:ext cx="43179" cy="80586"/>
              </a:xfrm>
              <a:custGeom>
                <a:avLst/>
                <a:gdLst>
                  <a:gd name="connsiteX0" fmla="*/ 27305 w 43179"/>
                  <a:gd name="connsiteY0" fmla="*/ 79375 h 80586"/>
                  <a:gd name="connsiteX1" fmla="*/ 26035 w 43179"/>
                  <a:gd name="connsiteY1" fmla="*/ 80010 h 80586"/>
                  <a:gd name="connsiteX2" fmla="*/ 15875 w 43179"/>
                  <a:gd name="connsiteY2" fmla="*/ 71120 h 80586"/>
                  <a:gd name="connsiteX3" fmla="*/ 15875 w 43179"/>
                  <a:gd name="connsiteY3" fmla="*/ 19050 h 80586"/>
                  <a:gd name="connsiteX4" fmla="*/ 15875 w 43179"/>
                  <a:gd name="connsiteY4" fmla="*/ 13970 h 80586"/>
                  <a:gd name="connsiteX5" fmla="*/ 0 w 43179"/>
                  <a:gd name="connsiteY5" fmla="*/ 13970 h 80586"/>
                  <a:gd name="connsiteX6" fmla="*/ 0 w 43179"/>
                  <a:gd name="connsiteY6" fmla="*/ 0 h 80586"/>
                  <a:gd name="connsiteX7" fmla="*/ 43180 w 43179"/>
                  <a:gd name="connsiteY7" fmla="*/ 0 h 80586"/>
                  <a:gd name="connsiteX8" fmla="*/ 43180 w 43179"/>
                  <a:gd name="connsiteY8" fmla="*/ 13335 h 80586"/>
                  <a:gd name="connsiteX9" fmla="*/ 27305 w 43179"/>
                  <a:gd name="connsiteY9" fmla="*/ 13335 h 80586"/>
                  <a:gd name="connsiteX10" fmla="*/ 27305 w 43179"/>
                  <a:gd name="connsiteY10" fmla="*/ 79375 h 8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179" h="80586">
                    <a:moveTo>
                      <a:pt x="27305" y="79375"/>
                    </a:moveTo>
                    <a:cubicBezTo>
                      <a:pt x="26670" y="80010"/>
                      <a:pt x="26670" y="80010"/>
                      <a:pt x="26035" y="80010"/>
                    </a:cubicBezTo>
                    <a:cubicBezTo>
                      <a:pt x="15875" y="81280"/>
                      <a:pt x="15875" y="81280"/>
                      <a:pt x="15875" y="71120"/>
                    </a:cubicBezTo>
                    <a:cubicBezTo>
                      <a:pt x="15875" y="53975"/>
                      <a:pt x="15875" y="36195"/>
                      <a:pt x="15875" y="19050"/>
                    </a:cubicBezTo>
                    <a:cubicBezTo>
                      <a:pt x="15875" y="17780"/>
                      <a:pt x="15875" y="15875"/>
                      <a:pt x="15875" y="13970"/>
                    </a:cubicBezTo>
                    <a:cubicBezTo>
                      <a:pt x="10160" y="13970"/>
                      <a:pt x="5080" y="13970"/>
                      <a:pt x="0" y="13970"/>
                    </a:cubicBezTo>
                    <a:cubicBezTo>
                      <a:pt x="0" y="8890"/>
                      <a:pt x="0" y="5080"/>
                      <a:pt x="0" y="0"/>
                    </a:cubicBezTo>
                    <a:cubicBezTo>
                      <a:pt x="14605" y="0"/>
                      <a:pt x="28575" y="0"/>
                      <a:pt x="43180" y="0"/>
                    </a:cubicBezTo>
                    <a:cubicBezTo>
                      <a:pt x="43180" y="4445"/>
                      <a:pt x="43180" y="8890"/>
                      <a:pt x="43180" y="13335"/>
                    </a:cubicBezTo>
                    <a:cubicBezTo>
                      <a:pt x="38100" y="13335"/>
                      <a:pt x="33020" y="13335"/>
                      <a:pt x="27305" y="13335"/>
                    </a:cubicBezTo>
                    <a:cubicBezTo>
                      <a:pt x="27305" y="36195"/>
                      <a:pt x="27305" y="57785"/>
                      <a:pt x="27305" y="793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C73E3A29-F5DA-5647-99FB-DFBDFEF3853F}"/>
                  </a:ext>
                </a:extLst>
              </p:cNvPr>
              <p:cNvSpPr/>
              <p:nvPr/>
            </p:nvSpPr>
            <p:spPr>
              <a:xfrm>
                <a:off x="1802750" y="5774965"/>
                <a:ext cx="31129" cy="54969"/>
              </a:xfrm>
              <a:custGeom>
                <a:avLst/>
                <a:gdLst>
                  <a:gd name="connsiteX0" fmla="*/ 31130 w 31129"/>
                  <a:gd name="connsiteY0" fmla="*/ 27665 h 54969"/>
                  <a:gd name="connsiteX1" fmla="*/ 27320 w 31129"/>
                  <a:gd name="connsiteY1" fmla="*/ 45445 h 54969"/>
                  <a:gd name="connsiteX2" fmla="*/ 15255 w 31129"/>
                  <a:gd name="connsiteY2" fmla="*/ 54970 h 54969"/>
                  <a:gd name="connsiteX3" fmla="*/ 3825 w 31129"/>
                  <a:gd name="connsiteY3" fmla="*/ 46080 h 54969"/>
                  <a:gd name="connsiteX4" fmla="*/ 3825 w 31129"/>
                  <a:gd name="connsiteY4" fmla="*/ 7980 h 54969"/>
                  <a:gd name="connsiteX5" fmla="*/ 20335 w 31129"/>
                  <a:gd name="connsiteY5" fmla="*/ 1630 h 54969"/>
                  <a:gd name="connsiteX6" fmla="*/ 27320 w 31129"/>
                  <a:gd name="connsiteY6" fmla="*/ 10520 h 54969"/>
                  <a:gd name="connsiteX7" fmla="*/ 31130 w 31129"/>
                  <a:gd name="connsiteY7" fmla="*/ 27665 h 5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29" h="54969">
                    <a:moveTo>
                      <a:pt x="31130" y="27665"/>
                    </a:moveTo>
                    <a:cubicBezTo>
                      <a:pt x="29860" y="33380"/>
                      <a:pt x="29225" y="39730"/>
                      <a:pt x="27320" y="45445"/>
                    </a:cubicBezTo>
                    <a:cubicBezTo>
                      <a:pt x="25415" y="50525"/>
                      <a:pt x="21605" y="54970"/>
                      <a:pt x="15255" y="54970"/>
                    </a:cubicBezTo>
                    <a:cubicBezTo>
                      <a:pt x="9540" y="54970"/>
                      <a:pt x="5730" y="51160"/>
                      <a:pt x="3825" y="46080"/>
                    </a:cubicBezTo>
                    <a:cubicBezTo>
                      <a:pt x="-620" y="33380"/>
                      <a:pt x="-1890" y="20680"/>
                      <a:pt x="3825" y="7980"/>
                    </a:cubicBezTo>
                    <a:cubicBezTo>
                      <a:pt x="7000" y="995"/>
                      <a:pt x="14620" y="-2180"/>
                      <a:pt x="20335" y="1630"/>
                    </a:cubicBezTo>
                    <a:cubicBezTo>
                      <a:pt x="23510" y="3535"/>
                      <a:pt x="26050" y="6710"/>
                      <a:pt x="27320" y="10520"/>
                    </a:cubicBezTo>
                    <a:cubicBezTo>
                      <a:pt x="29860" y="14965"/>
                      <a:pt x="29860" y="21315"/>
                      <a:pt x="31130" y="27665"/>
                    </a:cubicBezTo>
                    <a:close/>
                  </a:path>
                </a:pathLst>
              </a:custGeom>
              <a:solidFill>
                <a:srgbClr val="ED1C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AD9F0501-42B7-2785-9F4A-1AE9CFBF57D1}"/>
                  </a:ext>
                </a:extLst>
              </p:cNvPr>
              <p:cNvSpPr/>
              <p:nvPr/>
            </p:nvSpPr>
            <p:spPr>
              <a:xfrm>
                <a:off x="1864995" y="5775236"/>
                <a:ext cx="18977" cy="23082"/>
              </a:xfrm>
              <a:custGeom>
                <a:avLst/>
                <a:gdLst>
                  <a:gd name="connsiteX0" fmla="*/ 0 w 18977"/>
                  <a:gd name="connsiteY0" fmla="*/ 22948 h 23082"/>
                  <a:gd name="connsiteX1" fmla="*/ 0 w 18977"/>
                  <a:gd name="connsiteY1" fmla="*/ 88 h 23082"/>
                  <a:gd name="connsiteX2" fmla="*/ 16510 w 18977"/>
                  <a:gd name="connsiteY2" fmla="*/ 3263 h 23082"/>
                  <a:gd name="connsiteX3" fmla="*/ 17145 w 18977"/>
                  <a:gd name="connsiteY3" fmla="*/ 17868 h 23082"/>
                  <a:gd name="connsiteX4" fmla="*/ 0 w 18977"/>
                  <a:gd name="connsiteY4" fmla="*/ 22948 h 23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7" h="23082">
                    <a:moveTo>
                      <a:pt x="0" y="22948"/>
                    </a:moveTo>
                    <a:cubicBezTo>
                      <a:pt x="0" y="15329"/>
                      <a:pt x="0" y="7709"/>
                      <a:pt x="0" y="88"/>
                    </a:cubicBezTo>
                    <a:cubicBezTo>
                      <a:pt x="5715" y="723"/>
                      <a:pt x="12065" y="-1816"/>
                      <a:pt x="16510" y="3263"/>
                    </a:cubicBezTo>
                    <a:cubicBezTo>
                      <a:pt x="19685" y="7073"/>
                      <a:pt x="19685" y="14059"/>
                      <a:pt x="17145" y="17868"/>
                    </a:cubicBezTo>
                    <a:cubicBezTo>
                      <a:pt x="12700" y="25488"/>
                      <a:pt x="6350" y="22313"/>
                      <a:pt x="0" y="22948"/>
                    </a:cubicBezTo>
                    <a:close/>
                  </a:path>
                </a:pathLst>
              </a:custGeom>
              <a:solidFill>
                <a:srgbClr val="ED1C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54" name="组合 553">
            <a:extLst>
              <a:ext uri="{FF2B5EF4-FFF2-40B4-BE49-F238E27FC236}">
                <a16:creationId xmlns:a16="http://schemas.microsoft.com/office/drawing/2014/main" id="{AE747DAC-1952-CC35-1AC6-354A43533F07}"/>
              </a:ext>
            </a:extLst>
          </p:cNvPr>
          <p:cNvGrpSpPr/>
          <p:nvPr/>
        </p:nvGrpSpPr>
        <p:grpSpPr>
          <a:xfrm>
            <a:off x="918219" y="4716429"/>
            <a:ext cx="2375693" cy="1448205"/>
            <a:chOff x="8171815" y="4679315"/>
            <a:chExt cx="3508375" cy="2138679"/>
          </a:xfrm>
        </p:grpSpPr>
        <p:grpSp>
          <p:nvGrpSpPr>
            <p:cNvPr id="327" name="图形 4">
              <a:extLst>
                <a:ext uri="{FF2B5EF4-FFF2-40B4-BE49-F238E27FC236}">
                  <a16:creationId xmlns:a16="http://schemas.microsoft.com/office/drawing/2014/main" id="{26EB9C25-422C-F430-E18F-F32816297468}"/>
                </a:ext>
              </a:extLst>
            </p:cNvPr>
            <p:cNvGrpSpPr/>
            <p:nvPr/>
          </p:nvGrpSpPr>
          <p:grpSpPr>
            <a:xfrm>
              <a:off x="8672194" y="5319395"/>
              <a:ext cx="2355850" cy="1094739"/>
              <a:chOff x="8672194" y="5319395"/>
              <a:chExt cx="2355850" cy="1094739"/>
            </a:xfrm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77F5E0B-7D2D-C999-4A76-418240A8B16C}"/>
                  </a:ext>
                </a:extLst>
              </p:cNvPr>
              <p:cNvSpPr/>
              <p:nvPr/>
            </p:nvSpPr>
            <p:spPr>
              <a:xfrm>
                <a:off x="8672194" y="5319395"/>
                <a:ext cx="2355850" cy="1094739"/>
              </a:xfrm>
              <a:custGeom>
                <a:avLst/>
                <a:gdLst>
                  <a:gd name="connsiteX0" fmla="*/ 2220596 w 2355850"/>
                  <a:gd name="connsiteY0" fmla="*/ 1094740 h 1094739"/>
                  <a:gd name="connsiteX1" fmla="*/ 135255 w 2355850"/>
                  <a:gd name="connsiteY1" fmla="*/ 1094740 h 1094739"/>
                  <a:gd name="connsiteX2" fmla="*/ 0 w 2355850"/>
                  <a:gd name="connsiteY2" fmla="*/ 959485 h 1094739"/>
                  <a:gd name="connsiteX3" fmla="*/ 0 w 2355850"/>
                  <a:gd name="connsiteY3" fmla="*/ 135255 h 1094739"/>
                  <a:gd name="connsiteX4" fmla="*/ 135255 w 2355850"/>
                  <a:gd name="connsiteY4" fmla="*/ 0 h 1094739"/>
                  <a:gd name="connsiteX5" fmla="*/ 2220596 w 2355850"/>
                  <a:gd name="connsiteY5" fmla="*/ 0 h 1094739"/>
                  <a:gd name="connsiteX6" fmla="*/ 2355850 w 2355850"/>
                  <a:gd name="connsiteY6" fmla="*/ 135255 h 1094739"/>
                  <a:gd name="connsiteX7" fmla="*/ 2355850 w 2355850"/>
                  <a:gd name="connsiteY7" fmla="*/ 959485 h 1094739"/>
                  <a:gd name="connsiteX8" fmla="*/ 2220596 w 2355850"/>
                  <a:gd name="connsiteY8" fmla="*/ 1094740 h 109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5850" h="1094739">
                    <a:moveTo>
                      <a:pt x="2220596" y="1094740"/>
                    </a:moveTo>
                    <a:lnTo>
                      <a:pt x="135255" y="1094740"/>
                    </a:lnTo>
                    <a:cubicBezTo>
                      <a:pt x="60961" y="1094740"/>
                      <a:pt x="0" y="1034415"/>
                      <a:pt x="0" y="959485"/>
                    </a:cubicBezTo>
                    <a:lnTo>
                      <a:pt x="0" y="135255"/>
                    </a:lnTo>
                    <a:cubicBezTo>
                      <a:pt x="0" y="60960"/>
                      <a:pt x="60325" y="0"/>
                      <a:pt x="135255" y="0"/>
                    </a:cubicBezTo>
                    <a:lnTo>
                      <a:pt x="2220596" y="0"/>
                    </a:lnTo>
                    <a:cubicBezTo>
                      <a:pt x="2294890" y="0"/>
                      <a:pt x="2355850" y="60325"/>
                      <a:pt x="2355850" y="135255"/>
                    </a:cubicBezTo>
                    <a:lnTo>
                      <a:pt x="2355850" y="959485"/>
                    </a:lnTo>
                    <a:cubicBezTo>
                      <a:pt x="2355850" y="1034415"/>
                      <a:pt x="2295525" y="1094740"/>
                      <a:pt x="2220596" y="1094740"/>
                    </a:cubicBezTo>
                    <a:close/>
                  </a:path>
                </a:pathLst>
              </a:custGeom>
              <a:solidFill>
                <a:srgbClr val="D6D5D4"/>
              </a:solidFill>
              <a:ln w="19050" cap="flat">
                <a:solidFill>
                  <a:srgbClr val="703A1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6390BFA6-949A-EA28-146C-CAB95F008405}"/>
                  </a:ext>
                </a:extLst>
              </p:cNvPr>
              <p:cNvSpPr/>
              <p:nvPr/>
            </p:nvSpPr>
            <p:spPr>
              <a:xfrm>
                <a:off x="8721725" y="5372100"/>
                <a:ext cx="2242826" cy="990600"/>
              </a:xfrm>
              <a:custGeom>
                <a:avLst/>
                <a:gdLst>
                  <a:gd name="connsiteX0" fmla="*/ 2152015 w 2242826"/>
                  <a:gd name="connsiteY0" fmla="*/ 990600 h 990600"/>
                  <a:gd name="connsiteX1" fmla="*/ 90805 w 2242826"/>
                  <a:gd name="connsiteY1" fmla="*/ 990600 h 990600"/>
                  <a:gd name="connsiteX2" fmla="*/ 0 w 2242826"/>
                  <a:gd name="connsiteY2" fmla="*/ 899795 h 990600"/>
                  <a:gd name="connsiteX3" fmla="*/ 0 w 2242826"/>
                  <a:gd name="connsiteY3" fmla="*/ 90805 h 990600"/>
                  <a:gd name="connsiteX4" fmla="*/ 90805 w 2242826"/>
                  <a:gd name="connsiteY4" fmla="*/ 0 h 990600"/>
                  <a:gd name="connsiteX5" fmla="*/ 2152015 w 2242826"/>
                  <a:gd name="connsiteY5" fmla="*/ 0 h 990600"/>
                  <a:gd name="connsiteX6" fmla="*/ 2242820 w 2242826"/>
                  <a:gd name="connsiteY6" fmla="*/ 90805 h 990600"/>
                  <a:gd name="connsiteX7" fmla="*/ 2242820 w 2242826"/>
                  <a:gd name="connsiteY7" fmla="*/ 899795 h 990600"/>
                  <a:gd name="connsiteX8" fmla="*/ 2152015 w 2242826"/>
                  <a:gd name="connsiteY8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2826" h="990600">
                    <a:moveTo>
                      <a:pt x="2152015" y="990600"/>
                    </a:moveTo>
                    <a:lnTo>
                      <a:pt x="90805" y="990600"/>
                    </a:lnTo>
                    <a:cubicBezTo>
                      <a:pt x="40640" y="990600"/>
                      <a:pt x="0" y="949960"/>
                      <a:pt x="0" y="899795"/>
                    </a:cubicBezTo>
                    <a:lnTo>
                      <a:pt x="0" y="90805"/>
                    </a:lnTo>
                    <a:cubicBezTo>
                      <a:pt x="0" y="40640"/>
                      <a:pt x="40640" y="0"/>
                      <a:pt x="90805" y="0"/>
                    </a:cubicBezTo>
                    <a:lnTo>
                      <a:pt x="2152015" y="0"/>
                    </a:lnTo>
                    <a:cubicBezTo>
                      <a:pt x="2202180" y="0"/>
                      <a:pt x="2242820" y="40640"/>
                      <a:pt x="2242820" y="90805"/>
                    </a:cubicBezTo>
                    <a:lnTo>
                      <a:pt x="2242820" y="899795"/>
                    </a:lnTo>
                    <a:cubicBezTo>
                      <a:pt x="2243455" y="949960"/>
                      <a:pt x="2202180" y="990600"/>
                      <a:pt x="2152015" y="990600"/>
                    </a:cubicBezTo>
                    <a:close/>
                  </a:path>
                </a:pathLst>
              </a:custGeom>
              <a:solidFill>
                <a:srgbClr val="204C68"/>
              </a:solidFill>
              <a:ln w="19050" cap="flat">
                <a:solidFill>
                  <a:srgbClr val="703A1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8A2B8011-54A0-E0E9-6A4A-B4CD332634D0}"/>
                  </a:ext>
                </a:extLst>
              </p:cNvPr>
              <p:cNvSpPr/>
              <p:nvPr/>
            </p:nvSpPr>
            <p:spPr>
              <a:xfrm>
                <a:off x="8849360" y="5426075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A51E2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D46D94E-5051-EBC8-26D9-3EAA85604FCA}"/>
                  </a:ext>
                </a:extLst>
              </p:cNvPr>
              <p:cNvSpPr/>
              <p:nvPr/>
            </p:nvSpPr>
            <p:spPr>
              <a:xfrm>
                <a:off x="8867140" y="5510529"/>
                <a:ext cx="274319" cy="227329"/>
              </a:xfrm>
              <a:custGeom>
                <a:avLst/>
                <a:gdLst>
                  <a:gd name="connsiteX0" fmla="*/ 160020 w 274319"/>
                  <a:gd name="connsiteY0" fmla="*/ 195580 h 227329"/>
                  <a:gd name="connsiteX1" fmla="*/ 17780 w 274319"/>
                  <a:gd name="connsiteY1" fmla="*/ 53340 h 227329"/>
                  <a:gd name="connsiteX2" fmla="*/ 27940 w 274319"/>
                  <a:gd name="connsiteY2" fmla="*/ 0 h 227329"/>
                  <a:gd name="connsiteX3" fmla="*/ 0 w 274319"/>
                  <a:gd name="connsiteY3" fmla="*/ 85090 h 227329"/>
                  <a:gd name="connsiteX4" fmla="*/ 142240 w 274319"/>
                  <a:gd name="connsiteY4" fmla="*/ 227330 h 227329"/>
                  <a:gd name="connsiteX5" fmla="*/ 274320 w 274319"/>
                  <a:gd name="connsiteY5" fmla="*/ 138430 h 227329"/>
                  <a:gd name="connsiteX6" fmla="*/ 160020 w 274319"/>
                  <a:gd name="connsiteY6" fmla="*/ 195580 h 22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29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7010" y="195580"/>
                      <a:pt x="160020" y="195580"/>
                    </a:cubicBezTo>
                    <a:close/>
                  </a:path>
                </a:pathLst>
              </a:custGeom>
              <a:solidFill>
                <a:srgbClr val="D23D4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2DBF9E47-C393-94A1-31EE-1860F6D68348}"/>
                  </a:ext>
                </a:extLst>
              </p:cNvPr>
              <p:cNvSpPr/>
              <p:nvPr/>
            </p:nvSpPr>
            <p:spPr>
              <a:xfrm>
                <a:off x="8849360" y="5904230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ED1E2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D01AF434-61E1-584F-5AD4-380E7E268326}"/>
                  </a:ext>
                </a:extLst>
              </p:cNvPr>
              <p:cNvSpPr/>
              <p:nvPr/>
            </p:nvSpPr>
            <p:spPr>
              <a:xfrm>
                <a:off x="9265285" y="5426075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3B56A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B3A678A-3722-959C-FD41-A2DB60D205F6}"/>
                  </a:ext>
                </a:extLst>
              </p:cNvPr>
              <p:cNvSpPr/>
              <p:nvPr/>
            </p:nvSpPr>
            <p:spPr>
              <a:xfrm>
                <a:off x="9265285" y="5904230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68BD4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EE1F07C-7DF8-4A95-3684-658D17ED1D03}"/>
                  </a:ext>
                </a:extLst>
              </p:cNvPr>
              <p:cNvSpPr/>
              <p:nvPr/>
            </p:nvSpPr>
            <p:spPr>
              <a:xfrm>
                <a:off x="9681210" y="5426075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FCEE2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8CDC3E86-B3F5-BA4F-9DA6-C85770E1C02C}"/>
                  </a:ext>
                </a:extLst>
              </p:cNvPr>
              <p:cNvSpPr/>
              <p:nvPr/>
            </p:nvSpPr>
            <p:spPr>
              <a:xfrm>
                <a:off x="9681210" y="5904230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A8519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76668FB-E7D5-6115-7F55-2117A8617344}"/>
                  </a:ext>
                </a:extLst>
              </p:cNvPr>
              <p:cNvSpPr/>
              <p:nvPr/>
            </p:nvSpPr>
            <p:spPr>
              <a:xfrm>
                <a:off x="10097135" y="5426075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F57F2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866C8BC6-A9A1-BE68-E4B1-B8EE261F442F}"/>
                  </a:ext>
                </a:extLst>
              </p:cNvPr>
              <p:cNvSpPr/>
              <p:nvPr/>
            </p:nvSpPr>
            <p:spPr>
              <a:xfrm>
                <a:off x="10097135" y="5904230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56D8E83-C180-65BF-85DF-1CCC42D2952E}"/>
                  </a:ext>
                </a:extLst>
              </p:cNvPr>
              <p:cNvSpPr/>
              <p:nvPr/>
            </p:nvSpPr>
            <p:spPr>
              <a:xfrm>
                <a:off x="10513060" y="5426075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82471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B67DEE78-740E-8B7D-F3AB-4763461BE7AE}"/>
                  </a:ext>
                </a:extLst>
              </p:cNvPr>
              <p:cNvSpPr/>
              <p:nvPr/>
            </p:nvSpPr>
            <p:spPr>
              <a:xfrm>
                <a:off x="10513060" y="5904230"/>
                <a:ext cx="328930" cy="328929"/>
              </a:xfrm>
              <a:custGeom>
                <a:avLst/>
                <a:gdLst>
                  <a:gd name="connsiteX0" fmla="*/ 328930 w 328930"/>
                  <a:gd name="connsiteY0" fmla="*/ 164465 h 328929"/>
                  <a:gd name="connsiteX1" fmla="*/ 164465 w 328930"/>
                  <a:gd name="connsiteY1" fmla="*/ 328930 h 328929"/>
                  <a:gd name="connsiteX2" fmla="*/ 0 w 328930"/>
                  <a:gd name="connsiteY2" fmla="*/ 164465 h 328929"/>
                  <a:gd name="connsiteX3" fmla="*/ 164465 w 328930"/>
                  <a:gd name="connsiteY3" fmla="*/ 0 h 328929"/>
                  <a:gd name="connsiteX4" fmla="*/ 328930 w 328930"/>
                  <a:gd name="connsiteY4" fmla="*/ 164465 h 32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30" h="328929">
                    <a:moveTo>
                      <a:pt x="328930" y="164465"/>
                    </a:moveTo>
                    <a:cubicBezTo>
                      <a:pt x="328930" y="255297"/>
                      <a:pt x="255297" y="328930"/>
                      <a:pt x="164465" y="328930"/>
                    </a:cubicBezTo>
                    <a:cubicBezTo>
                      <a:pt x="73633" y="328930"/>
                      <a:pt x="0" y="255297"/>
                      <a:pt x="0" y="164465"/>
                    </a:cubicBezTo>
                    <a:cubicBezTo>
                      <a:pt x="0" y="73633"/>
                      <a:pt x="73633" y="0"/>
                      <a:pt x="164465" y="0"/>
                    </a:cubicBezTo>
                    <a:cubicBezTo>
                      <a:pt x="255297" y="0"/>
                      <a:pt x="328930" y="73633"/>
                      <a:pt x="328930" y="164465"/>
                    </a:cubicBezTo>
                    <a:close/>
                  </a:path>
                </a:pathLst>
              </a:custGeom>
              <a:solidFill>
                <a:srgbClr val="F491A7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B906EFDA-2ADE-76E4-DCBE-C3DD3D785BC9}"/>
                  </a:ext>
                </a:extLst>
              </p:cNvPr>
              <p:cNvSpPr/>
              <p:nvPr/>
            </p:nvSpPr>
            <p:spPr>
              <a:xfrm>
                <a:off x="8877300" y="5975984"/>
                <a:ext cx="274319" cy="227330"/>
              </a:xfrm>
              <a:custGeom>
                <a:avLst/>
                <a:gdLst>
                  <a:gd name="connsiteX0" fmla="*/ 160020 w 274319"/>
                  <a:gd name="connsiteY0" fmla="*/ 195580 h 227330"/>
                  <a:gd name="connsiteX1" fmla="*/ 17780 w 274319"/>
                  <a:gd name="connsiteY1" fmla="*/ 53340 h 227330"/>
                  <a:gd name="connsiteX2" fmla="*/ 27940 w 274319"/>
                  <a:gd name="connsiteY2" fmla="*/ 0 h 227330"/>
                  <a:gd name="connsiteX3" fmla="*/ 0 w 274319"/>
                  <a:gd name="connsiteY3" fmla="*/ 85090 h 227330"/>
                  <a:gd name="connsiteX4" fmla="*/ 142240 w 274319"/>
                  <a:gd name="connsiteY4" fmla="*/ 227330 h 227330"/>
                  <a:gd name="connsiteX5" fmla="*/ 274320 w 274319"/>
                  <a:gd name="connsiteY5" fmla="*/ 138430 h 227330"/>
                  <a:gd name="connsiteX6" fmla="*/ 160020 w 274319"/>
                  <a:gd name="connsiteY6" fmla="*/ 195580 h 227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30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7650" y="173355"/>
                      <a:pt x="206375" y="195580"/>
                      <a:pt x="160020" y="195580"/>
                    </a:cubicBezTo>
                    <a:close/>
                  </a:path>
                </a:pathLst>
              </a:custGeom>
              <a:solidFill>
                <a:srgbClr val="F0526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1F8229EF-478F-8E8B-40BF-47B580793BC3}"/>
                  </a:ext>
                </a:extLst>
              </p:cNvPr>
              <p:cNvSpPr/>
              <p:nvPr/>
            </p:nvSpPr>
            <p:spPr>
              <a:xfrm>
                <a:off x="9292590" y="5975984"/>
                <a:ext cx="274319" cy="227330"/>
              </a:xfrm>
              <a:custGeom>
                <a:avLst/>
                <a:gdLst>
                  <a:gd name="connsiteX0" fmla="*/ 160020 w 274319"/>
                  <a:gd name="connsiteY0" fmla="*/ 195580 h 227330"/>
                  <a:gd name="connsiteX1" fmla="*/ 17780 w 274319"/>
                  <a:gd name="connsiteY1" fmla="*/ 53340 h 227330"/>
                  <a:gd name="connsiteX2" fmla="*/ 27940 w 274319"/>
                  <a:gd name="connsiteY2" fmla="*/ 0 h 227330"/>
                  <a:gd name="connsiteX3" fmla="*/ 0 w 274319"/>
                  <a:gd name="connsiteY3" fmla="*/ 85090 h 227330"/>
                  <a:gd name="connsiteX4" fmla="*/ 142240 w 274319"/>
                  <a:gd name="connsiteY4" fmla="*/ 227330 h 227330"/>
                  <a:gd name="connsiteX5" fmla="*/ 274320 w 274319"/>
                  <a:gd name="connsiteY5" fmla="*/ 138430 h 227330"/>
                  <a:gd name="connsiteX6" fmla="*/ 160020 w 274319"/>
                  <a:gd name="connsiteY6" fmla="*/ 195580 h 227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30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7010" y="195580"/>
                      <a:pt x="160020" y="195580"/>
                    </a:cubicBezTo>
                    <a:close/>
                  </a:path>
                </a:pathLst>
              </a:custGeom>
              <a:solidFill>
                <a:srgbClr val="CAE08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B4815780-69B3-A918-CBE2-46843EBAF062}"/>
                  </a:ext>
                </a:extLst>
              </p:cNvPr>
              <p:cNvSpPr/>
              <p:nvPr/>
            </p:nvSpPr>
            <p:spPr>
              <a:xfrm>
                <a:off x="9708515" y="5975984"/>
                <a:ext cx="274319" cy="227330"/>
              </a:xfrm>
              <a:custGeom>
                <a:avLst/>
                <a:gdLst>
                  <a:gd name="connsiteX0" fmla="*/ 160020 w 274319"/>
                  <a:gd name="connsiteY0" fmla="*/ 195580 h 227330"/>
                  <a:gd name="connsiteX1" fmla="*/ 17780 w 274319"/>
                  <a:gd name="connsiteY1" fmla="*/ 53340 h 227330"/>
                  <a:gd name="connsiteX2" fmla="*/ 27940 w 274319"/>
                  <a:gd name="connsiteY2" fmla="*/ 0 h 227330"/>
                  <a:gd name="connsiteX3" fmla="*/ 0 w 274319"/>
                  <a:gd name="connsiteY3" fmla="*/ 85090 h 227330"/>
                  <a:gd name="connsiteX4" fmla="*/ 142240 w 274319"/>
                  <a:gd name="connsiteY4" fmla="*/ 227330 h 227330"/>
                  <a:gd name="connsiteX5" fmla="*/ 274320 w 274319"/>
                  <a:gd name="connsiteY5" fmla="*/ 138430 h 227330"/>
                  <a:gd name="connsiteX6" fmla="*/ 160020 w 274319"/>
                  <a:gd name="connsiteY6" fmla="*/ 195580 h 227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30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7010" y="195580"/>
                      <a:pt x="160020" y="195580"/>
                    </a:cubicBezTo>
                    <a:close/>
                  </a:path>
                </a:pathLst>
              </a:custGeom>
              <a:solidFill>
                <a:srgbClr val="E2B5D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2ABC7674-72F9-CE19-A9F2-769B67917522}"/>
                  </a:ext>
                </a:extLst>
              </p:cNvPr>
              <p:cNvSpPr/>
              <p:nvPr/>
            </p:nvSpPr>
            <p:spPr>
              <a:xfrm>
                <a:off x="10124440" y="5975984"/>
                <a:ext cx="274319" cy="227330"/>
              </a:xfrm>
              <a:custGeom>
                <a:avLst/>
                <a:gdLst>
                  <a:gd name="connsiteX0" fmla="*/ 160020 w 274319"/>
                  <a:gd name="connsiteY0" fmla="*/ 195580 h 227330"/>
                  <a:gd name="connsiteX1" fmla="*/ 17780 w 274319"/>
                  <a:gd name="connsiteY1" fmla="*/ 53340 h 227330"/>
                  <a:gd name="connsiteX2" fmla="*/ 27940 w 274319"/>
                  <a:gd name="connsiteY2" fmla="*/ 0 h 227330"/>
                  <a:gd name="connsiteX3" fmla="*/ 0 w 274319"/>
                  <a:gd name="connsiteY3" fmla="*/ 85090 h 227330"/>
                  <a:gd name="connsiteX4" fmla="*/ 142240 w 274319"/>
                  <a:gd name="connsiteY4" fmla="*/ 227330 h 227330"/>
                  <a:gd name="connsiteX5" fmla="*/ 274320 w 274319"/>
                  <a:gd name="connsiteY5" fmla="*/ 138430 h 227330"/>
                  <a:gd name="connsiteX6" fmla="*/ 160020 w 274319"/>
                  <a:gd name="connsiteY6" fmla="*/ 195580 h 227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30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6375" y="195580"/>
                      <a:pt x="160020" y="195580"/>
                    </a:cubicBezTo>
                    <a:close/>
                  </a:path>
                </a:pathLst>
              </a:custGeom>
              <a:solidFill>
                <a:srgbClr val="8B888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DF01FF1D-A2CE-7C14-12D4-F9FFDA74484A}"/>
                  </a:ext>
                </a:extLst>
              </p:cNvPr>
              <p:cNvSpPr/>
              <p:nvPr/>
            </p:nvSpPr>
            <p:spPr>
              <a:xfrm>
                <a:off x="10540365" y="5975984"/>
                <a:ext cx="274319" cy="227330"/>
              </a:xfrm>
              <a:custGeom>
                <a:avLst/>
                <a:gdLst>
                  <a:gd name="connsiteX0" fmla="*/ 160020 w 274319"/>
                  <a:gd name="connsiteY0" fmla="*/ 195580 h 227330"/>
                  <a:gd name="connsiteX1" fmla="*/ 17780 w 274319"/>
                  <a:gd name="connsiteY1" fmla="*/ 53340 h 227330"/>
                  <a:gd name="connsiteX2" fmla="*/ 27940 w 274319"/>
                  <a:gd name="connsiteY2" fmla="*/ 0 h 227330"/>
                  <a:gd name="connsiteX3" fmla="*/ 0 w 274319"/>
                  <a:gd name="connsiteY3" fmla="*/ 85090 h 227330"/>
                  <a:gd name="connsiteX4" fmla="*/ 142240 w 274319"/>
                  <a:gd name="connsiteY4" fmla="*/ 227330 h 227330"/>
                  <a:gd name="connsiteX5" fmla="*/ 274320 w 274319"/>
                  <a:gd name="connsiteY5" fmla="*/ 138430 h 227330"/>
                  <a:gd name="connsiteX6" fmla="*/ 160020 w 274319"/>
                  <a:gd name="connsiteY6" fmla="*/ 195580 h 227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30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7650" y="173355"/>
                      <a:pt x="206375" y="195580"/>
                      <a:pt x="160020" y="195580"/>
                    </a:cubicBezTo>
                    <a:close/>
                  </a:path>
                </a:pathLst>
              </a:custGeom>
              <a:solidFill>
                <a:srgbClr val="E8B8D5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74EC4A93-06D2-81CE-6DAC-3F66562A6A99}"/>
                  </a:ext>
                </a:extLst>
              </p:cNvPr>
              <p:cNvSpPr/>
              <p:nvPr/>
            </p:nvSpPr>
            <p:spPr>
              <a:xfrm>
                <a:off x="10540365" y="5494654"/>
                <a:ext cx="274319" cy="227329"/>
              </a:xfrm>
              <a:custGeom>
                <a:avLst/>
                <a:gdLst>
                  <a:gd name="connsiteX0" fmla="*/ 160020 w 274319"/>
                  <a:gd name="connsiteY0" fmla="*/ 195580 h 227329"/>
                  <a:gd name="connsiteX1" fmla="*/ 17780 w 274319"/>
                  <a:gd name="connsiteY1" fmla="*/ 53340 h 227329"/>
                  <a:gd name="connsiteX2" fmla="*/ 27940 w 274319"/>
                  <a:gd name="connsiteY2" fmla="*/ 0 h 227329"/>
                  <a:gd name="connsiteX3" fmla="*/ 0 w 274319"/>
                  <a:gd name="connsiteY3" fmla="*/ 85090 h 227329"/>
                  <a:gd name="connsiteX4" fmla="*/ 142240 w 274319"/>
                  <a:gd name="connsiteY4" fmla="*/ 227330 h 227329"/>
                  <a:gd name="connsiteX5" fmla="*/ 274320 w 274319"/>
                  <a:gd name="connsiteY5" fmla="*/ 138430 h 227329"/>
                  <a:gd name="connsiteX6" fmla="*/ 160020 w 274319"/>
                  <a:gd name="connsiteY6" fmla="*/ 195580 h 22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29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7650" y="173355"/>
                      <a:pt x="206375" y="195580"/>
                      <a:pt x="160020" y="195580"/>
                    </a:cubicBezTo>
                    <a:close/>
                  </a:path>
                </a:pathLst>
              </a:custGeom>
              <a:solidFill>
                <a:srgbClr val="B9742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47591BD4-AE94-5075-EBFB-6D0ABB5617FA}"/>
                  </a:ext>
                </a:extLst>
              </p:cNvPr>
              <p:cNvSpPr/>
              <p:nvPr/>
            </p:nvSpPr>
            <p:spPr>
              <a:xfrm>
                <a:off x="10124440" y="5494654"/>
                <a:ext cx="274319" cy="227329"/>
              </a:xfrm>
              <a:custGeom>
                <a:avLst/>
                <a:gdLst>
                  <a:gd name="connsiteX0" fmla="*/ 160020 w 274319"/>
                  <a:gd name="connsiteY0" fmla="*/ 195580 h 227329"/>
                  <a:gd name="connsiteX1" fmla="*/ 17780 w 274319"/>
                  <a:gd name="connsiteY1" fmla="*/ 53340 h 227329"/>
                  <a:gd name="connsiteX2" fmla="*/ 27940 w 274319"/>
                  <a:gd name="connsiteY2" fmla="*/ 0 h 227329"/>
                  <a:gd name="connsiteX3" fmla="*/ 0 w 274319"/>
                  <a:gd name="connsiteY3" fmla="*/ 85090 h 227329"/>
                  <a:gd name="connsiteX4" fmla="*/ 142240 w 274319"/>
                  <a:gd name="connsiteY4" fmla="*/ 227330 h 227329"/>
                  <a:gd name="connsiteX5" fmla="*/ 274320 w 274319"/>
                  <a:gd name="connsiteY5" fmla="*/ 138430 h 227329"/>
                  <a:gd name="connsiteX6" fmla="*/ 160020 w 274319"/>
                  <a:gd name="connsiteY6" fmla="*/ 195580 h 22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29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6375" y="195580"/>
                      <a:pt x="160020" y="195580"/>
                    </a:cubicBezTo>
                    <a:close/>
                  </a:path>
                </a:pathLst>
              </a:custGeom>
              <a:solidFill>
                <a:srgbClr val="FAA449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DFA0FDE-8EB3-E5FE-10A7-8F1C583CF3EC}"/>
                  </a:ext>
                </a:extLst>
              </p:cNvPr>
              <p:cNvSpPr/>
              <p:nvPr/>
            </p:nvSpPr>
            <p:spPr>
              <a:xfrm>
                <a:off x="9718040" y="5494654"/>
                <a:ext cx="274319" cy="227329"/>
              </a:xfrm>
              <a:custGeom>
                <a:avLst/>
                <a:gdLst>
                  <a:gd name="connsiteX0" fmla="*/ 160020 w 274319"/>
                  <a:gd name="connsiteY0" fmla="*/ 195580 h 227329"/>
                  <a:gd name="connsiteX1" fmla="*/ 17780 w 274319"/>
                  <a:gd name="connsiteY1" fmla="*/ 53340 h 227329"/>
                  <a:gd name="connsiteX2" fmla="*/ 27940 w 274319"/>
                  <a:gd name="connsiteY2" fmla="*/ 0 h 227329"/>
                  <a:gd name="connsiteX3" fmla="*/ 0 w 274319"/>
                  <a:gd name="connsiteY3" fmla="*/ 85090 h 227329"/>
                  <a:gd name="connsiteX4" fmla="*/ 142240 w 274319"/>
                  <a:gd name="connsiteY4" fmla="*/ 227330 h 227329"/>
                  <a:gd name="connsiteX5" fmla="*/ 274320 w 274319"/>
                  <a:gd name="connsiteY5" fmla="*/ 138430 h 227329"/>
                  <a:gd name="connsiteX6" fmla="*/ 160020 w 274319"/>
                  <a:gd name="connsiteY6" fmla="*/ 195580 h 22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29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7010" y="195580"/>
                      <a:pt x="160020" y="195580"/>
                    </a:cubicBezTo>
                    <a:close/>
                  </a:path>
                </a:pathLst>
              </a:custGeom>
              <a:solidFill>
                <a:srgbClr val="F9F298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4BE352C9-C8CC-12E1-A2CD-556974319F55}"/>
                  </a:ext>
                </a:extLst>
              </p:cNvPr>
              <p:cNvSpPr/>
              <p:nvPr/>
            </p:nvSpPr>
            <p:spPr>
              <a:xfrm>
                <a:off x="9292590" y="5494654"/>
                <a:ext cx="274319" cy="227329"/>
              </a:xfrm>
              <a:custGeom>
                <a:avLst/>
                <a:gdLst>
                  <a:gd name="connsiteX0" fmla="*/ 160020 w 274319"/>
                  <a:gd name="connsiteY0" fmla="*/ 195580 h 227329"/>
                  <a:gd name="connsiteX1" fmla="*/ 17780 w 274319"/>
                  <a:gd name="connsiteY1" fmla="*/ 53340 h 227329"/>
                  <a:gd name="connsiteX2" fmla="*/ 27940 w 274319"/>
                  <a:gd name="connsiteY2" fmla="*/ 0 h 227329"/>
                  <a:gd name="connsiteX3" fmla="*/ 0 w 274319"/>
                  <a:gd name="connsiteY3" fmla="*/ 85090 h 227329"/>
                  <a:gd name="connsiteX4" fmla="*/ 142240 w 274319"/>
                  <a:gd name="connsiteY4" fmla="*/ 227330 h 227329"/>
                  <a:gd name="connsiteX5" fmla="*/ 274320 w 274319"/>
                  <a:gd name="connsiteY5" fmla="*/ 138430 h 227329"/>
                  <a:gd name="connsiteX6" fmla="*/ 160020 w 274319"/>
                  <a:gd name="connsiteY6" fmla="*/ 195580 h 22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19" h="227329">
                    <a:moveTo>
                      <a:pt x="160020" y="195580"/>
                    </a:moveTo>
                    <a:cubicBezTo>
                      <a:pt x="81280" y="195580"/>
                      <a:pt x="17780" y="132080"/>
                      <a:pt x="17780" y="53340"/>
                    </a:cubicBezTo>
                    <a:cubicBezTo>
                      <a:pt x="17780" y="34290"/>
                      <a:pt x="21590" y="16510"/>
                      <a:pt x="27940" y="0"/>
                    </a:cubicBezTo>
                    <a:cubicBezTo>
                      <a:pt x="10160" y="23495"/>
                      <a:pt x="0" y="53340"/>
                      <a:pt x="0" y="85090"/>
                    </a:cubicBezTo>
                    <a:cubicBezTo>
                      <a:pt x="0" y="163830"/>
                      <a:pt x="63500" y="227330"/>
                      <a:pt x="142240" y="227330"/>
                    </a:cubicBezTo>
                    <a:cubicBezTo>
                      <a:pt x="201930" y="227330"/>
                      <a:pt x="252730" y="190500"/>
                      <a:pt x="274320" y="138430"/>
                    </a:cubicBezTo>
                    <a:cubicBezTo>
                      <a:pt x="248285" y="173355"/>
                      <a:pt x="207010" y="195580"/>
                      <a:pt x="160020" y="195580"/>
                    </a:cubicBezTo>
                    <a:close/>
                  </a:path>
                </a:pathLst>
              </a:custGeom>
              <a:solidFill>
                <a:srgbClr val="438CC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4">
              <a:extLst>
                <a:ext uri="{FF2B5EF4-FFF2-40B4-BE49-F238E27FC236}">
                  <a16:creationId xmlns:a16="http://schemas.microsoft.com/office/drawing/2014/main" id="{E79D58D3-4634-37EF-2BD7-AB6A2A15C50F}"/>
                </a:ext>
              </a:extLst>
            </p:cNvPr>
            <p:cNvGrpSpPr/>
            <p:nvPr/>
          </p:nvGrpSpPr>
          <p:grpSpPr>
            <a:xfrm>
              <a:off x="8171815" y="4856165"/>
              <a:ext cx="3508375" cy="256073"/>
              <a:chOff x="8171815" y="4856165"/>
              <a:chExt cx="3508375" cy="256073"/>
            </a:xfrm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CFA4E9C-33A6-75E8-0B94-E19D638B3CE3}"/>
                  </a:ext>
                </a:extLst>
              </p:cNvPr>
              <p:cNvSpPr/>
              <p:nvPr/>
            </p:nvSpPr>
            <p:spPr>
              <a:xfrm>
                <a:off x="8171815" y="4856165"/>
                <a:ext cx="838834" cy="256073"/>
              </a:xfrm>
              <a:custGeom>
                <a:avLst/>
                <a:gdLst>
                  <a:gd name="connsiteX0" fmla="*/ 13335 w 838834"/>
                  <a:gd name="connsiteY0" fmla="*/ 131760 h 256073"/>
                  <a:gd name="connsiteX1" fmla="*/ 0 w 838834"/>
                  <a:gd name="connsiteY1" fmla="*/ 131760 h 256073"/>
                  <a:gd name="connsiteX2" fmla="*/ 6350 w 838834"/>
                  <a:gd name="connsiteY2" fmla="*/ 135570 h 256073"/>
                  <a:gd name="connsiteX3" fmla="*/ 1905 w 838834"/>
                  <a:gd name="connsiteY3" fmla="*/ 138110 h 256073"/>
                  <a:gd name="connsiteX4" fmla="*/ 10795 w 838834"/>
                  <a:gd name="connsiteY4" fmla="*/ 138110 h 256073"/>
                  <a:gd name="connsiteX5" fmla="*/ 645160 w 838834"/>
                  <a:gd name="connsiteY5" fmla="*/ 222565 h 256073"/>
                  <a:gd name="connsiteX6" fmla="*/ 836930 w 838834"/>
                  <a:gd name="connsiteY6" fmla="*/ 121600 h 256073"/>
                  <a:gd name="connsiteX7" fmla="*/ 794385 w 838834"/>
                  <a:gd name="connsiteY7" fmla="*/ 122235 h 256073"/>
                  <a:gd name="connsiteX8" fmla="*/ 838835 w 838834"/>
                  <a:gd name="connsiteY8" fmla="*/ 121600 h 256073"/>
                  <a:gd name="connsiteX9" fmla="*/ 643890 w 838834"/>
                  <a:gd name="connsiteY9" fmla="*/ 26985 h 256073"/>
                  <a:gd name="connsiteX10" fmla="*/ 13335 w 838834"/>
                  <a:gd name="connsiteY10" fmla="*/ 131760 h 25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8834" h="256073">
                    <a:moveTo>
                      <a:pt x="13335" y="131760"/>
                    </a:moveTo>
                    <a:lnTo>
                      <a:pt x="0" y="131760"/>
                    </a:lnTo>
                    <a:cubicBezTo>
                      <a:pt x="1905" y="133030"/>
                      <a:pt x="4445" y="134300"/>
                      <a:pt x="6350" y="135570"/>
                    </a:cubicBezTo>
                    <a:cubicBezTo>
                      <a:pt x="4445" y="136840"/>
                      <a:pt x="3175" y="137475"/>
                      <a:pt x="1905" y="138110"/>
                    </a:cubicBezTo>
                    <a:lnTo>
                      <a:pt x="10795" y="138110"/>
                    </a:lnTo>
                    <a:cubicBezTo>
                      <a:pt x="92710" y="184465"/>
                      <a:pt x="358140" y="317815"/>
                      <a:pt x="645160" y="222565"/>
                    </a:cubicBezTo>
                    <a:cubicBezTo>
                      <a:pt x="723265" y="196530"/>
                      <a:pt x="786765" y="159065"/>
                      <a:pt x="836930" y="121600"/>
                    </a:cubicBezTo>
                    <a:lnTo>
                      <a:pt x="794385" y="122235"/>
                    </a:lnTo>
                    <a:lnTo>
                      <a:pt x="838835" y="121600"/>
                    </a:lnTo>
                    <a:cubicBezTo>
                      <a:pt x="788035" y="86040"/>
                      <a:pt x="723265" y="50480"/>
                      <a:pt x="643890" y="26985"/>
                    </a:cubicBezTo>
                    <a:cubicBezTo>
                      <a:pt x="354330" y="-58740"/>
                      <a:pt x="93345" y="82865"/>
                      <a:pt x="13335" y="131760"/>
                    </a:cubicBezTo>
                    <a:close/>
                  </a:path>
                </a:pathLst>
              </a:custGeom>
              <a:solidFill>
                <a:srgbClr val="33333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2" name="图形 4">
                <a:extLst>
                  <a:ext uri="{FF2B5EF4-FFF2-40B4-BE49-F238E27FC236}">
                    <a16:creationId xmlns:a16="http://schemas.microsoft.com/office/drawing/2014/main" id="{0CDEABBF-5407-CC78-BF6E-B948B7EC412C}"/>
                  </a:ext>
                </a:extLst>
              </p:cNvPr>
              <p:cNvGrpSpPr/>
              <p:nvPr/>
            </p:nvGrpSpPr>
            <p:grpSpPr>
              <a:xfrm>
                <a:off x="8953500" y="4874895"/>
                <a:ext cx="2726690" cy="219075"/>
                <a:chOff x="8953500" y="4874895"/>
                <a:chExt cx="2726690" cy="219075"/>
              </a:xfrm>
            </p:grpSpPr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34A85487-8F8A-2368-7725-9B5451B08313}"/>
                    </a:ext>
                  </a:extLst>
                </p:cNvPr>
                <p:cNvSpPr/>
                <p:nvPr/>
              </p:nvSpPr>
              <p:spPr>
                <a:xfrm>
                  <a:off x="8953500" y="4874895"/>
                  <a:ext cx="939165" cy="219075"/>
                </a:xfrm>
                <a:custGeom>
                  <a:avLst/>
                  <a:gdLst>
                    <a:gd name="connsiteX0" fmla="*/ 0 w 939165"/>
                    <a:gd name="connsiteY0" fmla="*/ 67310 h 219075"/>
                    <a:gd name="connsiteX1" fmla="*/ 0 w 939165"/>
                    <a:gd name="connsiteY1" fmla="*/ 83185 h 219075"/>
                    <a:gd name="connsiteX2" fmla="*/ 0 w 939165"/>
                    <a:gd name="connsiteY2" fmla="*/ 135255 h 219075"/>
                    <a:gd name="connsiteX3" fmla="*/ 0 w 939165"/>
                    <a:gd name="connsiteY3" fmla="*/ 151130 h 219075"/>
                    <a:gd name="connsiteX4" fmla="*/ 939165 w 939165"/>
                    <a:gd name="connsiteY4" fmla="*/ 219075 h 219075"/>
                    <a:gd name="connsiteX5" fmla="*/ 939165 w 939165"/>
                    <a:gd name="connsiteY5" fmla="*/ 135255 h 219075"/>
                    <a:gd name="connsiteX6" fmla="*/ 939165 w 939165"/>
                    <a:gd name="connsiteY6" fmla="*/ 83185 h 219075"/>
                    <a:gd name="connsiteX7" fmla="*/ 939165 w 939165"/>
                    <a:gd name="connsiteY7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9165" h="219075">
                      <a:moveTo>
                        <a:pt x="0" y="67310"/>
                      </a:moveTo>
                      <a:lnTo>
                        <a:pt x="0" y="83185"/>
                      </a:lnTo>
                      <a:lnTo>
                        <a:pt x="0" y="135255"/>
                      </a:lnTo>
                      <a:lnTo>
                        <a:pt x="0" y="151130"/>
                      </a:lnTo>
                      <a:lnTo>
                        <a:pt x="939165" y="219075"/>
                      </a:lnTo>
                      <a:lnTo>
                        <a:pt x="939165" y="135255"/>
                      </a:lnTo>
                      <a:lnTo>
                        <a:pt x="939165" y="83185"/>
                      </a:lnTo>
                      <a:lnTo>
                        <a:pt x="93916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C40F255-2F09-7675-93BF-13358F93CC01}"/>
                    </a:ext>
                  </a:extLst>
                </p:cNvPr>
                <p:cNvSpPr/>
                <p:nvPr/>
              </p:nvSpPr>
              <p:spPr>
                <a:xfrm>
                  <a:off x="9892665" y="4874895"/>
                  <a:ext cx="1787525" cy="219075"/>
                </a:xfrm>
                <a:custGeom>
                  <a:avLst/>
                  <a:gdLst>
                    <a:gd name="connsiteX0" fmla="*/ 0 w 1787525"/>
                    <a:gd name="connsiteY0" fmla="*/ 219075 h 219075"/>
                    <a:gd name="connsiteX1" fmla="*/ 1787525 w 1787525"/>
                    <a:gd name="connsiteY1" fmla="*/ 149860 h 219075"/>
                    <a:gd name="connsiteX2" fmla="*/ 1787525 w 1787525"/>
                    <a:gd name="connsiteY2" fmla="*/ 34290 h 219075"/>
                    <a:gd name="connsiteX3" fmla="*/ 0 w 1787525"/>
                    <a:gd name="connsiteY3" fmla="*/ 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87525" h="219075">
                      <a:moveTo>
                        <a:pt x="0" y="219075"/>
                      </a:moveTo>
                      <a:lnTo>
                        <a:pt x="1787525" y="149860"/>
                      </a:lnTo>
                      <a:lnTo>
                        <a:pt x="1787525" y="342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4C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9C1FB98-1123-410E-9C1B-081DEC30412F}"/>
                    </a:ext>
                  </a:extLst>
                </p:cNvPr>
                <p:cNvSpPr/>
                <p:nvPr/>
              </p:nvSpPr>
              <p:spPr>
                <a:xfrm>
                  <a:off x="8975725" y="4996179"/>
                  <a:ext cx="909319" cy="77470"/>
                </a:xfrm>
                <a:custGeom>
                  <a:avLst/>
                  <a:gdLst>
                    <a:gd name="connsiteX0" fmla="*/ 0 w 909319"/>
                    <a:gd name="connsiteY0" fmla="*/ 0 h 77470"/>
                    <a:gd name="connsiteX1" fmla="*/ 909320 w 909319"/>
                    <a:gd name="connsiteY1" fmla="*/ 25400 h 77470"/>
                    <a:gd name="connsiteX2" fmla="*/ 909320 w 909319"/>
                    <a:gd name="connsiteY2" fmla="*/ 77470 h 77470"/>
                    <a:gd name="connsiteX3" fmla="*/ 0 w 909319"/>
                    <a:gd name="connsiteY3" fmla="*/ 13970 h 7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9319" h="77470">
                      <a:moveTo>
                        <a:pt x="0" y="0"/>
                      </a:moveTo>
                      <a:lnTo>
                        <a:pt x="909320" y="25400"/>
                      </a:lnTo>
                      <a:lnTo>
                        <a:pt x="909320" y="77470"/>
                      </a:lnTo>
                      <a:lnTo>
                        <a:pt x="0" y="139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AB89DE72-0854-8447-A17C-27FE9E442065}"/>
                    </a:ext>
                  </a:extLst>
                </p:cNvPr>
                <p:cNvSpPr/>
                <p:nvPr/>
              </p:nvSpPr>
              <p:spPr>
                <a:xfrm>
                  <a:off x="9913619" y="4984115"/>
                  <a:ext cx="1737995" cy="89534"/>
                </a:xfrm>
                <a:custGeom>
                  <a:avLst/>
                  <a:gdLst>
                    <a:gd name="connsiteX0" fmla="*/ 0 w 1737995"/>
                    <a:gd name="connsiteY0" fmla="*/ 89535 h 89534"/>
                    <a:gd name="connsiteX1" fmla="*/ 0 w 1737995"/>
                    <a:gd name="connsiteY1" fmla="*/ 34925 h 89534"/>
                    <a:gd name="connsiteX2" fmla="*/ 1737996 w 1737995"/>
                    <a:gd name="connsiteY2" fmla="*/ 0 h 89534"/>
                    <a:gd name="connsiteX3" fmla="*/ 1737996 w 1737995"/>
                    <a:gd name="connsiteY3" fmla="*/ 26035 h 89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7995" h="89534">
                      <a:moveTo>
                        <a:pt x="0" y="89535"/>
                      </a:moveTo>
                      <a:lnTo>
                        <a:pt x="0" y="34925"/>
                      </a:lnTo>
                      <a:lnTo>
                        <a:pt x="1737996" y="0"/>
                      </a:lnTo>
                      <a:lnTo>
                        <a:pt x="1737996" y="26035"/>
                      </a:lnTo>
                      <a:close/>
                    </a:path>
                  </a:pathLst>
                </a:custGeom>
                <a:solidFill>
                  <a:srgbClr val="BF7E4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7" name="图形 4">
              <a:extLst>
                <a:ext uri="{FF2B5EF4-FFF2-40B4-BE49-F238E27FC236}">
                  <a16:creationId xmlns:a16="http://schemas.microsoft.com/office/drawing/2014/main" id="{26D0ACA8-A72D-3DDF-CE43-C8DF89D0204A}"/>
                </a:ext>
              </a:extLst>
            </p:cNvPr>
            <p:cNvGrpSpPr/>
            <p:nvPr/>
          </p:nvGrpSpPr>
          <p:grpSpPr>
            <a:xfrm>
              <a:off x="8833484" y="4679315"/>
              <a:ext cx="2117725" cy="2138679"/>
              <a:chOff x="8833484" y="4679315"/>
              <a:chExt cx="2117725" cy="2138679"/>
            </a:xfrm>
          </p:grpSpPr>
          <p:grpSp>
            <p:nvGrpSpPr>
              <p:cNvPr id="358" name="图形 4">
                <a:extLst>
                  <a:ext uri="{FF2B5EF4-FFF2-40B4-BE49-F238E27FC236}">
                    <a16:creationId xmlns:a16="http://schemas.microsoft.com/office/drawing/2014/main" id="{A234873C-15CD-0B56-3B9E-AA694F956AA0}"/>
                  </a:ext>
                </a:extLst>
              </p:cNvPr>
              <p:cNvGrpSpPr/>
              <p:nvPr/>
            </p:nvGrpSpPr>
            <p:grpSpPr>
              <a:xfrm>
                <a:off x="9279890" y="4679315"/>
                <a:ext cx="1671319" cy="1692275"/>
                <a:chOff x="9279890" y="4679315"/>
                <a:chExt cx="1671319" cy="1692275"/>
              </a:xfrm>
            </p:grpSpPr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EAAE822A-8254-7C3A-0936-B75C754778AB}"/>
                    </a:ext>
                  </a:extLst>
                </p:cNvPr>
                <p:cNvSpPr/>
                <p:nvPr/>
              </p:nvSpPr>
              <p:spPr>
                <a:xfrm>
                  <a:off x="9279890" y="5722620"/>
                  <a:ext cx="648969" cy="648970"/>
                </a:xfrm>
                <a:custGeom>
                  <a:avLst/>
                  <a:gdLst>
                    <a:gd name="connsiteX0" fmla="*/ 0 w 648969"/>
                    <a:gd name="connsiteY0" fmla="*/ 599440 h 648970"/>
                    <a:gd name="connsiteX1" fmla="*/ 9525 w 648969"/>
                    <a:gd name="connsiteY1" fmla="*/ 608965 h 648970"/>
                    <a:gd name="connsiteX2" fmla="*/ 40005 w 648969"/>
                    <a:gd name="connsiteY2" fmla="*/ 639445 h 648970"/>
                    <a:gd name="connsiteX3" fmla="*/ 49530 w 648969"/>
                    <a:gd name="connsiteY3" fmla="*/ 648970 h 648970"/>
                    <a:gd name="connsiteX4" fmla="*/ 648970 w 648969"/>
                    <a:gd name="connsiteY4" fmla="*/ 130810 h 648970"/>
                    <a:gd name="connsiteX5" fmla="*/ 598805 w 648969"/>
                    <a:gd name="connsiteY5" fmla="*/ 80645 h 648970"/>
                    <a:gd name="connsiteX6" fmla="*/ 568325 w 648969"/>
                    <a:gd name="connsiteY6" fmla="*/ 49530 h 648970"/>
                    <a:gd name="connsiteX7" fmla="*/ 518160 w 648969"/>
                    <a:gd name="connsiteY7" fmla="*/ 0 h 648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8969" h="648970">
                      <a:moveTo>
                        <a:pt x="0" y="599440"/>
                      </a:moveTo>
                      <a:lnTo>
                        <a:pt x="9525" y="608965"/>
                      </a:lnTo>
                      <a:lnTo>
                        <a:pt x="40005" y="639445"/>
                      </a:lnTo>
                      <a:lnTo>
                        <a:pt x="49530" y="648970"/>
                      </a:lnTo>
                      <a:lnTo>
                        <a:pt x="648970" y="130810"/>
                      </a:lnTo>
                      <a:lnTo>
                        <a:pt x="598805" y="80645"/>
                      </a:lnTo>
                      <a:lnTo>
                        <a:pt x="568325" y="49530"/>
                      </a:lnTo>
                      <a:lnTo>
                        <a:pt x="518160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E727D55D-F4AF-153E-9D59-DE038CF27D39}"/>
                    </a:ext>
                  </a:extLst>
                </p:cNvPr>
                <p:cNvSpPr/>
                <p:nvPr/>
              </p:nvSpPr>
              <p:spPr>
                <a:xfrm>
                  <a:off x="9798050" y="4679315"/>
                  <a:ext cx="1153159" cy="1174114"/>
                </a:xfrm>
                <a:custGeom>
                  <a:avLst/>
                  <a:gdLst>
                    <a:gd name="connsiteX0" fmla="*/ 130810 w 1153159"/>
                    <a:gd name="connsiteY0" fmla="*/ 1174115 h 1174114"/>
                    <a:gd name="connsiteX1" fmla="*/ 1153160 w 1153159"/>
                    <a:gd name="connsiteY1" fmla="*/ 69215 h 1174114"/>
                    <a:gd name="connsiteX2" fmla="*/ 1084580 w 1153159"/>
                    <a:gd name="connsiteY2" fmla="*/ 0 h 1174114"/>
                    <a:gd name="connsiteX3" fmla="*/ 0 w 1153159"/>
                    <a:gd name="connsiteY3" fmla="*/ 1043305 h 1174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3159" h="1174114">
                      <a:moveTo>
                        <a:pt x="130810" y="1174115"/>
                      </a:moveTo>
                      <a:lnTo>
                        <a:pt x="1153160" y="69215"/>
                      </a:lnTo>
                      <a:lnTo>
                        <a:pt x="1084580" y="0"/>
                      </a:lnTo>
                      <a:lnTo>
                        <a:pt x="0" y="1043305"/>
                      </a:lnTo>
                      <a:close/>
                    </a:path>
                  </a:pathLst>
                </a:custGeom>
                <a:solidFill>
                  <a:srgbClr val="7A4C1E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6763CEB4-F225-5895-1773-BBCD8933979B}"/>
                    </a:ext>
                  </a:extLst>
                </p:cNvPr>
                <p:cNvSpPr/>
                <p:nvPr/>
              </p:nvSpPr>
              <p:spPr>
                <a:xfrm>
                  <a:off x="9324975" y="5814695"/>
                  <a:ext cx="587375" cy="534034"/>
                </a:xfrm>
                <a:custGeom>
                  <a:avLst/>
                  <a:gdLst>
                    <a:gd name="connsiteX0" fmla="*/ 0 w 587375"/>
                    <a:gd name="connsiteY0" fmla="*/ 525780 h 534034"/>
                    <a:gd name="connsiteX1" fmla="*/ 556260 w 587375"/>
                    <a:gd name="connsiteY1" fmla="*/ 0 h 534034"/>
                    <a:gd name="connsiteX2" fmla="*/ 587375 w 587375"/>
                    <a:gd name="connsiteY2" fmla="*/ 31115 h 534034"/>
                    <a:gd name="connsiteX3" fmla="*/ 8255 w 587375"/>
                    <a:gd name="connsiteY3" fmla="*/ 534035 h 534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7375" h="534034">
                      <a:moveTo>
                        <a:pt x="0" y="525780"/>
                      </a:moveTo>
                      <a:lnTo>
                        <a:pt x="556260" y="0"/>
                      </a:lnTo>
                      <a:lnTo>
                        <a:pt x="587375" y="31115"/>
                      </a:lnTo>
                      <a:lnTo>
                        <a:pt x="8255" y="5340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D4191A9C-D2E8-E888-DA4B-1B0D5889B43B}"/>
                    </a:ext>
                  </a:extLst>
                </p:cNvPr>
                <p:cNvSpPr/>
                <p:nvPr/>
              </p:nvSpPr>
              <p:spPr>
                <a:xfrm>
                  <a:off x="9897109" y="4740909"/>
                  <a:ext cx="1028700" cy="1087755"/>
                </a:xfrm>
                <a:custGeom>
                  <a:avLst/>
                  <a:gdLst>
                    <a:gd name="connsiteX0" fmla="*/ 32385 w 1028700"/>
                    <a:gd name="connsiteY0" fmla="*/ 1087755 h 1087755"/>
                    <a:gd name="connsiteX1" fmla="*/ 0 w 1028700"/>
                    <a:gd name="connsiteY1" fmla="*/ 1054735 h 1087755"/>
                    <a:gd name="connsiteX2" fmla="*/ 1013460 w 1028700"/>
                    <a:gd name="connsiteY2" fmla="*/ 0 h 1087755"/>
                    <a:gd name="connsiteX3" fmla="*/ 1028700 w 1028700"/>
                    <a:gd name="connsiteY3" fmla="*/ 15875 h 1087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700" h="1087755">
                      <a:moveTo>
                        <a:pt x="32385" y="1087755"/>
                      </a:moveTo>
                      <a:lnTo>
                        <a:pt x="0" y="1054735"/>
                      </a:lnTo>
                      <a:lnTo>
                        <a:pt x="1013460" y="0"/>
                      </a:lnTo>
                      <a:lnTo>
                        <a:pt x="1028700" y="15875"/>
                      </a:lnTo>
                      <a:close/>
                    </a:path>
                  </a:pathLst>
                </a:custGeom>
                <a:solidFill>
                  <a:srgbClr val="BF7E4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79745F3E-D032-71B3-0AE1-C6724810772E}"/>
                  </a:ext>
                </a:extLst>
              </p:cNvPr>
              <p:cNvSpPr/>
              <p:nvPr/>
            </p:nvSpPr>
            <p:spPr>
              <a:xfrm>
                <a:off x="8833484" y="6344920"/>
                <a:ext cx="479425" cy="473074"/>
              </a:xfrm>
              <a:custGeom>
                <a:avLst/>
                <a:gdLst>
                  <a:gd name="connsiteX0" fmla="*/ 479425 w 479425"/>
                  <a:gd name="connsiteY0" fmla="*/ 46990 h 473074"/>
                  <a:gd name="connsiteX1" fmla="*/ 130175 w 479425"/>
                  <a:gd name="connsiteY1" fmla="*/ 473075 h 473074"/>
                  <a:gd name="connsiteX2" fmla="*/ 0 w 479425"/>
                  <a:gd name="connsiteY2" fmla="*/ 342900 h 473074"/>
                  <a:gd name="connsiteX3" fmla="*/ 431800 w 479425"/>
                  <a:gd name="connsiteY3" fmla="*/ 0 h 47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425" h="473074">
                    <a:moveTo>
                      <a:pt x="479425" y="46990"/>
                    </a:moveTo>
                    <a:lnTo>
                      <a:pt x="130175" y="473075"/>
                    </a:lnTo>
                    <a:lnTo>
                      <a:pt x="0" y="342900"/>
                    </a:lnTo>
                    <a:lnTo>
                      <a:pt x="431800" y="0"/>
                    </a:lnTo>
                    <a:close/>
                  </a:path>
                </a:pathLst>
              </a:custGeom>
              <a:solidFill>
                <a:srgbClr val="333333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53" name="组合 552">
            <a:extLst>
              <a:ext uri="{FF2B5EF4-FFF2-40B4-BE49-F238E27FC236}">
                <a16:creationId xmlns:a16="http://schemas.microsoft.com/office/drawing/2014/main" id="{748F7E97-5972-705B-8CAD-FC6BD4F3FDBA}"/>
              </a:ext>
            </a:extLst>
          </p:cNvPr>
          <p:cNvGrpSpPr/>
          <p:nvPr/>
        </p:nvGrpSpPr>
        <p:grpSpPr>
          <a:xfrm>
            <a:off x="9991600" y="2574675"/>
            <a:ext cx="629921" cy="1648459"/>
            <a:chOff x="7388859" y="4950459"/>
            <a:chExt cx="629921" cy="1648459"/>
          </a:xfrm>
        </p:grpSpPr>
        <p:grpSp>
          <p:nvGrpSpPr>
            <p:cNvPr id="364" name="图形 4">
              <a:extLst>
                <a:ext uri="{FF2B5EF4-FFF2-40B4-BE49-F238E27FC236}">
                  <a16:creationId xmlns:a16="http://schemas.microsoft.com/office/drawing/2014/main" id="{DFEA909E-3582-118B-4F5D-25B43B3E2C1B}"/>
                </a:ext>
              </a:extLst>
            </p:cNvPr>
            <p:cNvGrpSpPr/>
            <p:nvPr/>
          </p:nvGrpSpPr>
          <p:grpSpPr>
            <a:xfrm>
              <a:off x="7388859" y="4950459"/>
              <a:ext cx="209550" cy="1648459"/>
              <a:chOff x="7388859" y="4950459"/>
              <a:chExt cx="209550" cy="1648459"/>
            </a:xfrm>
          </p:grpSpPr>
          <p:grpSp>
            <p:nvGrpSpPr>
              <p:cNvPr id="365" name="图形 4">
                <a:extLst>
                  <a:ext uri="{FF2B5EF4-FFF2-40B4-BE49-F238E27FC236}">
                    <a16:creationId xmlns:a16="http://schemas.microsoft.com/office/drawing/2014/main" id="{D63BDD7A-7979-493C-6C09-4A3378ACF630}"/>
                  </a:ext>
                </a:extLst>
              </p:cNvPr>
              <p:cNvGrpSpPr/>
              <p:nvPr/>
            </p:nvGrpSpPr>
            <p:grpSpPr>
              <a:xfrm>
                <a:off x="7388859" y="4950459"/>
                <a:ext cx="209550" cy="1648459"/>
                <a:chOff x="7388859" y="4950459"/>
                <a:chExt cx="209550" cy="1648459"/>
              </a:xfrm>
              <a:solidFill>
                <a:srgbClr val="294089"/>
              </a:solidFill>
            </p:grpSpPr>
            <p:grpSp>
              <p:nvGrpSpPr>
                <p:cNvPr id="366" name="图形 4">
                  <a:extLst>
                    <a:ext uri="{FF2B5EF4-FFF2-40B4-BE49-F238E27FC236}">
                      <a16:creationId xmlns:a16="http://schemas.microsoft.com/office/drawing/2014/main" id="{EC0B9230-2A55-5951-4990-C7D546073146}"/>
                    </a:ext>
                  </a:extLst>
                </p:cNvPr>
                <p:cNvGrpSpPr/>
                <p:nvPr/>
              </p:nvGrpSpPr>
              <p:grpSpPr>
                <a:xfrm>
                  <a:off x="7388859" y="4950459"/>
                  <a:ext cx="209550" cy="765175"/>
                  <a:chOff x="7388859" y="4950459"/>
                  <a:chExt cx="209550" cy="765175"/>
                </a:xfrm>
                <a:solidFill>
                  <a:srgbClr val="294089"/>
                </a:solidFill>
              </p:grpSpPr>
              <p:sp>
                <p:nvSpPr>
                  <p:cNvPr id="367" name="任意多边形: 形状 366">
                    <a:extLst>
                      <a:ext uri="{FF2B5EF4-FFF2-40B4-BE49-F238E27FC236}">
                        <a16:creationId xmlns:a16="http://schemas.microsoft.com/office/drawing/2014/main" id="{E448EB01-E3F3-CD7F-058A-9EB76F574941}"/>
                      </a:ext>
                    </a:extLst>
                  </p:cNvPr>
                  <p:cNvSpPr/>
                  <p:nvPr/>
                </p:nvSpPr>
                <p:spPr>
                  <a:xfrm>
                    <a:off x="7424419" y="4950459"/>
                    <a:ext cx="138430" cy="75565"/>
                  </a:xfrm>
                  <a:custGeom>
                    <a:avLst/>
                    <a:gdLst>
                      <a:gd name="connsiteX0" fmla="*/ 138430 w 138430"/>
                      <a:gd name="connsiteY0" fmla="*/ 75565 h 75565"/>
                      <a:gd name="connsiteX1" fmla="*/ 136525 w 138430"/>
                      <a:gd name="connsiteY1" fmla="*/ 39370 h 75565"/>
                      <a:gd name="connsiteX2" fmla="*/ 94615 w 138430"/>
                      <a:gd name="connsiteY2" fmla="*/ 0 h 75565"/>
                      <a:gd name="connsiteX3" fmla="*/ 94615 w 138430"/>
                      <a:gd name="connsiteY3" fmla="*/ 0 h 75565"/>
                      <a:gd name="connsiteX4" fmla="*/ 43815 w 138430"/>
                      <a:gd name="connsiteY4" fmla="*/ 0 h 75565"/>
                      <a:gd name="connsiteX5" fmla="*/ 1905 w 138430"/>
                      <a:gd name="connsiteY5" fmla="*/ 39370 h 75565"/>
                      <a:gd name="connsiteX6" fmla="*/ 0 w 138430"/>
                      <a:gd name="connsiteY6" fmla="*/ 75565 h 75565"/>
                      <a:gd name="connsiteX7" fmla="*/ 138430 w 138430"/>
                      <a:gd name="connsiteY7" fmla="*/ 75565 h 75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8430" h="75565">
                        <a:moveTo>
                          <a:pt x="138430" y="75565"/>
                        </a:moveTo>
                        <a:lnTo>
                          <a:pt x="136525" y="39370"/>
                        </a:lnTo>
                        <a:cubicBezTo>
                          <a:pt x="135255" y="17145"/>
                          <a:pt x="116840" y="0"/>
                          <a:pt x="94615" y="0"/>
                        </a:cubicBezTo>
                        <a:lnTo>
                          <a:pt x="94615" y="0"/>
                        </a:lnTo>
                        <a:lnTo>
                          <a:pt x="43815" y="0"/>
                        </a:lnTo>
                        <a:cubicBezTo>
                          <a:pt x="21590" y="0"/>
                          <a:pt x="3175" y="17145"/>
                          <a:pt x="1905" y="39370"/>
                        </a:cubicBezTo>
                        <a:lnTo>
                          <a:pt x="0" y="75565"/>
                        </a:lnTo>
                        <a:lnTo>
                          <a:pt x="138430" y="75565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任意多边形: 形状 367">
                    <a:extLst>
                      <a:ext uri="{FF2B5EF4-FFF2-40B4-BE49-F238E27FC236}">
                        <a16:creationId xmlns:a16="http://schemas.microsoft.com/office/drawing/2014/main" id="{858C141B-302B-7EDB-085A-0760B43A74CB}"/>
                      </a:ext>
                    </a:extLst>
                  </p:cNvPr>
                  <p:cNvSpPr/>
                  <p:nvPr/>
                </p:nvSpPr>
                <p:spPr>
                  <a:xfrm>
                    <a:off x="7388859" y="5054600"/>
                    <a:ext cx="209550" cy="661034"/>
                  </a:xfrm>
                  <a:custGeom>
                    <a:avLst/>
                    <a:gdLst>
                      <a:gd name="connsiteX0" fmla="*/ 34290 w 209550"/>
                      <a:gd name="connsiteY0" fmla="*/ 0 h 661034"/>
                      <a:gd name="connsiteX1" fmla="*/ 0 w 209550"/>
                      <a:gd name="connsiteY1" fmla="*/ 661035 h 661034"/>
                      <a:gd name="connsiteX2" fmla="*/ 79375 w 209550"/>
                      <a:gd name="connsiteY2" fmla="*/ 661035 h 661034"/>
                      <a:gd name="connsiteX3" fmla="*/ 130175 w 209550"/>
                      <a:gd name="connsiteY3" fmla="*/ 661035 h 661034"/>
                      <a:gd name="connsiteX4" fmla="*/ 209550 w 209550"/>
                      <a:gd name="connsiteY4" fmla="*/ 661035 h 661034"/>
                      <a:gd name="connsiteX5" fmla="*/ 175260 w 209550"/>
                      <a:gd name="connsiteY5" fmla="*/ 0 h 661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50" h="661034">
                        <a:moveTo>
                          <a:pt x="34290" y="0"/>
                        </a:moveTo>
                        <a:lnTo>
                          <a:pt x="0" y="661035"/>
                        </a:lnTo>
                        <a:lnTo>
                          <a:pt x="79375" y="661035"/>
                        </a:lnTo>
                        <a:lnTo>
                          <a:pt x="130175" y="661035"/>
                        </a:lnTo>
                        <a:lnTo>
                          <a:pt x="209550" y="661035"/>
                        </a:lnTo>
                        <a:lnTo>
                          <a:pt x="175260" y="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9" name="图形 4">
                  <a:extLst>
                    <a:ext uri="{FF2B5EF4-FFF2-40B4-BE49-F238E27FC236}">
                      <a16:creationId xmlns:a16="http://schemas.microsoft.com/office/drawing/2014/main" id="{C47813E6-18B7-6F60-476D-64C16D82BD9E}"/>
                    </a:ext>
                  </a:extLst>
                </p:cNvPr>
                <p:cNvGrpSpPr/>
                <p:nvPr/>
              </p:nvGrpSpPr>
              <p:grpSpPr>
                <a:xfrm>
                  <a:off x="7388859" y="5734684"/>
                  <a:ext cx="209550" cy="765810"/>
                  <a:chOff x="7388859" y="5734684"/>
                  <a:chExt cx="209550" cy="765810"/>
                </a:xfrm>
                <a:solidFill>
                  <a:srgbClr val="294089"/>
                </a:solidFill>
              </p:grpSpPr>
              <p:sp>
                <p:nvSpPr>
                  <p:cNvPr id="370" name="任意多边形: 形状 369">
                    <a:extLst>
                      <a:ext uri="{FF2B5EF4-FFF2-40B4-BE49-F238E27FC236}">
                        <a16:creationId xmlns:a16="http://schemas.microsoft.com/office/drawing/2014/main" id="{AA35E207-4DF7-83B9-8571-C40ADE9741D5}"/>
                      </a:ext>
                    </a:extLst>
                  </p:cNvPr>
                  <p:cNvSpPr/>
                  <p:nvPr/>
                </p:nvSpPr>
                <p:spPr>
                  <a:xfrm>
                    <a:off x="7425055" y="6424929"/>
                    <a:ext cx="138429" cy="75565"/>
                  </a:xfrm>
                  <a:custGeom>
                    <a:avLst/>
                    <a:gdLst>
                      <a:gd name="connsiteX0" fmla="*/ 0 w 138429"/>
                      <a:gd name="connsiteY0" fmla="*/ 0 h 75565"/>
                      <a:gd name="connsiteX1" fmla="*/ 1905 w 138429"/>
                      <a:gd name="connsiteY1" fmla="*/ 36195 h 75565"/>
                      <a:gd name="connsiteX2" fmla="*/ 43814 w 138429"/>
                      <a:gd name="connsiteY2" fmla="*/ 75565 h 75565"/>
                      <a:gd name="connsiteX3" fmla="*/ 43814 w 138429"/>
                      <a:gd name="connsiteY3" fmla="*/ 75565 h 75565"/>
                      <a:gd name="connsiteX4" fmla="*/ 94614 w 138429"/>
                      <a:gd name="connsiteY4" fmla="*/ 75565 h 75565"/>
                      <a:gd name="connsiteX5" fmla="*/ 136525 w 138429"/>
                      <a:gd name="connsiteY5" fmla="*/ 36195 h 75565"/>
                      <a:gd name="connsiteX6" fmla="*/ 138430 w 138429"/>
                      <a:gd name="connsiteY6" fmla="*/ 0 h 75565"/>
                      <a:gd name="connsiteX7" fmla="*/ 0 w 138429"/>
                      <a:gd name="connsiteY7" fmla="*/ 0 h 75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8429" h="75565">
                        <a:moveTo>
                          <a:pt x="0" y="0"/>
                        </a:moveTo>
                        <a:lnTo>
                          <a:pt x="1905" y="36195"/>
                        </a:lnTo>
                        <a:cubicBezTo>
                          <a:pt x="3175" y="58420"/>
                          <a:pt x="21589" y="75565"/>
                          <a:pt x="43814" y="75565"/>
                        </a:cubicBezTo>
                        <a:lnTo>
                          <a:pt x="43814" y="75565"/>
                        </a:lnTo>
                        <a:lnTo>
                          <a:pt x="94614" y="75565"/>
                        </a:lnTo>
                        <a:cubicBezTo>
                          <a:pt x="116839" y="75565"/>
                          <a:pt x="135255" y="58420"/>
                          <a:pt x="136525" y="36195"/>
                        </a:cubicBezTo>
                        <a:lnTo>
                          <a:pt x="13843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任意多边形: 形状 370">
                    <a:extLst>
                      <a:ext uri="{FF2B5EF4-FFF2-40B4-BE49-F238E27FC236}">
                        <a16:creationId xmlns:a16="http://schemas.microsoft.com/office/drawing/2014/main" id="{33C281AA-EC32-1EA8-38D5-25E9342D2703}"/>
                      </a:ext>
                    </a:extLst>
                  </p:cNvPr>
                  <p:cNvSpPr/>
                  <p:nvPr/>
                </p:nvSpPr>
                <p:spPr>
                  <a:xfrm>
                    <a:off x="7388859" y="5734684"/>
                    <a:ext cx="209550" cy="661670"/>
                  </a:xfrm>
                  <a:custGeom>
                    <a:avLst/>
                    <a:gdLst>
                      <a:gd name="connsiteX0" fmla="*/ 175260 w 209550"/>
                      <a:gd name="connsiteY0" fmla="*/ 661670 h 661670"/>
                      <a:gd name="connsiteX1" fmla="*/ 209550 w 209550"/>
                      <a:gd name="connsiteY1" fmla="*/ 0 h 661670"/>
                      <a:gd name="connsiteX2" fmla="*/ 130175 w 209550"/>
                      <a:gd name="connsiteY2" fmla="*/ 0 h 661670"/>
                      <a:gd name="connsiteX3" fmla="*/ 79375 w 209550"/>
                      <a:gd name="connsiteY3" fmla="*/ 0 h 661670"/>
                      <a:gd name="connsiteX4" fmla="*/ 0 w 209550"/>
                      <a:gd name="connsiteY4" fmla="*/ 0 h 661670"/>
                      <a:gd name="connsiteX5" fmla="*/ 34290 w 209550"/>
                      <a:gd name="connsiteY5" fmla="*/ 661670 h 661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50" h="661670">
                        <a:moveTo>
                          <a:pt x="175260" y="661670"/>
                        </a:moveTo>
                        <a:lnTo>
                          <a:pt x="209550" y="0"/>
                        </a:lnTo>
                        <a:lnTo>
                          <a:pt x="130175" y="0"/>
                        </a:lnTo>
                        <a:lnTo>
                          <a:pt x="79375" y="0"/>
                        </a:lnTo>
                        <a:lnTo>
                          <a:pt x="0" y="0"/>
                        </a:lnTo>
                        <a:lnTo>
                          <a:pt x="34290" y="66167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EE8A9B0A-C22A-C003-EDE1-1FFD66FE72B8}"/>
                    </a:ext>
                  </a:extLst>
                </p:cNvPr>
                <p:cNvSpPr/>
                <p:nvPr/>
              </p:nvSpPr>
              <p:spPr>
                <a:xfrm>
                  <a:off x="7449819" y="6479540"/>
                  <a:ext cx="87630" cy="58419"/>
                </a:xfrm>
                <a:custGeom>
                  <a:avLst/>
                  <a:gdLst>
                    <a:gd name="connsiteX0" fmla="*/ 0 w 87630"/>
                    <a:gd name="connsiteY0" fmla="*/ 0 h 58419"/>
                    <a:gd name="connsiteX1" fmla="*/ 1270 w 87630"/>
                    <a:gd name="connsiteY1" fmla="*/ 27940 h 58419"/>
                    <a:gd name="connsiteX2" fmla="*/ 27940 w 87630"/>
                    <a:gd name="connsiteY2" fmla="*/ 58420 h 58419"/>
                    <a:gd name="connsiteX3" fmla="*/ 27940 w 87630"/>
                    <a:gd name="connsiteY3" fmla="*/ 58420 h 58419"/>
                    <a:gd name="connsiteX4" fmla="*/ 59690 w 87630"/>
                    <a:gd name="connsiteY4" fmla="*/ 58420 h 58419"/>
                    <a:gd name="connsiteX5" fmla="*/ 86361 w 87630"/>
                    <a:gd name="connsiteY5" fmla="*/ 27940 h 58419"/>
                    <a:gd name="connsiteX6" fmla="*/ 87630 w 87630"/>
                    <a:gd name="connsiteY6" fmla="*/ 0 h 58419"/>
                    <a:gd name="connsiteX7" fmla="*/ 0 w 87630"/>
                    <a:gd name="connsiteY7" fmla="*/ 0 h 5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7630" h="58419">
                      <a:moveTo>
                        <a:pt x="0" y="0"/>
                      </a:moveTo>
                      <a:lnTo>
                        <a:pt x="1270" y="27940"/>
                      </a:lnTo>
                      <a:cubicBezTo>
                        <a:pt x="1905" y="45085"/>
                        <a:pt x="13336" y="58420"/>
                        <a:pt x="27940" y="58420"/>
                      </a:cubicBezTo>
                      <a:lnTo>
                        <a:pt x="27940" y="58420"/>
                      </a:lnTo>
                      <a:lnTo>
                        <a:pt x="59690" y="58420"/>
                      </a:lnTo>
                      <a:cubicBezTo>
                        <a:pt x="73661" y="58420"/>
                        <a:pt x="85090" y="45085"/>
                        <a:pt x="86361" y="27940"/>
                      </a:cubicBezTo>
                      <a:lnTo>
                        <a:pt x="876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4089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2517CB98-DED2-687A-9134-3AEA76F11EC4}"/>
                    </a:ext>
                  </a:extLst>
                </p:cNvPr>
                <p:cNvSpPr/>
                <p:nvPr/>
              </p:nvSpPr>
              <p:spPr>
                <a:xfrm>
                  <a:off x="7468234" y="6476365"/>
                  <a:ext cx="50800" cy="122554"/>
                </a:xfrm>
                <a:custGeom>
                  <a:avLst/>
                  <a:gdLst>
                    <a:gd name="connsiteX0" fmla="*/ 0 w 50800"/>
                    <a:gd name="connsiteY0" fmla="*/ 0 h 122554"/>
                    <a:gd name="connsiteX1" fmla="*/ 0 w 50800"/>
                    <a:gd name="connsiteY1" fmla="*/ 109220 h 122554"/>
                    <a:gd name="connsiteX2" fmla="*/ 25400 w 50800"/>
                    <a:gd name="connsiteY2" fmla="*/ 122555 h 122554"/>
                    <a:gd name="connsiteX3" fmla="*/ 25400 w 50800"/>
                    <a:gd name="connsiteY3" fmla="*/ 122555 h 122554"/>
                    <a:gd name="connsiteX4" fmla="*/ 50800 w 50800"/>
                    <a:gd name="connsiteY4" fmla="*/ 109220 h 122554"/>
                    <a:gd name="connsiteX5" fmla="*/ 50800 w 50800"/>
                    <a:gd name="connsiteY5" fmla="*/ 0 h 122554"/>
                    <a:gd name="connsiteX6" fmla="*/ 0 w 50800"/>
                    <a:gd name="connsiteY6" fmla="*/ 0 h 122554"/>
                    <a:gd name="connsiteX7" fmla="*/ 0 w 50800"/>
                    <a:gd name="connsiteY7" fmla="*/ 0 h 122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800" h="122554">
                      <a:moveTo>
                        <a:pt x="0" y="0"/>
                      </a:moveTo>
                      <a:lnTo>
                        <a:pt x="0" y="109220"/>
                      </a:lnTo>
                      <a:cubicBezTo>
                        <a:pt x="0" y="116840"/>
                        <a:pt x="11430" y="122555"/>
                        <a:pt x="25400" y="122555"/>
                      </a:cubicBezTo>
                      <a:lnTo>
                        <a:pt x="25400" y="122555"/>
                      </a:lnTo>
                      <a:cubicBezTo>
                        <a:pt x="39370" y="122555"/>
                        <a:pt x="50800" y="116840"/>
                        <a:pt x="50800" y="109220"/>
                      </a:cubicBezTo>
                      <a:lnTo>
                        <a:pt x="508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4089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5B56AB29-3F91-F0F2-D1B2-24121161BEED}"/>
                  </a:ext>
                </a:extLst>
              </p:cNvPr>
              <p:cNvSpPr/>
              <p:nvPr/>
            </p:nvSpPr>
            <p:spPr>
              <a:xfrm>
                <a:off x="7426959" y="5016500"/>
                <a:ext cx="73659" cy="618490"/>
              </a:xfrm>
              <a:custGeom>
                <a:avLst/>
                <a:gdLst>
                  <a:gd name="connsiteX0" fmla="*/ 36830 w 73659"/>
                  <a:gd name="connsiteY0" fmla="*/ 0 h 618490"/>
                  <a:gd name="connsiteX1" fmla="*/ 36830 w 73659"/>
                  <a:gd name="connsiteY1" fmla="*/ 0 h 618490"/>
                  <a:gd name="connsiteX2" fmla="*/ 0 w 73659"/>
                  <a:gd name="connsiteY2" fmla="*/ 48895 h 618490"/>
                  <a:gd name="connsiteX3" fmla="*/ 0 w 73659"/>
                  <a:gd name="connsiteY3" fmla="*/ 569595 h 618490"/>
                  <a:gd name="connsiteX4" fmla="*/ 36830 w 73659"/>
                  <a:gd name="connsiteY4" fmla="*/ 618490 h 618490"/>
                  <a:gd name="connsiteX5" fmla="*/ 36830 w 73659"/>
                  <a:gd name="connsiteY5" fmla="*/ 618490 h 618490"/>
                  <a:gd name="connsiteX6" fmla="*/ 73660 w 73659"/>
                  <a:gd name="connsiteY6" fmla="*/ 569595 h 618490"/>
                  <a:gd name="connsiteX7" fmla="*/ 73660 w 73659"/>
                  <a:gd name="connsiteY7" fmla="*/ 48895 h 618490"/>
                  <a:gd name="connsiteX8" fmla="*/ 36830 w 73659"/>
                  <a:gd name="connsiteY8" fmla="*/ 0 h 6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59" h="618490">
                    <a:moveTo>
                      <a:pt x="36830" y="0"/>
                    </a:moveTo>
                    <a:lnTo>
                      <a:pt x="36830" y="0"/>
                    </a:lnTo>
                    <a:cubicBezTo>
                      <a:pt x="16510" y="0"/>
                      <a:pt x="0" y="21590"/>
                      <a:pt x="0" y="48895"/>
                    </a:cubicBezTo>
                    <a:lnTo>
                      <a:pt x="0" y="569595"/>
                    </a:lnTo>
                    <a:cubicBezTo>
                      <a:pt x="0" y="596265"/>
                      <a:pt x="16510" y="618490"/>
                      <a:pt x="36830" y="618490"/>
                    </a:cubicBezTo>
                    <a:lnTo>
                      <a:pt x="36830" y="618490"/>
                    </a:lnTo>
                    <a:cubicBezTo>
                      <a:pt x="57150" y="618490"/>
                      <a:pt x="73660" y="596900"/>
                      <a:pt x="73660" y="569595"/>
                    </a:cubicBezTo>
                    <a:lnTo>
                      <a:pt x="73660" y="48895"/>
                    </a:lnTo>
                    <a:cubicBezTo>
                      <a:pt x="73660" y="22225"/>
                      <a:pt x="57150" y="0"/>
                      <a:pt x="36830" y="0"/>
                    </a:cubicBezTo>
                    <a:close/>
                  </a:path>
                </a:pathLst>
              </a:custGeom>
              <a:solidFill>
                <a:srgbClr val="979CA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1E0758D-7B3A-571A-335E-1F37B1CDEA9F}"/>
                  </a:ext>
                </a:extLst>
              </p:cNvPr>
              <p:cNvSpPr/>
              <p:nvPr/>
            </p:nvSpPr>
            <p:spPr>
              <a:xfrm>
                <a:off x="7425055" y="5741670"/>
                <a:ext cx="43179" cy="654684"/>
              </a:xfrm>
              <a:custGeom>
                <a:avLst/>
                <a:gdLst>
                  <a:gd name="connsiteX0" fmla="*/ 0 w 43179"/>
                  <a:gd name="connsiteY0" fmla="*/ 0 h 654684"/>
                  <a:gd name="connsiteX1" fmla="*/ 24764 w 43179"/>
                  <a:gd name="connsiteY1" fmla="*/ 654685 h 654684"/>
                  <a:gd name="connsiteX2" fmla="*/ 43180 w 43179"/>
                  <a:gd name="connsiteY2" fmla="*/ 654685 h 654684"/>
                  <a:gd name="connsiteX3" fmla="*/ 24764 w 43179"/>
                  <a:gd name="connsiteY3" fmla="*/ 0 h 65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79" h="654684">
                    <a:moveTo>
                      <a:pt x="0" y="0"/>
                    </a:moveTo>
                    <a:lnTo>
                      <a:pt x="24764" y="654685"/>
                    </a:lnTo>
                    <a:lnTo>
                      <a:pt x="43180" y="654685"/>
                    </a:lnTo>
                    <a:lnTo>
                      <a:pt x="24764" y="0"/>
                    </a:lnTo>
                    <a:close/>
                  </a:path>
                </a:pathLst>
              </a:custGeom>
              <a:solidFill>
                <a:srgbClr val="385FA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6" name="图形 4">
              <a:extLst>
                <a:ext uri="{FF2B5EF4-FFF2-40B4-BE49-F238E27FC236}">
                  <a16:creationId xmlns:a16="http://schemas.microsoft.com/office/drawing/2014/main" id="{910FE105-D481-D158-F58A-12D5A2596733}"/>
                </a:ext>
              </a:extLst>
            </p:cNvPr>
            <p:cNvGrpSpPr/>
            <p:nvPr/>
          </p:nvGrpSpPr>
          <p:grpSpPr>
            <a:xfrm>
              <a:off x="7809230" y="4950459"/>
              <a:ext cx="209550" cy="1648459"/>
              <a:chOff x="7809230" y="4950459"/>
              <a:chExt cx="209550" cy="1648459"/>
            </a:xfrm>
          </p:grpSpPr>
          <p:grpSp>
            <p:nvGrpSpPr>
              <p:cNvPr id="377" name="图形 4">
                <a:extLst>
                  <a:ext uri="{FF2B5EF4-FFF2-40B4-BE49-F238E27FC236}">
                    <a16:creationId xmlns:a16="http://schemas.microsoft.com/office/drawing/2014/main" id="{8A4909B5-3177-B7D4-E05B-C00171850A01}"/>
                  </a:ext>
                </a:extLst>
              </p:cNvPr>
              <p:cNvGrpSpPr/>
              <p:nvPr/>
            </p:nvGrpSpPr>
            <p:grpSpPr>
              <a:xfrm>
                <a:off x="7809230" y="4950459"/>
                <a:ext cx="209550" cy="1648459"/>
                <a:chOff x="7809230" y="4950459"/>
                <a:chExt cx="209550" cy="1648459"/>
              </a:xfrm>
              <a:solidFill>
                <a:srgbClr val="294089"/>
              </a:solidFill>
            </p:grpSpPr>
            <p:grpSp>
              <p:nvGrpSpPr>
                <p:cNvPr id="378" name="图形 4">
                  <a:extLst>
                    <a:ext uri="{FF2B5EF4-FFF2-40B4-BE49-F238E27FC236}">
                      <a16:creationId xmlns:a16="http://schemas.microsoft.com/office/drawing/2014/main" id="{5A358C1D-7E29-6ADB-D197-053BE5D2372C}"/>
                    </a:ext>
                  </a:extLst>
                </p:cNvPr>
                <p:cNvGrpSpPr/>
                <p:nvPr/>
              </p:nvGrpSpPr>
              <p:grpSpPr>
                <a:xfrm>
                  <a:off x="7809230" y="4950459"/>
                  <a:ext cx="209550" cy="765175"/>
                  <a:chOff x="7809230" y="4950459"/>
                  <a:chExt cx="209550" cy="765175"/>
                </a:xfrm>
                <a:solidFill>
                  <a:srgbClr val="294089"/>
                </a:solidFill>
              </p:grpSpPr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08E9CD31-8397-D47A-E0C1-D556E6AA8AF9}"/>
                      </a:ext>
                    </a:extLst>
                  </p:cNvPr>
                  <p:cNvSpPr/>
                  <p:nvPr/>
                </p:nvSpPr>
                <p:spPr>
                  <a:xfrm>
                    <a:off x="7844790" y="4950459"/>
                    <a:ext cx="138429" cy="75565"/>
                  </a:xfrm>
                  <a:custGeom>
                    <a:avLst/>
                    <a:gdLst>
                      <a:gd name="connsiteX0" fmla="*/ 138430 w 138429"/>
                      <a:gd name="connsiteY0" fmla="*/ 75565 h 75565"/>
                      <a:gd name="connsiteX1" fmla="*/ 136525 w 138429"/>
                      <a:gd name="connsiteY1" fmla="*/ 39370 h 75565"/>
                      <a:gd name="connsiteX2" fmla="*/ 94615 w 138429"/>
                      <a:gd name="connsiteY2" fmla="*/ 0 h 75565"/>
                      <a:gd name="connsiteX3" fmla="*/ 94615 w 138429"/>
                      <a:gd name="connsiteY3" fmla="*/ 0 h 75565"/>
                      <a:gd name="connsiteX4" fmla="*/ 43815 w 138429"/>
                      <a:gd name="connsiteY4" fmla="*/ 0 h 75565"/>
                      <a:gd name="connsiteX5" fmla="*/ 1905 w 138429"/>
                      <a:gd name="connsiteY5" fmla="*/ 39370 h 75565"/>
                      <a:gd name="connsiteX6" fmla="*/ 0 w 138429"/>
                      <a:gd name="connsiteY6" fmla="*/ 75565 h 75565"/>
                      <a:gd name="connsiteX7" fmla="*/ 138430 w 138429"/>
                      <a:gd name="connsiteY7" fmla="*/ 75565 h 75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8429" h="75565">
                        <a:moveTo>
                          <a:pt x="138430" y="75565"/>
                        </a:moveTo>
                        <a:lnTo>
                          <a:pt x="136525" y="39370"/>
                        </a:lnTo>
                        <a:cubicBezTo>
                          <a:pt x="135255" y="17145"/>
                          <a:pt x="116840" y="0"/>
                          <a:pt x="94615" y="0"/>
                        </a:cubicBezTo>
                        <a:lnTo>
                          <a:pt x="94615" y="0"/>
                        </a:lnTo>
                        <a:lnTo>
                          <a:pt x="43815" y="0"/>
                        </a:lnTo>
                        <a:cubicBezTo>
                          <a:pt x="21590" y="0"/>
                          <a:pt x="3175" y="17145"/>
                          <a:pt x="1905" y="39370"/>
                        </a:cubicBezTo>
                        <a:lnTo>
                          <a:pt x="0" y="75565"/>
                        </a:lnTo>
                        <a:lnTo>
                          <a:pt x="138430" y="75565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F9050029-6543-B2AB-8403-A325DABA24E8}"/>
                      </a:ext>
                    </a:extLst>
                  </p:cNvPr>
                  <p:cNvSpPr/>
                  <p:nvPr/>
                </p:nvSpPr>
                <p:spPr>
                  <a:xfrm>
                    <a:off x="7809230" y="5054600"/>
                    <a:ext cx="209550" cy="661034"/>
                  </a:xfrm>
                  <a:custGeom>
                    <a:avLst/>
                    <a:gdLst>
                      <a:gd name="connsiteX0" fmla="*/ 34289 w 209550"/>
                      <a:gd name="connsiteY0" fmla="*/ 0 h 661034"/>
                      <a:gd name="connsiteX1" fmla="*/ 0 w 209550"/>
                      <a:gd name="connsiteY1" fmla="*/ 661035 h 661034"/>
                      <a:gd name="connsiteX2" fmla="*/ 79375 w 209550"/>
                      <a:gd name="connsiteY2" fmla="*/ 661035 h 661034"/>
                      <a:gd name="connsiteX3" fmla="*/ 130175 w 209550"/>
                      <a:gd name="connsiteY3" fmla="*/ 661035 h 661034"/>
                      <a:gd name="connsiteX4" fmla="*/ 209550 w 209550"/>
                      <a:gd name="connsiteY4" fmla="*/ 661035 h 661034"/>
                      <a:gd name="connsiteX5" fmla="*/ 175260 w 209550"/>
                      <a:gd name="connsiteY5" fmla="*/ 0 h 661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50" h="661034">
                        <a:moveTo>
                          <a:pt x="34289" y="0"/>
                        </a:moveTo>
                        <a:lnTo>
                          <a:pt x="0" y="661035"/>
                        </a:lnTo>
                        <a:lnTo>
                          <a:pt x="79375" y="661035"/>
                        </a:lnTo>
                        <a:lnTo>
                          <a:pt x="130175" y="661035"/>
                        </a:lnTo>
                        <a:lnTo>
                          <a:pt x="209550" y="661035"/>
                        </a:lnTo>
                        <a:lnTo>
                          <a:pt x="175260" y="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1" name="图形 4">
                  <a:extLst>
                    <a:ext uri="{FF2B5EF4-FFF2-40B4-BE49-F238E27FC236}">
                      <a16:creationId xmlns:a16="http://schemas.microsoft.com/office/drawing/2014/main" id="{78F7C34E-60BD-1C18-B3EA-9847CFBF751A}"/>
                    </a:ext>
                  </a:extLst>
                </p:cNvPr>
                <p:cNvGrpSpPr/>
                <p:nvPr/>
              </p:nvGrpSpPr>
              <p:grpSpPr>
                <a:xfrm>
                  <a:off x="7809230" y="5734684"/>
                  <a:ext cx="209550" cy="765810"/>
                  <a:chOff x="7809230" y="5734684"/>
                  <a:chExt cx="209550" cy="765810"/>
                </a:xfrm>
                <a:solidFill>
                  <a:srgbClr val="294089"/>
                </a:solidFill>
              </p:grpSpPr>
              <p:sp>
                <p:nvSpPr>
                  <p:cNvPr id="382" name="任意多边形: 形状 381">
                    <a:extLst>
                      <a:ext uri="{FF2B5EF4-FFF2-40B4-BE49-F238E27FC236}">
                        <a16:creationId xmlns:a16="http://schemas.microsoft.com/office/drawing/2014/main" id="{DC69E8A9-C4DE-1B1F-578C-0F2580C67FE7}"/>
                      </a:ext>
                    </a:extLst>
                  </p:cNvPr>
                  <p:cNvSpPr/>
                  <p:nvPr/>
                </p:nvSpPr>
                <p:spPr>
                  <a:xfrm>
                    <a:off x="7845425" y="6424929"/>
                    <a:ext cx="138430" cy="75565"/>
                  </a:xfrm>
                  <a:custGeom>
                    <a:avLst/>
                    <a:gdLst>
                      <a:gd name="connsiteX0" fmla="*/ 0 w 138430"/>
                      <a:gd name="connsiteY0" fmla="*/ 0 h 75565"/>
                      <a:gd name="connsiteX1" fmla="*/ 1905 w 138430"/>
                      <a:gd name="connsiteY1" fmla="*/ 36195 h 75565"/>
                      <a:gd name="connsiteX2" fmla="*/ 43815 w 138430"/>
                      <a:gd name="connsiteY2" fmla="*/ 75565 h 75565"/>
                      <a:gd name="connsiteX3" fmla="*/ 43815 w 138430"/>
                      <a:gd name="connsiteY3" fmla="*/ 75565 h 75565"/>
                      <a:gd name="connsiteX4" fmla="*/ 94615 w 138430"/>
                      <a:gd name="connsiteY4" fmla="*/ 75565 h 75565"/>
                      <a:gd name="connsiteX5" fmla="*/ 136525 w 138430"/>
                      <a:gd name="connsiteY5" fmla="*/ 36195 h 75565"/>
                      <a:gd name="connsiteX6" fmla="*/ 138430 w 138430"/>
                      <a:gd name="connsiteY6" fmla="*/ 0 h 75565"/>
                      <a:gd name="connsiteX7" fmla="*/ 0 w 138430"/>
                      <a:gd name="connsiteY7" fmla="*/ 0 h 75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8430" h="75565">
                        <a:moveTo>
                          <a:pt x="0" y="0"/>
                        </a:moveTo>
                        <a:lnTo>
                          <a:pt x="1905" y="36195"/>
                        </a:lnTo>
                        <a:cubicBezTo>
                          <a:pt x="3175" y="58420"/>
                          <a:pt x="21590" y="75565"/>
                          <a:pt x="43815" y="75565"/>
                        </a:cubicBezTo>
                        <a:lnTo>
                          <a:pt x="43815" y="75565"/>
                        </a:lnTo>
                        <a:lnTo>
                          <a:pt x="94615" y="75565"/>
                        </a:lnTo>
                        <a:cubicBezTo>
                          <a:pt x="116840" y="75565"/>
                          <a:pt x="135255" y="58420"/>
                          <a:pt x="136525" y="36195"/>
                        </a:cubicBezTo>
                        <a:lnTo>
                          <a:pt x="13843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447AD5FF-9CCC-848A-3665-8D891D26B021}"/>
                      </a:ext>
                    </a:extLst>
                  </p:cNvPr>
                  <p:cNvSpPr/>
                  <p:nvPr/>
                </p:nvSpPr>
                <p:spPr>
                  <a:xfrm>
                    <a:off x="7809230" y="5734684"/>
                    <a:ext cx="209550" cy="661670"/>
                  </a:xfrm>
                  <a:custGeom>
                    <a:avLst/>
                    <a:gdLst>
                      <a:gd name="connsiteX0" fmla="*/ 175260 w 209550"/>
                      <a:gd name="connsiteY0" fmla="*/ 661670 h 661670"/>
                      <a:gd name="connsiteX1" fmla="*/ 209550 w 209550"/>
                      <a:gd name="connsiteY1" fmla="*/ 0 h 661670"/>
                      <a:gd name="connsiteX2" fmla="*/ 130175 w 209550"/>
                      <a:gd name="connsiteY2" fmla="*/ 0 h 661670"/>
                      <a:gd name="connsiteX3" fmla="*/ 79375 w 209550"/>
                      <a:gd name="connsiteY3" fmla="*/ 0 h 661670"/>
                      <a:gd name="connsiteX4" fmla="*/ 0 w 209550"/>
                      <a:gd name="connsiteY4" fmla="*/ 0 h 661670"/>
                      <a:gd name="connsiteX5" fmla="*/ 34289 w 209550"/>
                      <a:gd name="connsiteY5" fmla="*/ 661670 h 661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50" h="661670">
                        <a:moveTo>
                          <a:pt x="175260" y="661670"/>
                        </a:moveTo>
                        <a:lnTo>
                          <a:pt x="209550" y="0"/>
                        </a:lnTo>
                        <a:lnTo>
                          <a:pt x="130175" y="0"/>
                        </a:lnTo>
                        <a:lnTo>
                          <a:pt x="79375" y="0"/>
                        </a:lnTo>
                        <a:lnTo>
                          <a:pt x="0" y="0"/>
                        </a:lnTo>
                        <a:lnTo>
                          <a:pt x="34289" y="661670"/>
                        </a:lnTo>
                        <a:close/>
                      </a:path>
                    </a:pathLst>
                  </a:custGeom>
                  <a:solidFill>
                    <a:srgbClr val="294089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782F5CBF-B046-0687-80E6-93D7492E8AA2}"/>
                    </a:ext>
                  </a:extLst>
                </p:cNvPr>
                <p:cNvSpPr/>
                <p:nvPr/>
              </p:nvSpPr>
              <p:spPr>
                <a:xfrm>
                  <a:off x="7870190" y="6479540"/>
                  <a:ext cx="87629" cy="58419"/>
                </a:xfrm>
                <a:custGeom>
                  <a:avLst/>
                  <a:gdLst>
                    <a:gd name="connsiteX0" fmla="*/ 0 w 87629"/>
                    <a:gd name="connsiteY0" fmla="*/ 0 h 58419"/>
                    <a:gd name="connsiteX1" fmla="*/ 1270 w 87629"/>
                    <a:gd name="connsiteY1" fmla="*/ 27940 h 58419"/>
                    <a:gd name="connsiteX2" fmla="*/ 27940 w 87629"/>
                    <a:gd name="connsiteY2" fmla="*/ 58420 h 58419"/>
                    <a:gd name="connsiteX3" fmla="*/ 27940 w 87629"/>
                    <a:gd name="connsiteY3" fmla="*/ 58420 h 58419"/>
                    <a:gd name="connsiteX4" fmla="*/ 59690 w 87629"/>
                    <a:gd name="connsiteY4" fmla="*/ 58420 h 58419"/>
                    <a:gd name="connsiteX5" fmla="*/ 86360 w 87629"/>
                    <a:gd name="connsiteY5" fmla="*/ 27940 h 58419"/>
                    <a:gd name="connsiteX6" fmla="*/ 87630 w 87629"/>
                    <a:gd name="connsiteY6" fmla="*/ 0 h 58419"/>
                    <a:gd name="connsiteX7" fmla="*/ 0 w 87629"/>
                    <a:gd name="connsiteY7" fmla="*/ 0 h 5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7629" h="58419">
                      <a:moveTo>
                        <a:pt x="0" y="0"/>
                      </a:moveTo>
                      <a:lnTo>
                        <a:pt x="1270" y="27940"/>
                      </a:lnTo>
                      <a:cubicBezTo>
                        <a:pt x="1905" y="45085"/>
                        <a:pt x="13335" y="58420"/>
                        <a:pt x="27940" y="58420"/>
                      </a:cubicBezTo>
                      <a:lnTo>
                        <a:pt x="27940" y="58420"/>
                      </a:lnTo>
                      <a:lnTo>
                        <a:pt x="59690" y="58420"/>
                      </a:lnTo>
                      <a:cubicBezTo>
                        <a:pt x="73660" y="58420"/>
                        <a:pt x="85090" y="45085"/>
                        <a:pt x="86360" y="27940"/>
                      </a:cubicBezTo>
                      <a:lnTo>
                        <a:pt x="876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4089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26A32644-A4F4-096F-5666-618479993D77}"/>
                    </a:ext>
                  </a:extLst>
                </p:cNvPr>
                <p:cNvSpPr/>
                <p:nvPr/>
              </p:nvSpPr>
              <p:spPr>
                <a:xfrm>
                  <a:off x="7888605" y="6476365"/>
                  <a:ext cx="50800" cy="122554"/>
                </a:xfrm>
                <a:custGeom>
                  <a:avLst/>
                  <a:gdLst>
                    <a:gd name="connsiteX0" fmla="*/ 0 w 50800"/>
                    <a:gd name="connsiteY0" fmla="*/ 0 h 122554"/>
                    <a:gd name="connsiteX1" fmla="*/ 0 w 50800"/>
                    <a:gd name="connsiteY1" fmla="*/ 109220 h 122554"/>
                    <a:gd name="connsiteX2" fmla="*/ 25400 w 50800"/>
                    <a:gd name="connsiteY2" fmla="*/ 122555 h 122554"/>
                    <a:gd name="connsiteX3" fmla="*/ 25400 w 50800"/>
                    <a:gd name="connsiteY3" fmla="*/ 122555 h 122554"/>
                    <a:gd name="connsiteX4" fmla="*/ 50800 w 50800"/>
                    <a:gd name="connsiteY4" fmla="*/ 109220 h 122554"/>
                    <a:gd name="connsiteX5" fmla="*/ 50800 w 50800"/>
                    <a:gd name="connsiteY5" fmla="*/ 0 h 122554"/>
                    <a:gd name="connsiteX6" fmla="*/ 0 w 50800"/>
                    <a:gd name="connsiteY6" fmla="*/ 0 h 122554"/>
                    <a:gd name="connsiteX7" fmla="*/ 0 w 50800"/>
                    <a:gd name="connsiteY7" fmla="*/ 0 h 122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800" h="122554">
                      <a:moveTo>
                        <a:pt x="0" y="0"/>
                      </a:moveTo>
                      <a:lnTo>
                        <a:pt x="0" y="109220"/>
                      </a:lnTo>
                      <a:cubicBezTo>
                        <a:pt x="0" y="116840"/>
                        <a:pt x="11430" y="122555"/>
                        <a:pt x="25400" y="122555"/>
                      </a:cubicBezTo>
                      <a:lnTo>
                        <a:pt x="25400" y="122555"/>
                      </a:lnTo>
                      <a:cubicBezTo>
                        <a:pt x="39370" y="122555"/>
                        <a:pt x="50800" y="116840"/>
                        <a:pt x="50800" y="109220"/>
                      </a:cubicBezTo>
                      <a:lnTo>
                        <a:pt x="508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4089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27F7A6B-6916-3FF2-9E01-98248AE91D58}"/>
                  </a:ext>
                </a:extLst>
              </p:cNvPr>
              <p:cNvSpPr/>
              <p:nvPr/>
            </p:nvSpPr>
            <p:spPr>
              <a:xfrm>
                <a:off x="7847330" y="5016500"/>
                <a:ext cx="73659" cy="618490"/>
              </a:xfrm>
              <a:custGeom>
                <a:avLst/>
                <a:gdLst>
                  <a:gd name="connsiteX0" fmla="*/ 36830 w 73659"/>
                  <a:gd name="connsiteY0" fmla="*/ 0 h 618490"/>
                  <a:gd name="connsiteX1" fmla="*/ 36830 w 73659"/>
                  <a:gd name="connsiteY1" fmla="*/ 0 h 618490"/>
                  <a:gd name="connsiteX2" fmla="*/ 0 w 73659"/>
                  <a:gd name="connsiteY2" fmla="*/ 48895 h 618490"/>
                  <a:gd name="connsiteX3" fmla="*/ 0 w 73659"/>
                  <a:gd name="connsiteY3" fmla="*/ 569595 h 618490"/>
                  <a:gd name="connsiteX4" fmla="*/ 36830 w 73659"/>
                  <a:gd name="connsiteY4" fmla="*/ 618490 h 618490"/>
                  <a:gd name="connsiteX5" fmla="*/ 36830 w 73659"/>
                  <a:gd name="connsiteY5" fmla="*/ 618490 h 618490"/>
                  <a:gd name="connsiteX6" fmla="*/ 73660 w 73659"/>
                  <a:gd name="connsiteY6" fmla="*/ 569595 h 618490"/>
                  <a:gd name="connsiteX7" fmla="*/ 73660 w 73659"/>
                  <a:gd name="connsiteY7" fmla="*/ 48895 h 618490"/>
                  <a:gd name="connsiteX8" fmla="*/ 36830 w 73659"/>
                  <a:gd name="connsiteY8" fmla="*/ 0 h 618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59" h="618490">
                    <a:moveTo>
                      <a:pt x="36830" y="0"/>
                    </a:moveTo>
                    <a:lnTo>
                      <a:pt x="36830" y="0"/>
                    </a:lnTo>
                    <a:cubicBezTo>
                      <a:pt x="16510" y="0"/>
                      <a:pt x="0" y="21590"/>
                      <a:pt x="0" y="48895"/>
                    </a:cubicBezTo>
                    <a:lnTo>
                      <a:pt x="0" y="569595"/>
                    </a:lnTo>
                    <a:cubicBezTo>
                      <a:pt x="0" y="596265"/>
                      <a:pt x="16510" y="618490"/>
                      <a:pt x="36830" y="618490"/>
                    </a:cubicBezTo>
                    <a:lnTo>
                      <a:pt x="36830" y="618490"/>
                    </a:lnTo>
                    <a:cubicBezTo>
                      <a:pt x="57150" y="618490"/>
                      <a:pt x="73660" y="596900"/>
                      <a:pt x="73660" y="569595"/>
                    </a:cubicBezTo>
                    <a:lnTo>
                      <a:pt x="73660" y="48895"/>
                    </a:lnTo>
                    <a:cubicBezTo>
                      <a:pt x="73660" y="22225"/>
                      <a:pt x="57150" y="0"/>
                      <a:pt x="36830" y="0"/>
                    </a:cubicBezTo>
                    <a:close/>
                  </a:path>
                </a:pathLst>
              </a:custGeom>
              <a:solidFill>
                <a:srgbClr val="979CAA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90693C4F-33D5-E205-AFF2-1B760F16AF5D}"/>
                  </a:ext>
                </a:extLst>
              </p:cNvPr>
              <p:cNvSpPr/>
              <p:nvPr/>
            </p:nvSpPr>
            <p:spPr>
              <a:xfrm>
                <a:off x="7845425" y="5741670"/>
                <a:ext cx="43180" cy="654684"/>
              </a:xfrm>
              <a:custGeom>
                <a:avLst/>
                <a:gdLst>
                  <a:gd name="connsiteX0" fmla="*/ 0 w 43180"/>
                  <a:gd name="connsiteY0" fmla="*/ 0 h 654684"/>
                  <a:gd name="connsiteX1" fmla="*/ 24765 w 43180"/>
                  <a:gd name="connsiteY1" fmla="*/ 654685 h 654684"/>
                  <a:gd name="connsiteX2" fmla="*/ 43180 w 43180"/>
                  <a:gd name="connsiteY2" fmla="*/ 654685 h 654684"/>
                  <a:gd name="connsiteX3" fmla="*/ 24765 w 43180"/>
                  <a:gd name="connsiteY3" fmla="*/ 0 h 65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80" h="654684">
                    <a:moveTo>
                      <a:pt x="0" y="0"/>
                    </a:moveTo>
                    <a:lnTo>
                      <a:pt x="24765" y="654685"/>
                    </a:lnTo>
                    <a:lnTo>
                      <a:pt x="43180" y="654685"/>
                    </a:lnTo>
                    <a:lnTo>
                      <a:pt x="24765" y="0"/>
                    </a:lnTo>
                    <a:close/>
                  </a:path>
                </a:pathLst>
              </a:custGeom>
              <a:solidFill>
                <a:srgbClr val="385FAC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52" name="组合 551">
            <a:extLst>
              <a:ext uri="{FF2B5EF4-FFF2-40B4-BE49-F238E27FC236}">
                <a16:creationId xmlns:a16="http://schemas.microsoft.com/office/drawing/2014/main" id="{D59F7CE7-5531-172D-8955-5B62AB65526A}"/>
              </a:ext>
            </a:extLst>
          </p:cNvPr>
          <p:cNvGrpSpPr/>
          <p:nvPr/>
        </p:nvGrpSpPr>
        <p:grpSpPr>
          <a:xfrm>
            <a:off x="5177155" y="942324"/>
            <a:ext cx="2098039" cy="1141515"/>
            <a:chOff x="4071620" y="2453004"/>
            <a:chExt cx="4220210" cy="2296160"/>
          </a:xfrm>
        </p:grpSpPr>
        <p:grpSp>
          <p:nvGrpSpPr>
            <p:cNvPr id="395" name="图形 4">
              <a:extLst>
                <a:ext uri="{FF2B5EF4-FFF2-40B4-BE49-F238E27FC236}">
                  <a16:creationId xmlns:a16="http://schemas.microsoft.com/office/drawing/2014/main" id="{FEBB0423-ED3C-FD7D-32F5-4610CF8C5966}"/>
                </a:ext>
              </a:extLst>
            </p:cNvPr>
            <p:cNvGrpSpPr/>
            <p:nvPr/>
          </p:nvGrpSpPr>
          <p:grpSpPr>
            <a:xfrm>
              <a:off x="4071620" y="2453004"/>
              <a:ext cx="4220210" cy="2296160"/>
              <a:chOff x="4071620" y="2453004"/>
              <a:chExt cx="4220210" cy="2296160"/>
            </a:xfrm>
            <a:solidFill>
              <a:srgbClr val="683C16"/>
            </a:solidFill>
          </p:grpSpPr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208F3CF1-7A9B-0666-BE0F-1F3A60FC7316}"/>
                  </a:ext>
                </a:extLst>
              </p:cNvPr>
              <p:cNvSpPr/>
              <p:nvPr/>
            </p:nvSpPr>
            <p:spPr>
              <a:xfrm>
                <a:off x="4071620" y="2453004"/>
                <a:ext cx="4220210" cy="2296160"/>
              </a:xfrm>
              <a:custGeom>
                <a:avLst/>
                <a:gdLst>
                  <a:gd name="connsiteX0" fmla="*/ 4220210 w 4220210"/>
                  <a:gd name="connsiteY0" fmla="*/ 2296160 h 2296160"/>
                  <a:gd name="connsiteX1" fmla="*/ 0 w 4220210"/>
                  <a:gd name="connsiteY1" fmla="*/ 2296160 h 2296160"/>
                  <a:gd name="connsiteX2" fmla="*/ 0 w 4220210"/>
                  <a:gd name="connsiteY2" fmla="*/ 0 h 2296160"/>
                  <a:gd name="connsiteX3" fmla="*/ 4219575 w 4220210"/>
                  <a:gd name="connsiteY3" fmla="*/ 0 h 2296160"/>
                  <a:gd name="connsiteX4" fmla="*/ 4219575 w 4220210"/>
                  <a:gd name="connsiteY4" fmla="*/ 2296160 h 2296160"/>
                  <a:gd name="connsiteX5" fmla="*/ 4220210 w 4220210"/>
                  <a:gd name="connsiteY5" fmla="*/ 2296160 h 2296160"/>
                  <a:gd name="connsiteX6" fmla="*/ 158750 w 4220210"/>
                  <a:gd name="connsiteY6" fmla="*/ 2136775 h 2296160"/>
                  <a:gd name="connsiteX7" fmla="*/ 4060825 w 4220210"/>
                  <a:gd name="connsiteY7" fmla="*/ 2136775 h 2296160"/>
                  <a:gd name="connsiteX8" fmla="*/ 4060825 w 4220210"/>
                  <a:gd name="connsiteY8" fmla="*/ 159385 h 2296160"/>
                  <a:gd name="connsiteX9" fmla="*/ 158750 w 4220210"/>
                  <a:gd name="connsiteY9" fmla="*/ 159385 h 2296160"/>
                  <a:gd name="connsiteX10" fmla="*/ 158750 w 4220210"/>
                  <a:gd name="connsiteY10" fmla="*/ 2136775 h 229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20210" h="2296160">
                    <a:moveTo>
                      <a:pt x="4220210" y="2296160"/>
                    </a:moveTo>
                    <a:lnTo>
                      <a:pt x="0" y="2296160"/>
                    </a:lnTo>
                    <a:lnTo>
                      <a:pt x="0" y="0"/>
                    </a:lnTo>
                    <a:lnTo>
                      <a:pt x="4219575" y="0"/>
                    </a:lnTo>
                    <a:lnTo>
                      <a:pt x="4219575" y="2296160"/>
                    </a:lnTo>
                    <a:lnTo>
                      <a:pt x="4220210" y="2296160"/>
                    </a:lnTo>
                    <a:close/>
                    <a:moveTo>
                      <a:pt x="158750" y="2136775"/>
                    </a:moveTo>
                    <a:lnTo>
                      <a:pt x="4060825" y="2136775"/>
                    </a:lnTo>
                    <a:lnTo>
                      <a:pt x="4060825" y="159385"/>
                    </a:lnTo>
                    <a:lnTo>
                      <a:pt x="158750" y="159385"/>
                    </a:lnTo>
                    <a:lnTo>
                      <a:pt x="158750" y="2136775"/>
                    </a:lnTo>
                    <a:close/>
                  </a:path>
                </a:pathLst>
              </a:custGeom>
              <a:solidFill>
                <a:srgbClr val="683C16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7" name="图形 4">
              <a:extLst>
                <a:ext uri="{FF2B5EF4-FFF2-40B4-BE49-F238E27FC236}">
                  <a16:creationId xmlns:a16="http://schemas.microsoft.com/office/drawing/2014/main" id="{A546A7F5-F8F9-CA28-7378-D85E37103129}"/>
                </a:ext>
              </a:extLst>
            </p:cNvPr>
            <p:cNvGrpSpPr/>
            <p:nvPr/>
          </p:nvGrpSpPr>
          <p:grpSpPr>
            <a:xfrm>
              <a:off x="5368290" y="2901314"/>
              <a:ext cx="1535429" cy="1353819"/>
              <a:chOff x="5368290" y="2901314"/>
              <a:chExt cx="1535429" cy="1353819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398" name="图形 4">
                <a:extLst>
                  <a:ext uri="{FF2B5EF4-FFF2-40B4-BE49-F238E27FC236}">
                    <a16:creationId xmlns:a16="http://schemas.microsoft.com/office/drawing/2014/main" id="{53474884-9015-F52C-E336-0B034C721382}"/>
                  </a:ext>
                </a:extLst>
              </p:cNvPr>
              <p:cNvGrpSpPr/>
              <p:nvPr/>
            </p:nvGrpSpPr>
            <p:grpSpPr>
              <a:xfrm>
                <a:off x="5621020" y="2903854"/>
                <a:ext cx="208279" cy="319405"/>
                <a:chOff x="5621020" y="2903854"/>
                <a:chExt cx="208279" cy="319405"/>
              </a:xfrm>
              <a:grpFill/>
            </p:grpSpPr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4296D3D-20DD-3066-CE25-0A5C8A7C910A}"/>
                    </a:ext>
                  </a:extLst>
                </p:cNvPr>
                <p:cNvSpPr/>
                <p:nvPr/>
              </p:nvSpPr>
              <p:spPr>
                <a:xfrm>
                  <a:off x="5633084" y="2916554"/>
                  <a:ext cx="182880" cy="293370"/>
                </a:xfrm>
                <a:custGeom>
                  <a:avLst/>
                  <a:gdLst>
                    <a:gd name="connsiteX0" fmla="*/ 635 w 182880"/>
                    <a:gd name="connsiteY0" fmla="*/ 5715 h 293370"/>
                    <a:gd name="connsiteX1" fmla="*/ 68580 w 182880"/>
                    <a:gd name="connsiteY1" fmla="*/ 0 h 293370"/>
                    <a:gd name="connsiteX2" fmla="*/ 147955 w 182880"/>
                    <a:gd name="connsiteY2" fmla="*/ 20955 h 293370"/>
                    <a:gd name="connsiteX3" fmla="*/ 172085 w 182880"/>
                    <a:gd name="connsiteY3" fmla="*/ 71755 h 293370"/>
                    <a:gd name="connsiteX4" fmla="*/ 123190 w 182880"/>
                    <a:gd name="connsiteY4" fmla="*/ 135255 h 293370"/>
                    <a:gd name="connsiteX5" fmla="*/ 123190 w 182880"/>
                    <a:gd name="connsiteY5" fmla="*/ 135890 h 293370"/>
                    <a:gd name="connsiteX6" fmla="*/ 182880 w 182880"/>
                    <a:gd name="connsiteY6" fmla="*/ 208280 h 293370"/>
                    <a:gd name="connsiteX7" fmla="*/ 158115 w 182880"/>
                    <a:gd name="connsiteY7" fmla="*/ 266065 h 293370"/>
                    <a:gd name="connsiteX8" fmla="*/ 57785 w 182880"/>
                    <a:gd name="connsiteY8" fmla="*/ 293370 h 293370"/>
                    <a:gd name="connsiteX9" fmla="*/ 0 w 182880"/>
                    <a:gd name="connsiteY9" fmla="*/ 290195 h 293370"/>
                    <a:gd name="connsiteX10" fmla="*/ 635 w 182880"/>
                    <a:gd name="connsiteY10" fmla="*/ 5715 h 293370"/>
                    <a:gd name="connsiteX11" fmla="*/ 635 w 182880"/>
                    <a:gd name="connsiteY11" fmla="*/ 5715 h 293370"/>
                    <a:gd name="connsiteX12" fmla="*/ 38100 w 182880"/>
                    <a:gd name="connsiteY12" fmla="*/ 124460 h 293370"/>
                    <a:gd name="connsiteX13" fmla="*/ 71755 w 182880"/>
                    <a:gd name="connsiteY13" fmla="*/ 124460 h 293370"/>
                    <a:gd name="connsiteX14" fmla="*/ 134620 w 182880"/>
                    <a:gd name="connsiteY14" fmla="*/ 76200 h 293370"/>
                    <a:gd name="connsiteX15" fmla="*/ 71120 w 182880"/>
                    <a:gd name="connsiteY15" fmla="*/ 29210 h 293370"/>
                    <a:gd name="connsiteX16" fmla="*/ 38100 w 182880"/>
                    <a:gd name="connsiteY16" fmla="*/ 31750 h 293370"/>
                    <a:gd name="connsiteX17" fmla="*/ 38100 w 182880"/>
                    <a:gd name="connsiteY17" fmla="*/ 124460 h 293370"/>
                    <a:gd name="connsiteX18" fmla="*/ 38100 w 182880"/>
                    <a:gd name="connsiteY18" fmla="*/ 262890 h 293370"/>
                    <a:gd name="connsiteX19" fmla="*/ 69215 w 182880"/>
                    <a:gd name="connsiteY19" fmla="*/ 264795 h 293370"/>
                    <a:gd name="connsiteX20" fmla="*/ 143510 w 182880"/>
                    <a:gd name="connsiteY20" fmla="*/ 208280 h 293370"/>
                    <a:gd name="connsiteX21" fmla="*/ 68580 w 182880"/>
                    <a:gd name="connsiteY21" fmla="*/ 152400 h 293370"/>
                    <a:gd name="connsiteX22" fmla="*/ 37465 w 182880"/>
                    <a:gd name="connsiteY22" fmla="*/ 152400 h 293370"/>
                    <a:gd name="connsiteX23" fmla="*/ 38100 w 182880"/>
                    <a:gd name="connsiteY23" fmla="*/ 262890 h 293370"/>
                    <a:gd name="connsiteX24" fmla="*/ 38100 w 182880"/>
                    <a:gd name="connsiteY24" fmla="*/ 262890 h 293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2880" h="293370">
                      <a:moveTo>
                        <a:pt x="635" y="5715"/>
                      </a:moveTo>
                      <a:cubicBezTo>
                        <a:pt x="17145" y="2540"/>
                        <a:pt x="42545" y="0"/>
                        <a:pt x="68580" y="0"/>
                      </a:cubicBezTo>
                      <a:cubicBezTo>
                        <a:pt x="106045" y="0"/>
                        <a:pt x="130175" y="6350"/>
                        <a:pt x="147955" y="20955"/>
                      </a:cubicBezTo>
                      <a:cubicBezTo>
                        <a:pt x="163195" y="32385"/>
                        <a:pt x="172085" y="49530"/>
                        <a:pt x="172085" y="71755"/>
                      </a:cubicBezTo>
                      <a:cubicBezTo>
                        <a:pt x="172085" y="99695"/>
                        <a:pt x="153670" y="123825"/>
                        <a:pt x="123190" y="135255"/>
                      </a:cubicBezTo>
                      <a:lnTo>
                        <a:pt x="123190" y="135890"/>
                      </a:lnTo>
                      <a:cubicBezTo>
                        <a:pt x="150495" y="142875"/>
                        <a:pt x="182880" y="165735"/>
                        <a:pt x="182880" y="208280"/>
                      </a:cubicBezTo>
                      <a:cubicBezTo>
                        <a:pt x="182880" y="233045"/>
                        <a:pt x="172720" y="252095"/>
                        <a:pt x="158115" y="266065"/>
                      </a:cubicBezTo>
                      <a:cubicBezTo>
                        <a:pt x="137795" y="284480"/>
                        <a:pt x="105410" y="293370"/>
                        <a:pt x="57785" y="293370"/>
                      </a:cubicBezTo>
                      <a:cubicBezTo>
                        <a:pt x="31750" y="293370"/>
                        <a:pt x="12065" y="291465"/>
                        <a:pt x="0" y="290195"/>
                      </a:cubicBezTo>
                      <a:lnTo>
                        <a:pt x="635" y="5715"/>
                      </a:lnTo>
                      <a:lnTo>
                        <a:pt x="635" y="5715"/>
                      </a:lnTo>
                      <a:close/>
                      <a:moveTo>
                        <a:pt x="38100" y="124460"/>
                      </a:moveTo>
                      <a:lnTo>
                        <a:pt x="71755" y="124460"/>
                      </a:lnTo>
                      <a:cubicBezTo>
                        <a:pt x="111125" y="124460"/>
                        <a:pt x="134620" y="104140"/>
                        <a:pt x="134620" y="76200"/>
                      </a:cubicBezTo>
                      <a:cubicBezTo>
                        <a:pt x="134620" y="42545"/>
                        <a:pt x="108585" y="29210"/>
                        <a:pt x="71120" y="29210"/>
                      </a:cubicBezTo>
                      <a:cubicBezTo>
                        <a:pt x="53975" y="29210"/>
                        <a:pt x="43815" y="30480"/>
                        <a:pt x="38100" y="31750"/>
                      </a:cubicBezTo>
                      <a:lnTo>
                        <a:pt x="38100" y="124460"/>
                      </a:lnTo>
                      <a:close/>
                      <a:moveTo>
                        <a:pt x="38100" y="262890"/>
                      </a:moveTo>
                      <a:cubicBezTo>
                        <a:pt x="45085" y="264160"/>
                        <a:pt x="55880" y="264795"/>
                        <a:pt x="69215" y="264795"/>
                      </a:cubicBezTo>
                      <a:cubicBezTo>
                        <a:pt x="107950" y="264795"/>
                        <a:pt x="143510" y="250825"/>
                        <a:pt x="143510" y="208280"/>
                      </a:cubicBezTo>
                      <a:cubicBezTo>
                        <a:pt x="143510" y="168910"/>
                        <a:pt x="109855" y="152400"/>
                        <a:pt x="68580" y="152400"/>
                      </a:cubicBezTo>
                      <a:lnTo>
                        <a:pt x="37465" y="152400"/>
                      </a:lnTo>
                      <a:lnTo>
                        <a:pt x="38100" y="262890"/>
                      </a:lnTo>
                      <a:lnTo>
                        <a:pt x="38100" y="26289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7E84108-454D-1DAF-6C55-D468AAFD52B1}"/>
                    </a:ext>
                  </a:extLst>
                </p:cNvPr>
                <p:cNvSpPr/>
                <p:nvPr/>
              </p:nvSpPr>
              <p:spPr>
                <a:xfrm>
                  <a:off x="5621020" y="2903854"/>
                  <a:ext cx="208279" cy="319405"/>
                </a:xfrm>
                <a:custGeom>
                  <a:avLst/>
                  <a:gdLst>
                    <a:gd name="connsiteX0" fmla="*/ 70485 w 208279"/>
                    <a:gd name="connsiteY0" fmla="*/ 319405 h 319405"/>
                    <a:gd name="connsiteX1" fmla="*/ 10795 w 208279"/>
                    <a:gd name="connsiteY1" fmla="*/ 315595 h 319405"/>
                    <a:gd name="connsiteX2" fmla="*/ 0 w 208279"/>
                    <a:gd name="connsiteY2" fmla="*/ 314325 h 319405"/>
                    <a:gd name="connsiteX3" fmla="*/ 0 w 208279"/>
                    <a:gd name="connsiteY3" fmla="*/ 8255 h 319405"/>
                    <a:gd name="connsiteX4" fmla="*/ 10160 w 208279"/>
                    <a:gd name="connsiteY4" fmla="*/ 6350 h 319405"/>
                    <a:gd name="connsiteX5" fmla="*/ 81280 w 208279"/>
                    <a:gd name="connsiteY5" fmla="*/ 0 h 319405"/>
                    <a:gd name="connsiteX6" fmla="*/ 168910 w 208279"/>
                    <a:gd name="connsiteY6" fmla="*/ 24130 h 319405"/>
                    <a:gd name="connsiteX7" fmla="*/ 197485 w 208279"/>
                    <a:gd name="connsiteY7" fmla="*/ 85090 h 319405"/>
                    <a:gd name="connsiteX8" fmla="*/ 164465 w 208279"/>
                    <a:gd name="connsiteY8" fmla="*/ 147320 h 319405"/>
                    <a:gd name="connsiteX9" fmla="*/ 208280 w 208279"/>
                    <a:gd name="connsiteY9" fmla="*/ 221615 h 319405"/>
                    <a:gd name="connsiteX10" fmla="*/ 179705 w 208279"/>
                    <a:gd name="connsiteY10" fmla="*/ 288925 h 319405"/>
                    <a:gd name="connsiteX11" fmla="*/ 70485 w 208279"/>
                    <a:gd name="connsiteY11" fmla="*/ 319405 h 319405"/>
                    <a:gd name="connsiteX12" fmla="*/ 25400 w 208279"/>
                    <a:gd name="connsiteY12" fmla="*/ 292100 h 319405"/>
                    <a:gd name="connsiteX13" fmla="*/ 70485 w 208279"/>
                    <a:gd name="connsiteY13" fmla="*/ 294005 h 319405"/>
                    <a:gd name="connsiteX14" fmla="*/ 161925 w 208279"/>
                    <a:gd name="connsiteY14" fmla="*/ 270510 h 319405"/>
                    <a:gd name="connsiteX15" fmla="*/ 182245 w 208279"/>
                    <a:gd name="connsiteY15" fmla="*/ 221615 h 319405"/>
                    <a:gd name="connsiteX16" fmla="*/ 132080 w 208279"/>
                    <a:gd name="connsiteY16" fmla="*/ 161290 h 319405"/>
                    <a:gd name="connsiteX17" fmla="*/ 122555 w 208279"/>
                    <a:gd name="connsiteY17" fmla="*/ 158750 h 319405"/>
                    <a:gd name="connsiteX18" fmla="*/ 122555 w 208279"/>
                    <a:gd name="connsiteY18" fmla="*/ 142240 h 319405"/>
                    <a:gd name="connsiteX19" fmla="*/ 83820 w 208279"/>
                    <a:gd name="connsiteY19" fmla="*/ 149860 h 319405"/>
                    <a:gd name="connsiteX20" fmla="*/ 37465 w 208279"/>
                    <a:gd name="connsiteY20" fmla="*/ 149860 h 319405"/>
                    <a:gd name="connsiteX21" fmla="*/ 37465 w 208279"/>
                    <a:gd name="connsiteY21" fmla="*/ 33655 h 319405"/>
                    <a:gd name="connsiteX22" fmla="*/ 47625 w 208279"/>
                    <a:gd name="connsiteY22" fmla="*/ 31750 h 319405"/>
                    <a:gd name="connsiteX23" fmla="*/ 83185 w 208279"/>
                    <a:gd name="connsiteY23" fmla="*/ 28575 h 319405"/>
                    <a:gd name="connsiteX24" fmla="*/ 159385 w 208279"/>
                    <a:gd name="connsiteY24" fmla="*/ 88265 h 319405"/>
                    <a:gd name="connsiteX25" fmla="*/ 137795 w 208279"/>
                    <a:gd name="connsiteY25" fmla="*/ 133350 h 319405"/>
                    <a:gd name="connsiteX26" fmla="*/ 171450 w 208279"/>
                    <a:gd name="connsiteY26" fmla="*/ 84455 h 319405"/>
                    <a:gd name="connsiteX27" fmla="*/ 152400 w 208279"/>
                    <a:gd name="connsiteY27" fmla="*/ 43815 h 319405"/>
                    <a:gd name="connsiteX28" fmla="*/ 80645 w 208279"/>
                    <a:gd name="connsiteY28" fmla="*/ 25400 h 319405"/>
                    <a:gd name="connsiteX29" fmla="*/ 25400 w 208279"/>
                    <a:gd name="connsiteY29" fmla="*/ 29210 h 319405"/>
                    <a:gd name="connsiteX30" fmla="*/ 25400 w 208279"/>
                    <a:gd name="connsiteY30" fmla="*/ 292100 h 319405"/>
                    <a:gd name="connsiteX31" fmla="*/ 25400 w 208279"/>
                    <a:gd name="connsiteY31" fmla="*/ 292100 h 319405"/>
                    <a:gd name="connsiteX32" fmla="*/ 62865 w 208279"/>
                    <a:gd name="connsiteY32" fmla="*/ 124460 h 319405"/>
                    <a:gd name="connsiteX33" fmla="*/ 83820 w 208279"/>
                    <a:gd name="connsiteY33" fmla="*/ 124460 h 319405"/>
                    <a:gd name="connsiteX34" fmla="*/ 133985 w 208279"/>
                    <a:gd name="connsiteY34" fmla="*/ 88900 h 319405"/>
                    <a:gd name="connsiteX35" fmla="*/ 83185 w 208279"/>
                    <a:gd name="connsiteY35" fmla="*/ 54610 h 319405"/>
                    <a:gd name="connsiteX36" fmla="*/ 62865 w 208279"/>
                    <a:gd name="connsiteY36" fmla="*/ 55245 h 319405"/>
                    <a:gd name="connsiteX37" fmla="*/ 62865 w 208279"/>
                    <a:gd name="connsiteY37" fmla="*/ 124460 h 319405"/>
                    <a:gd name="connsiteX38" fmla="*/ 81280 w 208279"/>
                    <a:gd name="connsiteY38" fmla="*/ 290195 h 319405"/>
                    <a:gd name="connsiteX39" fmla="*/ 47625 w 208279"/>
                    <a:gd name="connsiteY39" fmla="*/ 288290 h 319405"/>
                    <a:gd name="connsiteX40" fmla="*/ 36830 w 208279"/>
                    <a:gd name="connsiteY40" fmla="*/ 286385 h 319405"/>
                    <a:gd name="connsiteX41" fmla="*/ 36830 w 208279"/>
                    <a:gd name="connsiteY41" fmla="*/ 152400 h 319405"/>
                    <a:gd name="connsiteX42" fmla="*/ 80645 w 208279"/>
                    <a:gd name="connsiteY42" fmla="*/ 152400 h 319405"/>
                    <a:gd name="connsiteX43" fmla="*/ 168275 w 208279"/>
                    <a:gd name="connsiteY43" fmla="*/ 220980 h 319405"/>
                    <a:gd name="connsiteX44" fmla="*/ 81280 w 208279"/>
                    <a:gd name="connsiteY44" fmla="*/ 290195 h 319405"/>
                    <a:gd name="connsiteX45" fmla="*/ 62865 w 208279"/>
                    <a:gd name="connsiteY45" fmla="*/ 264160 h 319405"/>
                    <a:gd name="connsiteX46" fmla="*/ 81280 w 208279"/>
                    <a:gd name="connsiteY46" fmla="*/ 264795 h 319405"/>
                    <a:gd name="connsiteX47" fmla="*/ 142875 w 208279"/>
                    <a:gd name="connsiteY47" fmla="*/ 220980 h 319405"/>
                    <a:gd name="connsiteX48" fmla="*/ 80645 w 208279"/>
                    <a:gd name="connsiteY48" fmla="*/ 177800 h 319405"/>
                    <a:gd name="connsiteX49" fmla="*/ 62230 w 208279"/>
                    <a:gd name="connsiteY49" fmla="*/ 177800 h 319405"/>
                    <a:gd name="connsiteX50" fmla="*/ 62865 w 208279"/>
                    <a:gd name="connsiteY50" fmla="*/ 264160 h 319405"/>
                    <a:gd name="connsiteX51" fmla="*/ 62865 w 208279"/>
                    <a:gd name="connsiteY51" fmla="*/ 264160 h 319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08279" h="319405">
                      <a:moveTo>
                        <a:pt x="70485" y="319405"/>
                      </a:moveTo>
                      <a:cubicBezTo>
                        <a:pt x="41275" y="319405"/>
                        <a:pt x="20320" y="316865"/>
                        <a:pt x="10795" y="315595"/>
                      </a:cubicBezTo>
                      <a:lnTo>
                        <a:pt x="0" y="314325"/>
                      </a:lnTo>
                      <a:lnTo>
                        <a:pt x="0" y="8255"/>
                      </a:lnTo>
                      <a:lnTo>
                        <a:pt x="10160" y="6350"/>
                      </a:lnTo>
                      <a:cubicBezTo>
                        <a:pt x="28575" y="2540"/>
                        <a:pt x="55880" y="0"/>
                        <a:pt x="81280" y="0"/>
                      </a:cubicBezTo>
                      <a:cubicBezTo>
                        <a:pt x="121285" y="0"/>
                        <a:pt x="148590" y="7620"/>
                        <a:pt x="168910" y="24130"/>
                      </a:cubicBezTo>
                      <a:cubicBezTo>
                        <a:pt x="187325" y="38100"/>
                        <a:pt x="197485" y="59055"/>
                        <a:pt x="197485" y="85090"/>
                      </a:cubicBezTo>
                      <a:cubicBezTo>
                        <a:pt x="197485" y="109855"/>
                        <a:pt x="185420" y="132715"/>
                        <a:pt x="164465" y="147320"/>
                      </a:cubicBezTo>
                      <a:cubicBezTo>
                        <a:pt x="187960" y="160655"/>
                        <a:pt x="208280" y="185420"/>
                        <a:pt x="208280" y="221615"/>
                      </a:cubicBezTo>
                      <a:cubicBezTo>
                        <a:pt x="208280" y="247650"/>
                        <a:pt x="198755" y="270510"/>
                        <a:pt x="179705" y="288925"/>
                      </a:cubicBezTo>
                      <a:cubicBezTo>
                        <a:pt x="156845" y="309880"/>
                        <a:pt x="121920" y="319405"/>
                        <a:pt x="70485" y="319405"/>
                      </a:cubicBezTo>
                      <a:close/>
                      <a:moveTo>
                        <a:pt x="25400" y="292100"/>
                      </a:moveTo>
                      <a:cubicBezTo>
                        <a:pt x="36195" y="293370"/>
                        <a:pt x="51435" y="294005"/>
                        <a:pt x="70485" y="294005"/>
                      </a:cubicBezTo>
                      <a:cubicBezTo>
                        <a:pt x="114300" y="294005"/>
                        <a:pt x="144780" y="286385"/>
                        <a:pt x="161925" y="270510"/>
                      </a:cubicBezTo>
                      <a:cubicBezTo>
                        <a:pt x="175260" y="257175"/>
                        <a:pt x="182245" y="241300"/>
                        <a:pt x="182245" y="221615"/>
                      </a:cubicBezTo>
                      <a:cubicBezTo>
                        <a:pt x="182245" y="175895"/>
                        <a:pt x="140335" y="163195"/>
                        <a:pt x="132080" y="161290"/>
                      </a:cubicBezTo>
                      <a:lnTo>
                        <a:pt x="122555" y="158750"/>
                      </a:lnTo>
                      <a:lnTo>
                        <a:pt x="122555" y="142240"/>
                      </a:lnTo>
                      <a:cubicBezTo>
                        <a:pt x="111760" y="147320"/>
                        <a:pt x="98425" y="149860"/>
                        <a:pt x="83820" y="149860"/>
                      </a:cubicBezTo>
                      <a:lnTo>
                        <a:pt x="37465" y="149860"/>
                      </a:lnTo>
                      <a:lnTo>
                        <a:pt x="37465" y="33655"/>
                      </a:lnTo>
                      <a:lnTo>
                        <a:pt x="47625" y="31750"/>
                      </a:lnTo>
                      <a:cubicBezTo>
                        <a:pt x="56515" y="29845"/>
                        <a:pt x="68580" y="28575"/>
                        <a:pt x="83185" y="28575"/>
                      </a:cubicBezTo>
                      <a:cubicBezTo>
                        <a:pt x="149225" y="28575"/>
                        <a:pt x="159385" y="66040"/>
                        <a:pt x="159385" y="88265"/>
                      </a:cubicBezTo>
                      <a:cubicBezTo>
                        <a:pt x="159385" y="106680"/>
                        <a:pt x="151765" y="122555"/>
                        <a:pt x="137795" y="133350"/>
                      </a:cubicBezTo>
                      <a:cubicBezTo>
                        <a:pt x="158750" y="123190"/>
                        <a:pt x="171450" y="105410"/>
                        <a:pt x="171450" y="84455"/>
                      </a:cubicBezTo>
                      <a:cubicBezTo>
                        <a:pt x="171450" y="66675"/>
                        <a:pt x="165100" y="52705"/>
                        <a:pt x="152400" y="43815"/>
                      </a:cubicBezTo>
                      <a:cubicBezTo>
                        <a:pt x="136525" y="30480"/>
                        <a:pt x="114935" y="25400"/>
                        <a:pt x="80645" y="25400"/>
                      </a:cubicBezTo>
                      <a:cubicBezTo>
                        <a:pt x="61595" y="25400"/>
                        <a:pt x="41275" y="26670"/>
                        <a:pt x="25400" y="29210"/>
                      </a:cubicBezTo>
                      <a:lnTo>
                        <a:pt x="25400" y="292100"/>
                      </a:lnTo>
                      <a:lnTo>
                        <a:pt x="25400" y="292100"/>
                      </a:lnTo>
                      <a:close/>
                      <a:moveTo>
                        <a:pt x="62865" y="124460"/>
                      </a:moveTo>
                      <a:lnTo>
                        <a:pt x="83820" y="124460"/>
                      </a:lnTo>
                      <a:cubicBezTo>
                        <a:pt x="114935" y="124460"/>
                        <a:pt x="133985" y="110490"/>
                        <a:pt x="133985" y="88900"/>
                      </a:cubicBezTo>
                      <a:cubicBezTo>
                        <a:pt x="133985" y="79375"/>
                        <a:pt x="133985" y="54610"/>
                        <a:pt x="83185" y="54610"/>
                      </a:cubicBezTo>
                      <a:cubicBezTo>
                        <a:pt x="75565" y="54610"/>
                        <a:pt x="68580" y="54610"/>
                        <a:pt x="62865" y="55245"/>
                      </a:cubicBezTo>
                      <a:lnTo>
                        <a:pt x="62865" y="124460"/>
                      </a:lnTo>
                      <a:close/>
                      <a:moveTo>
                        <a:pt x="81280" y="290195"/>
                      </a:moveTo>
                      <a:cubicBezTo>
                        <a:pt x="65405" y="290195"/>
                        <a:pt x="55245" y="289560"/>
                        <a:pt x="47625" y="288290"/>
                      </a:cubicBezTo>
                      <a:lnTo>
                        <a:pt x="36830" y="286385"/>
                      </a:lnTo>
                      <a:lnTo>
                        <a:pt x="36830" y="152400"/>
                      </a:lnTo>
                      <a:lnTo>
                        <a:pt x="80645" y="152400"/>
                      </a:lnTo>
                      <a:cubicBezTo>
                        <a:pt x="134620" y="152400"/>
                        <a:pt x="168275" y="178435"/>
                        <a:pt x="168275" y="220980"/>
                      </a:cubicBezTo>
                      <a:cubicBezTo>
                        <a:pt x="168275" y="264160"/>
                        <a:pt x="135890" y="290195"/>
                        <a:pt x="81280" y="290195"/>
                      </a:cubicBezTo>
                      <a:close/>
                      <a:moveTo>
                        <a:pt x="62865" y="264160"/>
                      </a:moveTo>
                      <a:cubicBezTo>
                        <a:pt x="67945" y="264160"/>
                        <a:pt x="74295" y="264795"/>
                        <a:pt x="81280" y="264795"/>
                      </a:cubicBezTo>
                      <a:cubicBezTo>
                        <a:pt x="109220" y="264795"/>
                        <a:pt x="142875" y="257175"/>
                        <a:pt x="142875" y="220980"/>
                      </a:cubicBezTo>
                      <a:cubicBezTo>
                        <a:pt x="142875" y="183515"/>
                        <a:pt x="104140" y="177800"/>
                        <a:pt x="80645" y="177800"/>
                      </a:cubicBezTo>
                      <a:lnTo>
                        <a:pt x="62230" y="177800"/>
                      </a:lnTo>
                      <a:lnTo>
                        <a:pt x="62865" y="264160"/>
                      </a:lnTo>
                      <a:lnTo>
                        <a:pt x="62865" y="26416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01" name="图形 4">
                <a:extLst>
                  <a:ext uri="{FF2B5EF4-FFF2-40B4-BE49-F238E27FC236}">
                    <a16:creationId xmlns:a16="http://schemas.microsoft.com/office/drawing/2014/main" id="{B35F9F35-9693-5EB7-4368-79067A408AF4}"/>
                  </a:ext>
                </a:extLst>
              </p:cNvPr>
              <p:cNvGrpSpPr/>
              <p:nvPr/>
            </p:nvGrpSpPr>
            <p:grpSpPr>
              <a:xfrm>
                <a:off x="5826759" y="2905760"/>
                <a:ext cx="277495" cy="314960"/>
                <a:chOff x="5826759" y="2905760"/>
                <a:chExt cx="277495" cy="314960"/>
              </a:xfrm>
              <a:grpFill/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BC50D928-45F2-97D3-B7B6-021581750BDE}"/>
                    </a:ext>
                  </a:extLst>
                </p:cNvPr>
                <p:cNvSpPr/>
                <p:nvPr/>
              </p:nvSpPr>
              <p:spPr>
                <a:xfrm>
                  <a:off x="5844540" y="2918460"/>
                  <a:ext cx="241934" cy="289560"/>
                </a:xfrm>
                <a:custGeom>
                  <a:avLst/>
                  <a:gdLst>
                    <a:gd name="connsiteX0" fmla="*/ 68580 w 241934"/>
                    <a:gd name="connsiteY0" fmla="*/ 198755 h 289560"/>
                    <a:gd name="connsiteX1" fmla="*/ 38735 w 241934"/>
                    <a:gd name="connsiteY1" fmla="*/ 289560 h 289560"/>
                    <a:gd name="connsiteX2" fmla="*/ 0 w 241934"/>
                    <a:gd name="connsiteY2" fmla="*/ 289560 h 289560"/>
                    <a:gd name="connsiteX3" fmla="*/ 98425 w 241934"/>
                    <a:gd name="connsiteY3" fmla="*/ 0 h 289560"/>
                    <a:gd name="connsiteX4" fmla="*/ 143510 w 241934"/>
                    <a:gd name="connsiteY4" fmla="*/ 0 h 289560"/>
                    <a:gd name="connsiteX5" fmla="*/ 241935 w 241934"/>
                    <a:gd name="connsiteY5" fmla="*/ 289560 h 289560"/>
                    <a:gd name="connsiteX6" fmla="*/ 201930 w 241934"/>
                    <a:gd name="connsiteY6" fmla="*/ 289560 h 289560"/>
                    <a:gd name="connsiteX7" fmla="*/ 170815 w 241934"/>
                    <a:gd name="connsiteY7" fmla="*/ 198755 h 289560"/>
                    <a:gd name="connsiteX8" fmla="*/ 68580 w 241934"/>
                    <a:gd name="connsiteY8" fmla="*/ 198755 h 289560"/>
                    <a:gd name="connsiteX9" fmla="*/ 163830 w 241934"/>
                    <a:gd name="connsiteY9" fmla="*/ 169545 h 289560"/>
                    <a:gd name="connsiteX10" fmla="*/ 135255 w 241934"/>
                    <a:gd name="connsiteY10" fmla="*/ 86360 h 289560"/>
                    <a:gd name="connsiteX11" fmla="*/ 120015 w 241934"/>
                    <a:gd name="connsiteY11" fmla="*/ 33655 h 289560"/>
                    <a:gd name="connsiteX12" fmla="*/ 119380 w 241934"/>
                    <a:gd name="connsiteY12" fmla="*/ 33655 h 289560"/>
                    <a:gd name="connsiteX13" fmla="*/ 104775 w 241934"/>
                    <a:gd name="connsiteY13" fmla="*/ 85725 h 289560"/>
                    <a:gd name="connsiteX14" fmla="*/ 76200 w 241934"/>
                    <a:gd name="connsiteY14" fmla="*/ 169545 h 289560"/>
                    <a:gd name="connsiteX15" fmla="*/ 163830 w 241934"/>
                    <a:gd name="connsiteY15" fmla="*/ 169545 h 289560"/>
                    <a:gd name="connsiteX16" fmla="*/ 163830 w 241934"/>
                    <a:gd name="connsiteY16" fmla="*/ 169545 h 28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1934" h="289560">
                      <a:moveTo>
                        <a:pt x="68580" y="198755"/>
                      </a:moveTo>
                      <a:lnTo>
                        <a:pt x="38735" y="289560"/>
                      </a:lnTo>
                      <a:lnTo>
                        <a:pt x="0" y="289560"/>
                      </a:lnTo>
                      <a:lnTo>
                        <a:pt x="98425" y="0"/>
                      </a:lnTo>
                      <a:lnTo>
                        <a:pt x="143510" y="0"/>
                      </a:lnTo>
                      <a:lnTo>
                        <a:pt x="241935" y="289560"/>
                      </a:lnTo>
                      <a:lnTo>
                        <a:pt x="201930" y="289560"/>
                      </a:lnTo>
                      <a:lnTo>
                        <a:pt x="170815" y="198755"/>
                      </a:lnTo>
                      <a:lnTo>
                        <a:pt x="68580" y="198755"/>
                      </a:lnTo>
                      <a:close/>
                      <a:moveTo>
                        <a:pt x="163830" y="169545"/>
                      </a:moveTo>
                      <a:lnTo>
                        <a:pt x="135255" y="86360"/>
                      </a:lnTo>
                      <a:cubicBezTo>
                        <a:pt x="128905" y="67310"/>
                        <a:pt x="124460" y="50165"/>
                        <a:pt x="120015" y="33655"/>
                      </a:cubicBezTo>
                      <a:lnTo>
                        <a:pt x="119380" y="33655"/>
                      </a:lnTo>
                      <a:cubicBezTo>
                        <a:pt x="114935" y="50800"/>
                        <a:pt x="110490" y="68580"/>
                        <a:pt x="104775" y="85725"/>
                      </a:cubicBezTo>
                      <a:lnTo>
                        <a:pt x="76200" y="169545"/>
                      </a:lnTo>
                      <a:lnTo>
                        <a:pt x="163830" y="169545"/>
                      </a:lnTo>
                      <a:lnTo>
                        <a:pt x="163830" y="169545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2AD86C44-37A4-BD45-12F7-E718B42CFCB0}"/>
                    </a:ext>
                  </a:extLst>
                </p:cNvPr>
                <p:cNvSpPr/>
                <p:nvPr/>
              </p:nvSpPr>
              <p:spPr>
                <a:xfrm>
                  <a:off x="5826759" y="2905760"/>
                  <a:ext cx="277495" cy="314960"/>
                </a:xfrm>
                <a:custGeom>
                  <a:avLst/>
                  <a:gdLst>
                    <a:gd name="connsiteX0" fmla="*/ 277495 w 277495"/>
                    <a:gd name="connsiteY0" fmla="*/ 314960 h 314960"/>
                    <a:gd name="connsiteX1" fmla="*/ 210820 w 277495"/>
                    <a:gd name="connsiteY1" fmla="*/ 314960 h 314960"/>
                    <a:gd name="connsiteX2" fmla="*/ 179705 w 277495"/>
                    <a:gd name="connsiteY2" fmla="*/ 224155 h 314960"/>
                    <a:gd name="connsiteX3" fmla="*/ 95250 w 277495"/>
                    <a:gd name="connsiteY3" fmla="*/ 224155 h 314960"/>
                    <a:gd name="connsiteX4" fmla="*/ 65405 w 277495"/>
                    <a:gd name="connsiteY4" fmla="*/ 314960 h 314960"/>
                    <a:gd name="connsiteX5" fmla="*/ 0 w 277495"/>
                    <a:gd name="connsiteY5" fmla="*/ 314960 h 314960"/>
                    <a:gd name="connsiteX6" fmla="*/ 106680 w 277495"/>
                    <a:gd name="connsiteY6" fmla="*/ 0 h 314960"/>
                    <a:gd name="connsiteX7" fmla="*/ 170180 w 277495"/>
                    <a:gd name="connsiteY7" fmla="*/ 0 h 314960"/>
                    <a:gd name="connsiteX8" fmla="*/ 277495 w 277495"/>
                    <a:gd name="connsiteY8" fmla="*/ 314960 h 314960"/>
                    <a:gd name="connsiteX9" fmla="*/ 229235 w 277495"/>
                    <a:gd name="connsiteY9" fmla="*/ 289560 h 314960"/>
                    <a:gd name="connsiteX10" fmla="*/ 242570 w 277495"/>
                    <a:gd name="connsiteY10" fmla="*/ 289560 h 314960"/>
                    <a:gd name="connsiteX11" fmla="*/ 152400 w 277495"/>
                    <a:gd name="connsiteY11" fmla="*/ 25400 h 314960"/>
                    <a:gd name="connsiteX12" fmla="*/ 125730 w 277495"/>
                    <a:gd name="connsiteY12" fmla="*/ 25400 h 314960"/>
                    <a:gd name="connsiteX13" fmla="*/ 36195 w 277495"/>
                    <a:gd name="connsiteY13" fmla="*/ 289560 h 314960"/>
                    <a:gd name="connsiteX14" fmla="*/ 47625 w 277495"/>
                    <a:gd name="connsiteY14" fmla="*/ 289560 h 314960"/>
                    <a:gd name="connsiteX15" fmla="*/ 77470 w 277495"/>
                    <a:gd name="connsiteY15" fmla="*/ 198755 h 314960"/>
                    <a:gd name="connsiteX16" fmla="*/ 198120 w 277495"/>
                    <a:gd name="connsiteY16" fmla="*/ 198755 h 314960"/>
                    <a:gd name="connsiteX17" fmla="*/ 229235 w 277495"/>
                    <a:gd name="connsiteY17" fmla="*/ 289560 h 314960"/>
                    <a:gd name="connsiteX18" fmla="*/ 198755 w 277495"/>
                    <a:gd name="connsiteY18" fmla="*/ 194945 h 314960"/>
                    <a:gd name="connsiteX19" fmla="*/ 76200 w 277495"/>
                    <a:gd name="connsiteY19" fmla="*/ 194945 h 314960"/>
                    <a:gd name="connsiteX20" fmla="*/ 110490 w 277495"/>
                    <a:gd name="connsiteY20" fmla="*/ 94615 h 314960"/>
                    <a:gd name="connsiteX21" fmla="*/ 125095 w 277495"/>
                    <a:gd name="connsiteY21" fmla="*/ 43180 h 314960"/>
                    <a:gd name="connsiteX22" fmla="*/ 127635 w 277495"/>
                    <a:gd name="connsiteY22" fmla="*/ 33655 h 314960"/>
                    <a:gd name="connsiteX23" fmla="*/ 147955 w 277495"/>
                    <a:gd name="connsiteY23" fmla="*/ 33655 h 314960"/>
                    <a:gd name="connsiteX24" fmla="*/ 151130 w 277495"/>
                    <a:gd name="connsiteY24" fmla="*/ 46355 h 314960"/>
                    <a:gd name="connsiteX25" fmla="*/ 165100 w 277495"/>
                    <a:gd name="connsiteY25" fmla="*/ 95250 h 314960"/>
                    <a:gd name="connsiteX26" fmla="*/ 198755 w 277495"/>
                    <a:gd name="connsiteY26" fmla="*/ 194945 h 314960"/>
                    <a:gd name="connsiteX27" fmla="*/ 111760 w 277495"/>
                    <a:gd name="connsiteY27" fmla="*/ 169545 h 314960"/>
                    <a:gd name="connsiteX28" fmla="*/ 163195 w 277495"/>
                    <a:gd name="connsiteY28" fmla="*/ 169545 h 314960"/>
                    <a:gd name="connsiteX29" fmla="*/ 140335 w 277495"/>
                    <a:gd name="connsiteY29" fmla="*/ 102870 h 314960"/>
                    <a:gd name="connsiteX30" fmla="*/ 137160 w 277495"/>
                    <a:gd name="connsiteY30" fmla="*/ 92710 h 314960"/>
                    <a:gd name="connsiteX31" fmla="*/ 133985 w 277495"/>
                    <a:gd name="connsiteY31" fmla="*/ 102235 h 314960"/>
                    <a:gd name="connsiteX32" fmla="*/ 111760 w 277495"/>
                    <a:gd name="connsiteY32" fmla="*/ 169545 h 31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77495" h="314960">
                      <a:moveTo>
                        <a:pt x="277495" y="314960"/>
                      </a:moveTo>
                      <a:lnTo>
                        <a:pt x="210820" y="314960"/>
                      </a:lnTo>
                      <a:lnTo>
                        <a:pt x="179705" y="224155"/>
                      </a:lnTo>
                      <a:lnTo>
                        <a:pt x="95250" y="224155"/>
                      </a:lnTo>
                      <a:lnTo>
                        <a:pt x="65405" y="314960"/>
                      </a:lnTo>
                      <a:lnTo>
                        <a:pt x="0" y="314960"/>
                      </a:lnTo>
                      <a:lnTo>
                        <a:pt x="106680" y="0"/>
                      </a:lnTo>
                      <a:lnTo>
                        <a:pt x="170180" y="0"/>
                      </a:lnTo>
                      <a:lnTo>
                        <a:pt x="277495" y="314960"/>
                      </a:lnTo>
                      <a:close/>
                      <a:moveTo>
                        <a:pt x="229235" y="289560"/>
                      </a:moveTo>
                      <a:lnTo>
                        <a:pt x="242570" y="289560"/>
                      </a:lnTo>
                      <a:lnTo>
                        <a:pt x="152400" y="25400"/>
                      </a:lnTo>
                      <a:lnTo>
                        <a:pt x="125730" y="25400"/>
                      </a:lnTo>
                      <a:lnTo>
                        <a:pt x="36195" y="289560"/>
                      </a:lnTo>
                      <a:lnTo>
                        <a:pt x="47625" y="289560"/>
                      </a:lnTo>
                      <a:lnTo>
                        <a:pt x="77470" y="198755"/>
                      </a:lnTo>
                      <a:lnTo>
                        <a:pt x="198120" y="198755"/>
                      </a:lnTo>
                      <a:lnTo>
                        <a:pt x="229235" y="289560"/>
                      </a:lnTo>
                      <a:close/>
                      <a:moveTo>
                        <a:pt x="198755" y="194945"/>
                      </a:moveTo>
                      <a:lnTo>
                        <a:pt x="76200" y="194945"/>
                      </a:lnTo>
                      <a:lnTo>
                        <a:pt x="110490" y="94615"/>
                      </a:lnTo>
                      <a:cubicBezTo>
                        <a:pt x="114935" y="80010"/>
                        <a:pt x="120015" y="63500"/>
                        <a:pt x="125095" y="43180"/>
                      </a:cubicBezTo>
                      <a:lnTo>
                        <a:pt x="127635" y="33655"/>
                      </a:lnTo>
                      <a:lnTo>
                        <a:pt x="147955" y="33655"/>
                      </a:lnTo>
                      <a:lnTo>
                        <a:pt x="151130" y="46355"/>
                      </a:lnTo>
                      <a:cubicBezTo>
                        <a:pt x="154940" y="61595"/>
                        <a:pt x="159385" y="78105"/>
                        <a:pt x="165100" y="95250"/>
                      </a:cubicBezTo>
                      <a:lnTo>
                        <a:pt x="198755" y="194945"/>
                      </a:lnTo>
                      <a:close/>
                      <a:moveTo>
                        <a:pt x="111760" y="169545"/>
                      </a:moveTo>
                      <a:lnTo>
                        <a:pt x="163195" y="169545"/>
                      </a:lnTo>
                      <a:lnTo>
                        <a:pt x="140335" y="102870"/>
                      </a:lnTo>
                      <a:cubicBezTo>
                        <a:pt x="139065" y="99060"/>
                        <a:pt x="137795" y="95885"/>
                        <a:pt x="137160" y="92710"/>
                      </a:cubicBezTo>
                      <a:cubicBezTo>
                        <a:pt x="135890" y="95885"/>
                        <a:pt x="135255" y="99060"/>
                        <a:pt x="133985" y="102235"/>
                      </a:cubicBezTo>
                      <a:lnTo>
                        <a:pt x="111760" y="169545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04" name="图形 4">
                <a:extLst>
                  <a:ext uri="{FF2B5EF4-FFF2-40B4-BE49-F238E27FC236}">
                    <a16:creationId xmlns:a16="http://schemas.microsoft.com/office/drawing/2014/main" id="{3EE1A5E7-0961-4BDD-F2B3-C498B8376C46}"/>
                  </a:ext>
                </a:extLst>
              </p:cNvPr>
              <p:cNvGrpSpPr/>
              <p:nvPr/>
            </p:nvGrpSpPr>
            <p:grpSpPr>
              <a:xfrm>
                <a:off x="6092825" y="2901314"/>
                <a:ext cx="247650" cy="323850"/>
                <a:chOff x="6092825" y="2901314"/>
                <a:chExt cx="247650" cy="323850"/>
              </a:xfrm>
              <a:grpFill/>
            </p:grpSpPr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3CBD952-6CB2-8BA3-B4F9-892EFF6AA7A5}"/>
                    </a:ext>
                  </a:extLst>
                </p:cNvPr>
                <p:cNvSpPr/>
                <p:nvPr/>
              </p:nvSpPr>
              <p:spPr>
                <a:xfrm>
                  <a:off x="6105525" y="2914014"/>
                  <a:ext cx="219709" cy="298450"/>
                </a:xfrm>
                <a:custGeom>
                  <a:avLst/>
                  <a:gdLst>
                    <a:gd name="connsiteX0" fmla="*/ 219075 w 219709"/>
                    <a:gd name="connsiteY0" fmla="*/ 284480 h 298450"/>
                    <a:gd name="connsiteX1" fmla="*/ 142875 w 219709"/>
                    <a:gd name="connsiteY1" fmla="*/ 298450 h 298450"/>
                    <a:gd name="connsiteX2" fmla="*/ 0 w 219709"/>
                    <a:gd name="connsiteY2" fmla="*/ 151765 h 298450"/>
                    <a:gd name="connsiteX3" fmla="*/ 151130 w 219709"/>
                    <a:gd name="connsiteY3" fmla="*/ 0 h 298450"/>
                    <a:gd name="connsiteX4" fmla="*/ 219710 w 219709"/>
                    <a:gd name="connsiteY4" fmla="*/ 12700 h 298450"/>
                    <a:gd name="connsiteX5" fmla="*/ 210820 w 219709"/>
                    <a:gd name="connsiteY5" fmla="*/ 43180 h 298450"/>
                    <a:gd name="connsiteX6" fmla="*/ 152400 w 219709"/>
                    <a:gd name="connsiteY6" fmla="*/ 31115 h 298450"/>
                    <a:gd name="connsiteX7" fmla="*/ 39370 w 219709"/>
                    <a:gd name="connsiteY7" fmla="*/ 150495 h 298450"/>
                    <a:gd name="connsiteX8" fmla="*/ 150495 w 219709"/>
                    <a:gd name="connsiteY8" fmla="*/ 266700 h 298450"/>
                    <a:gd name="connsiteX9" fmla="*/ 211455 w 219709"/>
                    <a:gd name="connsiteY9" fmla="*/ 254635 h 298450"/>
                    <a:gd name="connsiteX10" fmla="*/ 219075 w 219709"/>
                    <a:gd name="connsiteY10" fmla="*/ 284480 h 298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9709" h="298450">
                      <a:moveTo>
                        <a:pt x="219075" y="284480"/>
                      </a:moveTo>
                      <a:cubicBezTo>
                        <a:pt x="205105" y="291465"/>
                        <a:pt x="177800" y="298450"/>
                        <a:pt x="142875" y="298450"/>
                      </a:cubicBezTo>
                      <a:cubicBezTo>
                        <a:pt x="61595" y="298450"/>
                        <a:pt x="0" y="247015"/>
                        <a:pt x="0" y="151765"/>
                      </a:cubicBezTo>
                      <a:cubicBezTo>
                        <a:pt x="0" y="60960"/>
                        <a:pt x="61595" y="0"/>
                        <a:pt x="151130" y="0"/>
                      </a:cubicBezTo>
                      <a:cubicBezTo>
                        <a:pt x="187325" y="0"/>
                        <a:pt x="210185" y="7620"/>
                        <a:pt x="219710" y="12700"/>
                      </a:cubicBezTo>
                      <a:lnTo>
                        <a:pt x="210820" y="43180"/>
                      </a:lnTo>
                      <a:cubicBezTo>
                        <a:pt x="196850" y="36195"/>
                        <a:pt x="176530" y="31115"/>
                        <a:pt x="152400" y="31115"/>
                      </a:cubicBezTo>
                      <a:cubicBezTo>
                        <a:pt x="84455" y="31115"/>
                        <a:pt x="39370" y="74295"/>
                        <a:pt x="39370" y="150495"/>
                      </a:cubicBezTo>
                      <a:cubicBezTo>
                        <a:pt x="39370" y="221615"/>
                        <a:pt x="80010" y="266700"/>
                        <a:pt x="150495" y="266700"/>
                      </a:cubicBezTo>
                      <a:cubicBezTo>
                        <a:pt x="173355" y="266700"/>
                        <a:pt x="196215" y="262255"/>
                        <a:pt x="211455" y="254635"/>
                      </a:cubicBezTo>
                      <a:lnTo>
                        <a:pt x="219075" y="28448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230464DA-E952-DF36-2691-6FB0B8F3D109}"/>
                    </a:ext>
                  </a:extLst>
                </p:cNvPr>
                <p:cNvSpPr/>
                <p:nvPr/>
              </p:nvSpPr>
              <p:spPr>
                <a:xfrm>
                  <a:off x="6092825" y="2901314"/>
                  <a:ext cx="247650" cy="323850"/>
                </a:xfrm>
                <a:custGeom>
                  <a:avLst/>
                  <a:gdLst>
                    <a:gd name="connsiteX0" fmla="*/ 155575 w 247650"/>
                    <a:gd name="connsiteY0" fmla="*/ 323850 h 323850"/>
                    <a:gd name="connsiteX1" fmla="*/ 0 w 247650"/>
                    <a:gd name="connsiteY1" fmla="*/ 164465 h 323850"/>
                    <a:gd name="connsiteX2" fmla="*/ 163830 w 247650"/>
                    <a:gd name="connsiteY2" fmla="*/ 0 h 323850"/>
                    <a:gd name="connsiteX3" fmla="*/ 238125 w 247650"/>
                    <a:gd name="connsiteY3" fmla="*/ 14605 h 323850"/>
                    <a:gd name="connsiteX4" fmla="*/ 247650 w 247650"/>
                    <a:gd name="connsiteY4" fmla="*/ 19685 h 323850"/>
                    <a:gd name="connsiteX5" fmla="*/ 231140 w 247650"/>
                    <a:gd name="connsiteY5" fmla="*/ 74295 h 323850"/>
                    <a:gd name="connsiteX6" fmla="*/ 217805 w 247650"/>
                    <a:gd name="connsiteY6" fmla="*/ 67945 h 323850"/>
                    <a:gd name="connsiteX7" fmla="*/ 165100 w 247650"/>
                    <a:gd name="connsiteY7" fmla="*/ 57150 h 323850"/>
                    <a:gd name="connsiteX8" fmla="*/ 64770 w 247650"/>
                    <a:gd name="connsiteY8" fmla="*/ 163830 h 323850"/>
                    <a:gd name="connsiteX9" fmla="*/ 163195 w 247650"/>
                    <a:gd name="connsiteY9" fmla="*/ 267335 h 323850"/>
                    <a:gd name="connsiteX10" fmla="*/ 218440 w 247650"/>
                    <a:gd name="connsiteY10" fmla="*/ 256540 h 323850"/>
                    <a:gd name="connsiteX11" fmla="*/ 232410 w 247650"/>
                    <a:gd name="connsiteY11" fmla="*/ 249555 h 323850"/>
                    <a:gd name="connsiteX12" fmla="*/ 246380 w 247650"/>
                    <a:gd name="connsiteY12" fmla="*/ 304165 h 323850"/>
                    <a:gd name="connsiteX13" fmla="*/ 236855 w 247650"/>
                    <a:gd name="connsiteY13" fmla="*/ 308610 h 323850"/>
                    <a:gd name="connsiteX14" fmla="*/ 155575 w 247650"/>
                    <a:gd name="connsiteY14" fmla="*/ 323850 h 323850"/>
                    <a:gd name="connsiteX15" fmla="*/ 163830 w 247650"/>
                    <a:gd name="connsiteY15" fmla="*/ 25400 h 323850"/>
                    <a:gd name="connsiteX16" fmla="*/ 25400 w 247650"/>
                    <a:gd name="connsiteY16" fmla="*/ 164465 h 323850"/>
                    <a:gd name="connsiteX17" fmla="*/ 155575 w 247650"/>
                    <a:gd name="connsiteY17" fmla="*/ 298450 h 323850"/>
                    <a:gd name="connsiteX18" fmla="*/ 217170 w 247650"/>
                    <a:gd name="connsiteY18" fmla="*/ 289560 h 323850"/>
                    <a:gd name="connsiteX19" fmla="*/ 215900 w 247650"/>
                    <a:gd name="connsiteY19" fmla="*/ 284480 h 323850"/>
                    <a:gd name="connsiteX20" fmla="*/ 163830 w 247650"/>
                    <a:gd name="connsiteY20" fmla="*/ 292100 h 323850"/>
                    <a:gd name="connsiteX21" fmla="*/ 40005 w 247650"/>
                    <a:gd name="connsiteY21" fmla="*/ 163195 h 323850"/>
                    <a:gd name="connsiteX22" fmla="*/ 165735 w 247650"/>
                    <a:gd name="connsiteY22" fmla="*/ 31115 h 323850"/>
                    <a:gd name="connsiteX23" fmla="*/ 215900 w 247650"/>
                    <a:gd name="connsiteY23" fmla="*/ 38735 h 323850"/>
                    <a:gd name="connsiteX24" fmla="*/ 217805 w 247650"/>
                    <a:gd name="connsiteY24" fmla="*/ 32385 h 323850"/>
                    <a:gd name="connsiteX25" fmla="*/ 163830 w 247650"/>
                    <a:gd name="connsiteY25" fmla="*/ 2540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47650" h="323850">
                      <a:moveTo>
                        <a:pt x="155575" y="323850"/>
                      </a:moveTo>
                      <a:cubicBezTo>
                        <a:pt x="60960" y="323850"/>
                        <a:pt x="0" y="261620"/>
                        <a:pt x="0" y="164465"/>
                      </a:cubicBezTo>
                      <a:cubicBezTo>
                        <a:pt x="0" y="67310"/>
                        <a:pt x="67310" y="0"/>
                        <a:pt x="163830" y="0"/>
                      </a:cubicBezTo>
                      <a:cubicBezTo>
                        <a:pt x="206375" y="0"/>
                        <a:pt x="229870" y="10160"/>
                        <a:pt x="238125" y="14605"/>
                      </a:cubicBezTo>
                      <a:lnTo>
                        <a:pt x="247650" y="19685"/>
                      </a:lnTo>
                      <a:lnTo>
                        <a:pt x="231140" y="74295"/>
                      </a:lnTo>
                      <a:lnTo>
                        <a:pt x="217805" y="67945"/>
                      </a:lnTo>
                      <a:cubicBezTo>
                        <a:pt x="209550" y="64135"/>
                        <a:pt x="191770" y="57150"/>
                        <a:pt x="165100" y="57150"/>
                      </a:cubicBezTo>
                      <a:cubicBezTo>
                        <a:pt x="102235" y="57150"/>
                        <a:pt x="64770" y="97155"/>
                        <a:pt x="64770" y="163830"/>
                      </a:cubicBezTo>
                      <a:cubicBezTo>
                        <a:pt x="64770" y="228600"/>
                        <a:pt x="101600" y="267335"/>
                        <a:pt x="163195" y="267335"/>
                      </a:cubicBezTo>
                      <a:cubicBezTo>
                        <a:pt x="183515" y="267335"/>
                        <a:pt x="205105" y="263525"/>
                        <a:pt x="218440" y="256540"/>
                      </a:cubicBezTo>
                      <a:lnTo>
                        <a:pt x="232410" y="249555"/>
                      </a:lnTo>
                      <a:lnTo>
                        <a:pt x="246380" y="304165"/>
                      </a:lnTo>
                      <a:lnTo>
                        <a:pt x="236855" y="308610"/>
                      </a:lnTo>
                      <a:cubicBezTo>
                        <a:pt x="222885" y="315595"/>
                        <a:pt x="193675" y="323850"/>
                        <a:pt x="155575" y="323850"/>
                      </a:cubicBezTo>
                      <a:close/>
                      <a:moveTo>
                        <a:pt x="163830" y="25400"/>
                      </a:moveTo>
                      <a:cubicBezTo>
                        <a:pt x="81280" y="25400"/>
                        <a:pt x="25400" y="81280"/>
                        <a:pt x="25400" y="164465"/>
                      </a:cubicBezTo>
                      <a:cubicBezTo>
                        <a:pt x="25400" y="247015"/>
                        <a:pt x="75565" y="298450"/>
                        <a:pt x="155575" y="298450"/>
                      </a:cubicBezTo>
                      <a:cubicBezTo>
                        <a:pt x="182245" y="298450"/>
                        <a:pt x="203200" y="294640"/>
                        <a:pt x="217170" y="289560"/>
                      </a:cubicBezTo>
                      <a:lnTo>
                        <a:pt x="215900" y="284480"/>
                      </a:lnTo>
                      <a:cubicBezTo>
                        <a:pt x="200660" y="289560"/>
                        <a:pt x="182245" y="292100"/>
                        <a:pt x="163830" y="292100"/>
                      </a:cubicBezTo>
                      <a:cubicBezTo>
                        <a:pt x="87630" y="292100"/>
                        <a:pt x="40005" y="242570"/>
                        <a:pt x="40005" y="163195"/>
                      </a:cubicBezTo>
                      <a:cubicBezTo>
                        <a:pt x="40005" y="81915"/>
                        <a:pt x="88265" y="31115"/>
                        <a:pt x="165735" y="31115"/>
                      </a:cubicBezTo>
                      <a:cubicBezTo>
                        <a:pt x="183515" y="31115"/>
                        <a:pt x="200660" y="33655"/>
                        <a:pt x="215900" y="38735"/>
                      </a:cubicBezTo>
                      <a:lnTo>
                        <a:pt x="217805" y="32385"/>
                      </a:lnTo>
                      <a:cubicBezTo>
                        <a:pt x="207010" y="29210"/>
                        <a:pt x="189230" y="25400"/>
                        <a:pt x="163830" y="2540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07" name="图形 4">
                <a:extLst>
                  <a:ext uri="{FF2B5EF4-FFF2-40B4-BE49-F238E27FC236}">
                    <a16:creationId xmlns:a16="http://schemas.microsoft.com/office/drawing/2014/main" id="{043F3F9F-F725-4612-50B3-B52A2D19AF7C}"/>
                  </a:ext>
                </a:extLst>
              </p:cNvPr>
              <p:cNvGrpSpPr/>
              <p:nvPr/>
            </p:nvGrpSpPr>
            <p:grpSpPr>
              <a:xfrm>
                <a:off x="6358890" y="2905125"/>
                <a:ext cx="240665" cy="315595"/>
                <a:chOff x="6358890" y="2905125"/>
                <a:chExt cx="240665" cy="315595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190E9A0F-2445-2F30-D029-A4FB5307DF22}"/>
                    </a:ext>
                  </a:extLst>
                </p:cNvPr>
                <p:cNvSpPr/>
                <p:nvPr/>
              </p:nvSpPr>
              <p:spPr>
                <a:xfrm>
                  <a:off x="6371590" y="2918460"/>
                  <a:ext cx="204469" cy="288925"/>
                </a:xfrm>
                <a:custGeom>
                  <a:avLst/>
                  <a:gdLst>
                    <a:gd name="connsiteX0" fmla="*/ 0 w 204469"/>
                    <a:gd name="connsiteY0" fmla="*/ 0 h 288925"/>
                    <a:gd name="connsiteX1" fmla="*/ 37465 w 204469"/>
                    <a:gd name="connsiteY1" fmla="*/ 0 h 288925"/>
                    <a:gd name="connsiteX2" fmla="*/ 37465 w 204469"/>
                    <a:gd name="connsiteY2" fmla="*/ 139700 h 288925"/>
                    <a:gd name="connsiteX3" fmla="*/ 38735 w 204469"/>
                    <a:gd name="connsiteY3" fmla="*/ 139700 h 288925"/>
                    <a:gd name="connsiteX4" fmla="*/ 61595 w 204469"/>
                    <a:gd name="connsiteY4" fmla="*/ 108585 h 288925"/>
                    <a:gd name="connsiteX5" fmla="*/ 149860 w 204469"/>
                    <a:gd name="connsiteY5" fmla="*/ 0 h 288925"/>
                    <a:gd name="connsiteX6" fmla="*/ 196215 w 204469"/>
                    <a:gd name="connsiteY6" fmla="*/ 0 h 288925"/>
                    <a:gd name="connsiteX7" fmla="*/ 91440 w 204469"/>
                    <a:gd name="connsiteY7" fmla="*/ 122555 h 288925"/>
                    <a:gd name="connsiteX8" fmla="*/ 204470 w 204469"/>
                    <a:gd name="connsiteY8" fmla="*/ 288925 h 288925"/>
                    <a:gd name="connsiteX9" fmla="*/ 160020 w 204469"/>
                    <a:gd name="connsiteY9" fmla="*/ 288925 h 288925"/>
                    <a:gd name="connsiteX10" fmla="*/ 64770 w 204469"/>
                    <a:gd name="connsiteY10" fmla="*/ 146685 h 288925"/>
                    <a:gd name="connsiteX11" fmla="*/ 37465 w 204469"/>
                    <a:gd name="connsiteY11" fmla="*/ 178435 h 288925"/>
                    <a:gd name="connsiteX12" fmla="*/ 37465 w 204469"/>
                    <a:gd name="connsiteY12" fmla="*/ 288925 h 288925"/>
                    <a:gd name="connsiteX13" fmla="*/ 0 w 204469"/>
                    <a:gd name="connsiteY13" fmla="*/ 288925 h 288925"/>
                    <a:gd name="connsiteX14" fmla="*/ 0 w 204469"/>
                    <a:gd name="connsiteY14" fmla="*/ 0 h 288925"/>
                    <a:gd name="connsiteX15" fmla="*/ 0 w 204469"/>
                    <a:gd name="connsiteY15" fmla="*/ 0 h 28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4469" h="288925">
                      <a:moveTo>
                        <a:pt x="0" y="0"/>
                      </a:moveTo>
                      <a:lnTo>
                        <a:pt x="37465" y="0"/>
                      </a:lnTo>
                      <a:lnTo>
                        <a:pt x="37465" y="139700"/>
                      </a:lnTo>
                      <a:lnTo>
                        <a:pt x="38735" y="139700"/>
                      </a:lnTo>
                      <a:cubicBezTo>
                        <a:pt x="46355" y="128270"/>
                        <a:pt x="53975" y="118110"/>
                        <a:pt x="61595" y="108585"/>
                      </a:cubicBezTo>
                      <a:lnTo>
                        <a:pt x="149860" y="0"/>
                      </a:lnTo>
                      <a:lnTo>
                        <a:pt x="196215" y="0"/>
                      </a:lnTo>
                      <a:lnTo>
                        <a:pt x="91440" y="122555"/>
                      </a:lnTo>
                      <a:lnTo>
                        <a:pt x="204470" y="288925"/>
                      </a:lnTo>
                      <a:lnTo>
                        <a:pt x="160020" y="288925"/>
                      </a:lnTo>
                      <a:lnTo>
                        <a:pt x="64770" y="146685"/>
                      </a:lnTo>
                      <a:lnTo>
                        <a:pt x="37465" y="178435"/>
                      </a:lnTo>
                      <a:lnTo>
                        <a:pt x="37465" y="288925"/>
                      </a:lnTo>
                      <a:lnTo>
                        <a:pt x="0" y="28892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30A9CD1F-1004-29DA-443E-7F470A811480}"/>
                    </a:ext>
                  </a:extLst>
                </p:cNvPr>
                <p:cNvSpPr/>
                <p:nvPr/>
              </p:nvSpPr>
              <p:spPr>
                <a:xfrm>
                  <a:off x="6358890" y="2905125"/>
                  <a:ext cx="240665" cy="315595"/>
                </a:xfrm>
                <a:custGeom>
                  <a:avLst/>
                  <a:gdLst>
                    <a:gd name="connsiteX0" fmla="*/ 240665 w 240665"/>
                    <a:gd name="connsiteY0" fmla="*/ 315595 h 315595"/>
                    <a:gd name="connsiteX1" fmla="*/ 165735 w 240665"/>
                    <a:gd name="connsiteY1" fmla="*/ 315595 h 315595"/>
                    <a:gd name="connsiteX2" fmla="*/ 76200 w 240665"/>
                    <a:gd name="connsiteY2" fmla="*/ 181610 h 315595"/>
                    <a:gd name="connsiteX3" fmla="*/ 62865 w 240665"/>
                    <a:gd name="connsiteY3" fmla="*/ 197485 h 315595"/>
                    <a:gd name="connsiteX4" fmla="*/ 62865 w 240665"/>
                    <a:gd name="connsiteY4" fmla="*/ 315595 h 315595"/>
                    <a:gd name="connsiteX5" fmla="*/ 0 w 240665"/>
                    <a:gd name="connsiteY5" fmla="*/ 315595 h 315595"/>
                    <a:gd name="connsiteX6" fmla="*/ 0 w 240665"/>
                    <a:gd name="connsiteY6" fmla="*/ 635 h 315595"/>
                    <a:gd name="connsiteX7" fmla="*/ 62865 w 240665"/>
                    <a:gd name="connsiteY7" fmla="*/ 635 h 315595"/>
                    <a:gd name="connsiteX8" fmla="*/ 62865 w 240665"/>
                    <a:gd name="connsiteY8" fmla="*/ 115570 h 315595"/>
                    <a:gd name="connsiteX9" fmla="*/ 64135 w 240665"/>
                    <a:gd name="connsiteY9" fmla="*/ 113665 h 315595"/>
                    <a:gd name="connsiteX10" fmla="*/ 156845 w 240665"/>
                    <a:gd name="connsiteY10" fmla="*/ 0 h 315595"/>
                    <a:gd name="connsiteX11" fmla="*/ 236855 w 240665"/>
                    <a:gd name="connsiteY11" fmla="*/ 0 h 315595"/>
                    <a:gd name="connsiteX12" fmla="*/ 120650 w 240665"/>
                    <a:gd name="connsiteY12" fmla="*/ 136525 h 315595"/>
                    <a:gd name="connsiteX13" fmla="*/ 240665 w 240665"/>
                    <a:gd name="connsiteY13" fmla="*/ 315595 h 315595"/>
                    <a:gd name="connsiteX14" fmla="*/ 179705 w 240665"/>
                    <a:gd name="connsiteY14" fmla="*/ 290195 h 315595"/>
                    <a:gd name="connsiteX15" fmla="*/ 193040 w 240665"/>
                    <a:gd name="connsiteY15" fmla="*/ 290195 h 315595"/>
                    <a:gd name="connsiteX16" fmla="*/ 88265 w 240665"/>
                    <a:gd name="connsiteY16" fmla="*/ 135255 h 315595"/>
                    <a:gd name="connsiteX17" fmla="*/ 181610 w 240665"/>
                    <a:gd name="connsiteY17" fmla="*/ 26035 h 315595"/>
                    <a:gd name="connsiteX18" fmla="*/ 168910 w 240665"/>
                    <a:gd name="connsiteY18" fmla="*/ 26035 h 315595"/>
                    <a:gd name="connsiteX19" fmla="*/ 84455 w 240665"/>
                    <a:gd name="connsiteY19" fmla="*/ 130175 h 315595"/>
                    <a:gd name="connsiteX20" fmla="*/ 64770 w 240665"/>
                    <a:gd name="connsiteY20" fmla="*/ 156845 h 315595"/>
                    <a:gd name="connsiteX21" fmla="*/ 79375 w 240665"/>
                    <a:gd name="connsiteY21" fmla="*/ 140335 h 315595"/>
                    <a:gd name="connsiteX22" fmla="*/ 179705 w 240665"/>
                    <a:gd name="connsiteY22" fmla="*/ 290195 h 315595"/>
                    <a:gd name="connsiteX23" fmla="*/ 25400 w 240665"/>
                    <a:gd name="connsiteY23" fmla="*/ 290195 h 315595"/>
                    <a:gd name="connsiteX24" fmla="*/ 37465 w 240665"/>
                    <a:gd name="connsiteY24" fmla="*/ 290195 h 315595"/>
                    <a:gd name="connsiteX25" fmla="*/ 37465 w 240665"/>
                    <a:gd name="connsiteY25" fmla="*/ 187960 h 315595"/>
                    <a:gd name="connsiteX26" fmla="*/ 56515 w 240665"/>
                    <a:gd name="connsiteY26" fmla="*/ 165735 h 315595"/>
                    <a:gd name="connsiteX27" fmla="*/ 37465 w 240665"/>
                    <a:gd name="connsiteY27" fmla="*/ 165735 h 315595"/>
                    <a:gd name="connsiteX28" fmla="*/ 37465 w 240665"/>
                    <a:gd name="connsiteY28" fmla="*/ 26035 h 315595"/>
                    <a:gd name="connsiteX29" fmla="*/ 25400 w 240665"/>
                    <a:gd name="connsiteY29" fmla="*/ 26035 h 315595"/>
                    <a:gd name="connsiteX30" fmla="*/ 25400 w 240665"/>
                    <a:gd name="connsiteY30" fmla="*/ 290195 h 3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0665" h="315595">
                      <a:moveTo>
                        <a:pt x="240665" y="315595"/>
                      </a:moveTo>
                      <a:lnTo>
                        <a:pt x="165735" y="315595"/>
                      </a:lnTo>
                      <a:lnTo>
                        <a:pt x="76200" y="181610"/>
                      </a:lnTo>
                      <a:lnTo>
                        <a:pt x="62865" y="197485"/>
                      </a:lnTo>
                      <a:lnTo>
                        <a:pt x="62865" y="315595"/>
                      </a:lnTo>
                      <a:lnTo>
                        <a:pt x="0" y="315595"/>
                      </a:lnTo>
                      <a:lnTo>
                        <a:pt x="0" y="635"/>
                      </a:lnTo>
                      <a:lnTo>
                        <a:pt x="62865" y="635"/>
                      </a:lnTo>
                      <a:lnTo>
                        <a:pt x="62865" y="115570"/>
                      </a:lnTo>
                      <a:cubicBezTo>
                        <a:pt x="63500" y="114935"/>
                        <a:pt x="63500" y="114300"/>
                        <a:pt x="64135" y="113665"/>
                      </a:cubicBezTo>
                      <a:lnTo>
                        <a:pt x="156845" y="0"/>
                      </a:lnTo>
                      <a:lnTo>
                        <a:pt x="236855" y="0"/>
                      </a:lnTo>
                      <a:lnTo>
                        <a:pt x="120650" y="136525"/>
                      </a:lnTo>
                      <a:lnTo>
                        <a:pt x="240665" y="315595"/>
                      </a:lnTo>
                      <a:close/>
                      <a:moveTo>
                        <a:pt x="179705" y="290195"/>
                      </a:moveTo>
                      <a:lnTo>
                        <a:pt x="193040" y="290195"/>
                      </a:lnTo>
                      <a:lnTo>
                        <a:pt x="88265" y="135255"/>
                      </a:lnTo>
                      <a:lnTo>
                        <a:pt x="181610" y="26035"/>
                      </a:lnTo>
                      <a:lnTo>
                        <a:pt x="168910" y="26035"/>
                      </a:lnTo>
                      <a:lnTo>
                        <a:pt x="84455" y="130175"/>
                      </a:lnTo>
                      <a:cubicBezTo>
                        <a:pt x="76835" y="139700"/>
                        <a:pt x="70485" y="147955"/>
                        <a:pt x="64770" y="156845"/>
                      </a:cubicBezTo>
                      <a:lnTo>
                        <a:pt x="79375" y="140335"/>
                      </a:lnTo>
                      <a:lnTo>
                        <a:pt x="179705" y="290195"/>
                      </a:lnTo>
                      <a:close/>
                      <a:moveTo>
                        <a:pt x="25400" y="290195"/>
                      </a:moveTo>
                      <a:lnTo>
                        <a:pt x="37465" y="290195"/>
                      </a:lnTo>
                      <a:lnTo>
                        <a:pt x="37465" y="187960"/>
                      </a:lnTo>
                      <a:lnTo>
                        <a:pt x="56515" y="165735"/>
                      </a:lnTo>
                      <a:lnTo>
                        <a:pt x="37465" y="165735"/>
                      </a:lnTo>
                      <a:lnTo>
                        <a:pt x="37465" y="26035"/>
                      </a:lnTo>
                      <a:lnTo>
                        <a:pt x="25400" y="26035"/>
                      </a:lnTo>
                      <a:lnTo>
                        <a:pt x="25400" y="290195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10" name="图形 4">
                <a:extLst>
                  <a:ext uri="{FF2B5EF4-FFF2-40B4-BE49-F238E27FC236}">
                    <a16:creationId xmlns:a16="http://schemas.microsoft.com/office/drawing/2014/main" id="{56B1F8A4-E942-710D-0561-4CAEEFCD2D09}"/>
                  </a:ext>
                </a:extLst>
              </p:cNvPr>
              <p:cNvGrpSpPr/>
              <p:nvPr/>
            </p:nvGrpSpPr>
            <p:grpSpPr>
              <a:xfrm>
                <a:off x="5824854" y="3420745"/>
                <a:ext cx="239395" cy="314959"/>
                <a:chOff x="5824854" y="3420745"/>
                <a:chExt cx="239395" cy="314959"/>
              </a:xfrm>
              <a:grpFill/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B6B1E77D-4C89-82F7-A5FE-D9160028CCC1}"/>
                    </a:ext>
                  </a:extLst>
                </p:cNvPr>
                <p:cNvSpPr/>
                <p:nvPr/>
              </p:nvSpPr>
              <p:spPr>
                <a:xfrm>
                  <a:off x="5836920" y="3433445"/>
                  <a:ext cx="214629" cy="289559"/>
                </a:xfrm>
                <a:custGeom>
                  <a:avLst/>
                  <a:gdLst>
                    <a:gd name="connsiteX0" fmla="*/ 88265 w 214629"/>
                    <a:gd name="connsiteY0" fmla="*/ 31750 h 289559"/>
                    <a:gd name="connsiteX1" fmla="*/ 0 w 214629"/>
                    <a:gd name="connsiteY1" fmla="*/ 31750 h 289559"/>
                    <a:gd name="connsiteX2" fmla="*/ 0 w 214629"/>
                    <a:gd name="connsiteY2" fmla="*/ 0 h 289559"/>
                    <a:gd name="connsiteX3" fmla="*/ 214630 w 214629"/>
                    <a:gd name="connsiteY3" fmla="*/ 0 h 289559"/>
                    <a:gd name="connsiteX4" fmla="*/ 214630 w 214629"/>
                    <a:gd name="connsiteY4" fmla="*/ 31750 h 289559"/>
                    <a:gd name="connsiteX5" fmla="*/ 126365 w 214629"/>
                    <a:gd name="connsiteY5" fmla="*/ 31750 h 289559"/>
                    <a:gd name="connsiteX6" fmla="*/ 126365 w 214629"/>
                    <a:gd name="connsiteY6" fmla="*/ 289560 h 289559"/>
                    <a:gd name="connsiteX7" fmla="*/ 88900 w 214629"/>
                    <a:gd name="connsiteY7" fmla="*/ 289560 h 289559"/>
                    <a:gd name="connsiteX8" fmla="*/ 88265 w 214629"/>
                    <a:gd name="connsiteY8" fmla="*/ 31750 h 289559"/>
                    <a:gd name="connsiteX9" fmla="*/ 88265 w 214629"/>
                    <a:gd name="connsiteY9" fmla="*/ 31750 h 28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4629" h="289559">
                      <a:moveTo>
                        <a:pt x="88265" y="31750"/>
                      </a:moveTo>
                      <a:lnTo>
                        <a:pt x="0" y="31750"/>
                      </a:lnTo>
                      <a:lnTo>
                        <a:pt x="0" y="0"/>
                      </a:lnTo>
                      <a:lnTo>
                        <a:pt x="214630" y="0"/>
                      </a:lnTo>
                      <a:lnTo>
                        <a:pt x="214630" y="31750"/>
                      </a:lnTo>
                      <a:lnTo>
                        <a:pt x="126365" y="31750"/>
                      </a:lnTo>
                      <a:lnTo>
                        <a:pt x="126365" y="289560"/>
                      </a:lnTo>
                      <a:lnTo>
                        <a:pt x="88900" y="289560"/>
                      </a:lnTo>
                      <a:lnTo>
                        <a:pt x="88265" y="31750"/>
                      </a:lnTo>
                      <a:lnTo>
                        <a:pt x="88265" y="3175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6734AE03-F7D2-32D2-EB6E-EFE4C011BB01}"/>
                    </a:ext>
                  </a:extLst>
                </p:cNvPr>
                <p:cNvSpPr/>
                <p:nvPr/>
              </p:nvSpPr>
              <p:spPr>
                <a:xfrm>
                  <a:off x="5824854" y="3420745"/>
                  <a:ext cx="239395" cy="314959"/>
                </a:xfrm>
                <a:custGeom>
                  <a:avLst/>
                  <a:gdLst>
                    <a:gd name="connsiteX0" fmla="*/ 151130 w 239395"/>
                    <a:gd name="connsiteY0" fmla="*/ 314960 h 314959"/>
                    <a:gd name="connsiteX1" fmla="*/ 88265 w 239395"/>
                    <a:gd name="connsiteY1" fmla="*/ 314960 h 314959"/>
                    <a:gd name="connsiteX2" fmla="*/ 88265 w 239395"/>
                    <a:gd name="connsiteY2" fmla="*/ 57150 h 314959"/>
                    <a:gd name="connsiteX3" fmla="*/ 0 w 239395"/>
                    <a:gd name="connsiteY3" fmla="*/ 57150 h 314959"/>
                    <a:gd name="connsiteX4" fmla="*/ 0 w 239395"/>
                    <a:gd name="connsiteY4" fmla="*/ 0 h 314959"/>
                    <a:gd name="connsiteX5" fmla="*/ 239395 w 239395"/>
                    <a:gd name="connsiteY5" fmla="*/ 0 h 314959"/>
                    <a:gd name="connsiteX6" fmla="*/ 239395 w 239395"/>
                    <a:gd name="connsiteY6" fmla="*/ 57150 h 314959"/>
                    <a:gd name="connsiteX7" fmla="*/ 151130 w 239395"/>
                    <a:gd name="connsiteY7" fmla="*/ 57150 h 314959"/>
                    <a:gd name="connsiteX8" fmla="*/ 151130 w 239395"/>
                    <a:gd name="connsiteY8" fmla="*/ 314960 h 314959"/>
                    <a:gd name="connsiteX9" fmla="*/ 113030 w 239395"/>
                    <a:gd name="connsiteY9" fmla="*/ 289560 h 314959"/>
                    <a:gd name="connsiteX10" fmla="*/ 125095 w 239395"/>
                    <a:gd name="connsiteY10" fmla="*/ 289560 h 314959"/>
                    <a:gd name="connsiteX11" fmla="*/ 125095 w 239395"/>
                    <a:gd name="connsiteY11" fmla="*/ 31750 h 314959"/>
                    <a:gd name="connsiteX12" fmla="*/ 213995 w 239395"/>
                    <a:gd name="connsiteY12" fmla="*/ 31750 h 314959"/>
                    <a:gd name="connsiteX13" fmla="*/ 213995 w 239395"/>
                    <a:gd name="connsiteY13" fmla="*/ 25400 h 314959"/>
                    <a:gd name="connsiteX14" fmla="*/ 25400 w 239395"/>
                    <a:gd name="connsiteY14" fmla="*/ 25400 h 314959"/>
                    <a:gd name="connsiteX15" fmla="*/ 25400 w 239395"/>
                    <a:gd name="connsiteY15" fmla="*/ 31750 h 314959"/>
                    <a:gd name="connsiteX16" fmla="*/ 113665 w 239395"/>
                    <a:gd name="connsiteY16" fmla="*/ 31750 h 314959"/>
                    <a:gd name="connsiteX17" fmla="*/ 113665 w 239395"/>
                    <a:gd name="connsiteY17" fmla="*/ 289560 h 314959"/>
                    <a:gd name="connsiteX18" fmla="*/ 113030 w 239395"/>
                    <a:gd name="connsiteY18" fmla="*/ 289560 h 31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9395" h="314959">
                      <a:moveTo>
                        <a:pt x="151130" y="314960"/>
                      </a:moveTo>
                      <a:lnTo>
                        <a:pt x="88265" y="314960"/>
                      </a:lnTo>
                      <a:lnTo>
                        <a:pt x="88265" y="57150"/>
                      </a:lnTo>
                      <a:lnTo>
                        <a:pt x="0" y="57150"/>
                      </a:lnTo>
                      <a:lnTo>
                        <a:pt x="0" y="0"/>
                      </a:lnTo>
                      <a:lnTo>
                        <a:pt x="239395" y="0"/>
                      </a:lnTo>
                      <a:lnTo>
                        <a:pt x="239395" y="57150"/>
                      </a:lnTo>
                      <a:lnTo>
                        <a:pt x="151130" y="57150"/>
                      </a:lnTo>
                      <a:lnTo>
                        <a:pt x="151130" y="314960"/>
                      </a:lnTo>
                      <a:close/>
                      <a:moveTo>
                        <a:pt x="113030" y="289560"/>
                      </a:moveTo>
                      <a:lnTo>
                        <a:pt x="125095" y="289560"/>
                      </a:lnTo>
                      <a:lnTo>
                        <a:pt x="125095" y="31750"/>
                      </a:lnTo>
                      <a:lnTo>
                        <a:pt x="213995" y="31750"/>
                      </a:lnTo>
                      <a:lnTo>
                        <a:pt x="213995" y="25400"/>
                      </a:lnTo>
                      <a:lnTo>
                        <a:pt x="25400" y="25400"/>
                      </a:lnTo>
                      <a:lnTo>
                        <a:pt x="25400" y="31750"/>
                      </a:lnTo>
                      <a:lnTo>
                        <a:pt x="113665" y="31750"/>
                      </a:lnTo>
                      <a:lnTo>
                        <a:pt x="113665" y="289560"/>
                      </a:lnTo>
                      <a:lnTo>
                        <a:pt x="113030" y="28956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13" name="图形 4">
                <a:extLst>
                  <a:ext uri="{FF2B5EF4-FFF2-40B4-BE49-F238E27FC236}">
                    <a16:creationId xmlns:a16="http://schemas.microsoft.com/office/drawing/2014/main" id="{BF5D39DA-3E7C-55A9-053C-A1CE9DE2B6D5}"/>
                  </a:ext>
                </a:extLst>
              </p:cNvPr>
              <p:cNvGrpSpPr/>
              <p:nvPr/>
            </p:nvGrpSpPr>
            <p:grpSpPr>
              <a:xfrm>
                <a:off x="6042025" y="3416300"/>
                <a:ext cx="290195" cy="323850"/>
                <a:chOff x="6042025" y="3416300"/>
                <a:chExt cx="290195" cy="323850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25340D17-F7F0-8065-09F4-56BB59A539C9}"/>
                    </a:ext>
                  </a:extLst>
                </p:cNvPr>
                <p:cNvSpPr/>
                <p:nvPr/>
              </p:nvSpPr>
              <p:spPr>
                <a:xfrm>
                  <a:off x="6054725" y="3429000"/>
                  <a:ext cx="264795" cy="298450"/>
                </a:xfrm>
                <a:custGeom>
                  <a:avLst/>
                  <a:gdLst>
                    <a:gd name="connsiteX0" fmla="*/ 264795 w 264795"/>
                    <a:gd name="connsiteY0" fmla="*/ 146050 h 298450"/>
                    <a:gd name="connsiteX1" fmla="*/ 130175 w 264795"/>
                    <a:gd name="connsiteY1" fmla="*/ 298450 h 298450"/>
                    <a:gd name="connsiteX2" fmla="*/ 0 w 264795"/>
                    <a:gd name="connsiteY2" fmla="*/ 151765 h 298450"/>
                    <a:gd name="connsiteX3" fmla="*/ 134620 w 264795"/>
                    <a:gd name="connsiteY3" fmla="*/ 0 h 298450"/>
                    <a:gd name="connsiteX4" fmla="*/ 264795 w 264795"/>
                    <a:gd name="connsiteY4" fmla="*/ 146050 h 298450"/>
                    <a:gd name="connsiteX5" fmla="*/ 40005 w 264795"/>
                    <a:gd name="connsiteY5" fmla="*/ 151130 h 298450"/>
                    <a:gd name="connsiteX6" fmla="*/ 132080 w 264795"/>
                    <a:gd name="connsiteY6" fmla="*/ 268605 h 298450"/>
                    <a:gd name="connsiteX7" fmla="*/ 224790 w 264795"/>
                    <a:gd name="connsiteY7" fmla="*/ 148590 h 298450"/>
                    <a:gd name="connsiteX8" fmla="*/ 132715 w 264795"/>
                    <a:gd name="connsiteY8" fmla="*/ 31115 h 298450"/>
                    <a:gd name="connsiteX9" fmla="*/ 40005 w 264795"/>
                    <a:gd name="connsiteY9" fmla="*/ 151130 h 298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4795" h="298450">
                      <a:moveTo>
                        <a:pt x="264795" y="146050"/>
                      </a:moveTo>
                      <a:cubicBezTo>
                        <a:pt x="264795" y="245745"/>
                        <a:pt x="204470" y="298450"/>
                        <a:pt x="130175" y="298450"/>
                      </a:cubicBezTo>
                      <a:cubicBezTo>
                        <a:pt x="53975" y="298450"/>
                        <a:pt x="0" y="239395"/>
                        <a:pt x="0" y="151765"/>
                      </a:cubicBezTo>
                      <a:cubicBezTo>
                        <a:pt x="0" y="59690"/>
                        <a:pt x="57150" y="0"/>
                        <a:pt x="134620" y="0"/>
                      </a:cubicBezTo>
                      <a:cubicBezTo>
                        <a:pt x="213360" y="0"/>
                        <a:pt x="264795" y="60325"/>
                        <a:pt x="264795" y="146050"/>
                      </a:cubicBezTo>
                      <a:close/>
                      <a:moveTo>
                        <a:pt x="40005" y="151130"/>
                      </a:moveTo>
                      <a:cubicBezTo>
                        <a:pt x="40005" y="212725"/>
                        <a:pt x="73660" y="268605"/>
                        <a:pt x="132080" y="268605"/>
                      </a:cubicBezTo>
                      <a:cubicBezTo>
                        <a:pt x="191135" y="268605"/>
                        <a:pt x="224790" y="213995"/>
                        <a:pt x="224790" y="148590"/>
                      </a:cubicBezTo>
                      <a:cubicBezTo>
                        <a:pt x="224790" y="90805"/>
                        <a:pt x="194945" y="31115"/>
                        <a:pt x="132715" y="31115"/>
                      </a:cubicBezTo>
                      <a:cubicBezTo>
                        <a:pt x="71120" y="30480"/>
                        <a:pt x="40005" y="87630"/>
                        <a:pt x="40005" y="15113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978A125B-4DD8-B56B-D104-0961D573B20E}"/>
                    </a:ext>
                  </a:extLst>
                </p:cNvPr>
                <p:cNvSpPr/>
                <p:nvPr/>
              </p:nvSpPr>
              <p:spPr>
                <a:xfrm>
                  <a:off x="6042025" y="3416300"/>
                  <a:ext cx="290195" cy="323850"/>
                </a:xfrm>
                <a:custGeom>
                  <a:avLst/>
                  <a:gdLst>
                    <a:gd name="connsiteX0" fmla="*/ 142875 w 290195"/>
                    <a:gd name="connsiteY0" fmla="*/ 323850 h 323850"/>
                    <a:gd name="connsiteX1" fmla="*/ 0 w 290195"/>
                    <a:gd name="connsiteY1" fmla="*/ 164465 h 323850"/>
                    <a:gd name="connsiteX2" fmla="*/ 147320 w 290195"/>
                    <a:gd name="connsiteY2" fmla="*/ 0 h 323850"/>
                    <a:gd name="connsiteX3" fmla="*/ 290195 w 290195"/>
                    <a:gd name="connsiteY3" fmla="*/ 159385 h 323850"/>
                    <a:gd name="connsiteX4" fmla="*/ 142875 w 290195"/>
                    <a:gd name="connsiteY4" fmla="*/ 323850 h 323850"/>
                    <a:gd name="connsiteX5" fmla="*/ 147320 w 290195"/>
                    <a:gd name="connsiteY5" fmla="*/ 25400 h 323850"/>
                    <a:gd name="connsiteX6" fmla="*/ 25400 w 290195"/>
                    <a:gd name="connsiteY6" fmla="*/ 164465 h 323850"/>
                    <a:gd name="connsiteX7" fmla="*/ 142875 w 290195"/>
                    <a:gd name="connsiteY7" fmla="*/ 298450 h 323850"/>
                    <a:gd name="connsiteX8" fmla="*/ 264795 w 290195"/>
                    <a:gd name="connsiteY8" fmla="*/ 158750 h 323850"/>
                    <a:gd name="connsiteX9" fmla="*/ 147320 w 290195"/>
                    <a:gd name="connsiteY9" fmla="*/ 25400 h 323850"/>
                    <a:gd name="connsiteX10" fmla="*/ 144780 w 290195"/>
                    <a:gd name="connsiteY10" fmla="*/ 293370 h 323850"/>
                    <a:gd name="connsiteX11" fmla="*/ 40005 w 290195"/>
                    <a:gd name="connsiteY11" fmla="*/ 163195 h 323850"/>
                    <a:gd name="connsiteX12" fmla="*/ 145415 w 290195"/>
                    <a:gd name="connsiteY12" fmla="*/ 29845 h 323850"/>
                    <a:gd name="connsiteX13" fmla="*/ 250190 w 290195"/>
                    <a:gd name="connsiteY13" fmla="*/ 160020 h 323850"/>
                    <a:gd name="connsiteX14" fmla="*/ 144780 w 290195"/>
                    <a:gd name="connsiteY14" fmla="*/ 293370 h 323850"/>
                    <a:gd name="connsiteX15" fmla="*/ 145415 w 290195"/>
                    <a:gd name="connsiteY15" fmla="*/ 55880 h 323850"/>
                    <a:gd name="connsiteX16" fmla="*/ 65405 w 290195"/>
                    <a:gd name="connsiteY16" fmla="*/ 163830 h 323850"/>
                    <a:gd name="connsiteX17" fmla="*/ 144780 w 290195"/>
                    <a:gd name="connsiteY17" fmla="*/ 268605 h 323850"/>
                    <a:gd name="connsiteX18" fmla="*/ 224790 w 290195"/>
                    <a:gd name="connsiteY18" fmla="*/ 161290 h 323850"/>
                    <a:gd name="connsiteX19" fmla="*/ 145415 w 290195"/>
                    <a:gd name="connsiteY19" fmla="*/ 5588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195" h="323850">
                      <a:moveTo>
                        <a:pt x="142875" y="323850"/>
                      </a:moveTo>
                      <a:cubicBezTo>
                        <a:pt x="59055" y="323850"/>
                        <a:pt x="0" y="258445"/>
                        <a:pt x="0" y="164465"/>
                      </a:cubicBezTo>
                      <a:cubicBezTo>
                        <a:pt x="0" y="67310"/>
                        <a:pt x="60325" y="0"/>
                        <a:pt x="147320" y="0"/>
                      </a:cubicBezTo>
                      <a:cubicBezTo>
                        <a:pt x="231140" y="0"/>
                        <a:pt x="290195" y="65405"/>
                        <a:pt x="290195" y="159385"/>
                      </a:cubicBezTo>
                      <a:cubicBezTo>
                        <a:pt x="290195" y="273050"/>
                        <a:pt x="215900" y="323850"/>
                        <a:pt x="142875" y="323850"/>
                      </a:cubicBezTo>
                      <a:close/>
                      <a:moveTo>
                        <a:pt x="147320" y="25400"/>
                      </a:moveTo>
                      <a:cubicBezTo>
                        <a:pt x="75565" y="25400"/>
                        <a:pt x="25400" y="82550"/>
                        <a:pt x="25400" y="164465"/>
                      </a:cubicBezTo>
                      <a:cubicBezTo>
                        <a:pt x="25400" y="244475"/>
                        <a:pt x="72390" y="298450"/>
                        <a:pt x="142875" y="298450"/>
                      </a:cubicBezTo>
                      <a:cubicBezTo>
                        <a:pt x="216535" y="298450"/>
                        <a:pt x="264795" y="243840"/>
                        <a:pt x="264795" y="158750"/>
                      </a:cubicBezTo>
                      <a:cubicBezTo>
                        <a:pt x="264795" y="78740"/>
                        <a:pt x="217170" y="25400"/>
                        <a:pt x="147320" y="25400"/>
                      </a:cubicBezTo>
                      <a:close/>
                      <a:moveTo>
                        <a:pt x="144780" y="293370"/>
                      </a:moveTo>
                      <a:cubicBezTo>
                        <a:pt x="75565" y="293370"/>
                        <a:pt x="40005" y="227965"/>
                        <a:pt x="40005" y="163195"/>
                      </a:cubicBezTo>
                      <a:cubicBezTo>
                        <a:pt x="40005" y="96520"/>
                        <a:pt x="72390" y="29845"/>
                        <a:pt x="145415" y="29845"/>
                      </a:cubicBezTo>
                      <a:cubicBezTo>
                        <a:pt x="214630" y="29845"/>
                        <a:pt x="250190" y="95250"/>
                        <a:pt x="250190" y="160020"/>
                      </a:cubicBezTo>
                      <a:cubicBezTo>
                        <a:pt x="250190" y="238760"/>
                        <a:pt x="207010" y="293370"/>
                        <a:pt x="144780" y="293370"/>
                      </a:cubicBezTo>
                      <a:close/>
                      <a:moveTo>
                        <a:pt x="145415" y="55880"/>
                      </a:moveTo>
                      <a:cubicBezTo>
                        <a:pt x="90170" y="55880"/>
                        <a:pt x="65405" y="109855"/>
                        <a:pt x="65405" y="163830"/>
                      </a:cubicBezTo>
                      <a:cubicBezTo>
                        <a:pt x="65405" y="213995"/>
                        <a:pt x="90170" y="268605"/>
                        <a:pt x="144780" y="268605"/>
                      </a:cubicBezTo>
                      <a:cubicBezTo>
                        <a:pt x="200025" y="268605"/>
                        <a:pt x="224790" y="214630"/>
                        <a:pt x="224790" y="161290"/>
                      </a:cubicBezTo>
                      <a:cubicBezTo>
                        <a:pt x="224790" y="110490"/>
                        <a:pt x="200025" y="55880"/>
                        <a:pt x="145415" y="5588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16" name="图形 4">
                <a:extLst>
                  <a:ext uri="{FF2B5EF4-FFF2-40B4-BE49-F238E27FC236}">
                    <a16:creationId xmlns:a16="http://schemas.microsoft.com/office/drawing/2014/main" id="{D9810233-F308-51EB-CBFE-DC19DABF163A}"/>
                  </a:ext>
                </a:extLst>
              </p:cNvPr>
              <p:cNvGrpSpPr/>
              <p:nvPr/>
            </p:nvGrpSpPr>
            <p:grpSpPr>
              <a:xfrm>
                <a:off x="5368290" y="3931920"/>
                <a:ext cx="202564" cy="323214"/>
                <a:chOff x="5368290" y="3931920"/>
                <a:chExt cx="202564" cy="323214"/>
              </a:xfrm>
              <a:grpFill/>
            </p:grpSpPr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4BE98513-12EA-A585-FB9C-277D27E0C191}"/>
                    </a:ext>
                  </a:extLst>
                </p:cNvPr>
                <p:cNvSpPr/>
                <p:nvPr/>
              </p:nvSpPr>
              <p:spPr>
                <a:xfrm>
                  <a:off x="5382259" y="3943350"/>
                  <a:ext cx="175260" cy="297815"/>
                </a:xfrm>
                <a:custGeom>
                  <a:avLst/>
                  <a:gdLst>
                    <a:gd name="connsiteX0" fmla="*/ 10160 w 175260"/>
                    <a:gd name="connsiteY0" fmla="*/ 248920 h 297815"/>
                    <a:gd name="connsiteX1" fmla="*/ 76835 w 175260"/>
                    <a:gd name="connsiteY1" fmla="*/ 267970 h 297815"/>
                    <a:gd name="connsiteX2" fmla="*/ 137160 w 175260"/>
                    <a:gd name="connsiteY2" fmla="*/ 218440 h 297815"/>
                    <a:gd name="connsiteX3" fmla="*/ 82550 w 175260"/>
                    <a:gd name="connsiteY3" fmla="*/ 160655 h 297815"/>
                    <a:gd name="connsiteX4" fmla="*/ 6350 w 175260"/>
                    <a:gd name="connsiteY4" fmla="*/ 78740 h 297815"/>
                    <a:gd name="connsiteX5" fmla="*/ 99695 w 175260"/>
                    <a:gd name="connsiteY5" fmla="*/ 0 h 297815"/>
                    <a:gd name="connsiteX6" fmla="*/ 163830 w 175260"/>
                    <a:gd name="connsiteY6" fmla="*/ 13970 h 297815"/>
                    <a:gd name="connsiteX7" fmla="*/ 153670 w 175260"/>
                    <a:gd name="connsiteY7" fmla="*/ 44450 h 297815"/>
                    <a:gd name="connsiteX8" fmla="*/ 98425 w 175260"/>
                    <a:gd name="connsiteY8" fmla="*/ 30480 h 297815"/>
                    <a:gd name="connsiteX9" fmla="*/ 43815 w 175260"/>
                    <a:gd name="connsiteY9" fmla="*/ 73660 h 297815"/>
                    <a:gd name="connsiteX10" fmla="*/ 101600 w 175260"/>
                    <a:gd name="connsiteY10" fmla="*/ 129540 h 297815"/>
                    <a:gd name="connsiteX11" fmla="*/ 175260 w 175260"/>
                    <a:gd name="connsiteY11" fmla="*/ 214630 h 297815"/>
                    <a:gd name="connsiteX12" fmla="*/ 73660 w 175260"/>
                    <a:gd name="connsiteY12" fmla="*/ 297815 h 297815"/>
                    <a:gd name="connsiteX13" fmla="*/ 0 w 175260"/>
                    <a:gd name="connsiteY13" fmla="*/ 279400 h 297815"/>
                    <a:gd name="connsiteX14" fmla="*/ 10160 w 175260"/>
                    <a:gd name="connsiteY14" fmla="*/ 248920 h 297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5260" h="297815">
                      <a:moveTo>
                        <a:pt x="10160" y="248920"/>
                      </a:moveTo>
                      <a:cubicBezTo>
                        <a:pt x="26670" y="259080"/>
                        <a:pt x="51435" y="267970"/>
                        <a:pt x="76835" y="267970"/>
                      </a:cubicBezTo>
                      <a:cubicBezTo>
                        <a:pt x="114935" y="267970"/>
                        <a:pt x="137160" y="247650"/>
                        <a:pt x="137160" y="218440"/>
                      </a:cubicBezTo>
                      <a:cubicBezTo>
                        <a:pt x="137160" y="191135"/>
                        <a:pt x="121920" y="175895"/>
                        <a:pt x="82550" y="160655"/>
                      </a:cubicBezTo>
                      <a:cubicBezTo>
                        <a:pt x="35560" y="144145"/>
                        <a:pt x="6350" y="119380"/>
                        <a:pt x="6350" y="78740"/>
                      </a:cubicBezTo>
                      <a:cubicBezTo>
                        <a:pt x="6350" y="33655"/>
                        <a:pt x="43815" y="0"/>
                        <a:pt x="99695" y="0"/>
                      </a:cubicBezTo>
                      <a:cubicBezTo>
                        <a:pt x="129540" y="0"/>
                        <a:pt x="150495" y="6985"/>
                        <a:pt x="163830" y="13970"/>
                      </a:cubicBezTo>
                      <a:lnTo>
                        <a:pt x="153670" y="44450"/>
                      </a:lnTo>
                      <a:cubicBezTo>
                        <a:pt x="144145" y="39370"/>
                        <a:pt x="125095" y="30480"/>
                        <a:pt x="98425" y="30480"/>
                      </a:cubicBezTo>
                      <a:cubicBezTo>
                        <a:pt x="59055" y="30480"/>
                        <a:pt x="43815" y="53975"/>
                        <a:pt x="43815" y="73660"/>
                      </a:cubicBezTo>
                      <a:cubicBezTo>
                        <a:pt x="43815" y="100965"/>
                        <a:pt x="61595" y="114300"/>
                        <a:pt x="101600" y="129540"/>
                      </a:cubicBezTo>
                      <a:cubicBezTo>
                        <a:pt x="150495" y="148590"/>
                        <a:pt x="175260" y="172085"/>
                        <a:pt x="175260" y="214630"/>
                      </a:cubicBezTo>
                      <a:cubicBezTo>
                        <a:pt x="175260" y="259080"/>
                        <a:pt x="142240" y="297815"/>
                        <a:pt x="73660" y="297815"/>
                      </a:cubicBezTo>
                      <a:cubicBezTo>
                        <a:pt x="45720" y="297815"/>
                        <a:pt x="15240" y="289560"/>
                        <a:pt x="0" y="279400"/>
                      </a:cubicBezTo>
                      <a:lnTo>
                        <a:pt x="10160" y="24892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1F93124F-C6EC-158C-6924-347DA78CA1BB}"/>
                    </a:ext>
                  </a:extLst>
                </p:cNvPr>
                <p:cNvSpPr/>
                <p:nvPr/>
              </p:nvSpPr>
              <p:spPr>
                <a:xfrm>
                  <a:off x="5368290" y="3931920"/>
                  <a:ext cx="202564" cy="323214"/>
                </a:xfrm>
                <a:custGeom>
                  <a:avLst/>
                  <a:gdLst>
                    <a:gd name="connsiteX0" fmla="*/ 88265 w 202564"/>
                    <a:gd name="connsiteY0" fmla="*/ 323215 h 323214"/>
                    <a:gd name="connsiteX1" fmla="*/ 7620 w 202564"/>
                    <a:gd name="connsiteY1" fmla="*/ 302895 h 323214"/>
                    <a:gd name="connsiteX2" fmla="*/ 0 w 202564"/>
                    <a:gd name="connsiteY2" fmla="*/ 297815 h 323214"/>
                    <a:gd name="connsiteX3" fmla="*/ 17145 w 202564"/>
                    <a:gd name="connsiteY3" fmla="*/ 241935 h 323214"/>
                    <a:gd name="connsiteX4" fmla="*/ 31115 w 202564"/>
                    <a:gd name="connsiteY4" fmla="*/ 250825 h 323214"/>
                    <a:gd name="connsiteX5" fmla="*/ 91440 w 202564"/>
                    <a:gd name="connsiteY5" fmla="*/ 267970 h 323214"/>
                    <a:gd name="connsiteX6" fmla="*/ 139065 w 202564"/>
                    <a:gd name="connsiteY6" fmla="*/ 231140 h 323214"/>
                    <a:gd name="connsiteX7" fmla="*/ 92710 w 202564"/>
                    <a:gd name="connsiteY7" fmla="*/ 185420 h 323214"/>
                    <a:gd name="connsiteX8" fmla="*/ 8255 w 202564"/>
                    <a:gd name="connsiteY8" fmla="*/ 91440 h 323214"/>
                    <a:gd name="connsiteX9" fmla="*/ 114300 w 202564"/>
                    <a:gd name="connsiteY9" fmla="*/ 0 h 323214"/>
                    <a:gd name="connsiteX10" fmla="*/ 184785 w 202564"/>
                    <a:gd name="connsiteY10" fmla="*/ 15875 h 323214"/>
                    <a:gd name="connsiteX11" fmla="*/ 193675 w 202564"/>
                    <a:gd name="connsiteY11" fmla="*/ 20955 h 323214"/>
                    <a:gd name="connsiteX12" fmla="*/ 175260 w 202564"/>
                    <a:gd name="connsiteY12" fmla="*/ 75565 h 323214"/>
                    <a:gd name="connsiteX13" fmla="*/ 161925 w 202564"/>
                    <a:gd name="connsiteY13" fmla="*/ 68580 h 323214"/>
                    <a:gd name="connsiteX14" fmla="*/ 113030 w 202564"/>
                    <a:gd name="connsiteY14" fmla="*/ 56515 h 323214"/>
                    <a:gd name="connsiteX15" fmla="*/ 71120 w 202564"/>
                    <a:gd name="connsiteY15" fmla="*/ 86995 h 323214"/>
                    <a:gd name="connsiteX16" fmla="*/ 120650 w 202564"/>
                    <a:gd name="connsiteY16" fmla="*/ 130810 h 323214"/>
                    <a:gd name="connsiteX17" fmla="*/ 202565 w 202564"/>
                    <a:gd name="connsiteY17" fmla="*/ 227965 h 323214"/>
                    <a:gd name="connsiteX18" fmla="*/ 88265 w 202564"/>
                    <a:gd name="connsiteY18" fmla="*/ 323215 h 323214"/>
                    <a:gd name="connsiteX19" fmla="*/ 29845 w 202564"/>
                    <a:gd name="connsiteY19" fmla="*/ 285750 h 323214"/>
                    <a:gd name="connsiteX20" fmla="*/ 88265 w 202564"/>
                    <a:gd name="connsiteY20" fmla="*/ 297815 h 323214"/>
                    <a:gd name="connsiteX21" fmla="*/ 177165 w 202564"/>
                    <a:gd name="connsiteY21" fmla="*/ 227330 h 323214"/>
                    <a:gd name="connsiteX22" fmla="*/ 111760 w 202564"/>
                    <a:gd name="connsiteY22" fmla="*/ 154305 h 323214"/>
                    <a:gd name="connsiteX23" fmla="*/ 46355 w 202564"/>
                    <a:gd name="connsiteY23" fmla="*/ 86360 h 323214"/>
                    <a:gd name="connsiteX24" fmla="*/ 113665 w 202564"/>
                    <a:gd name="connsiteY24" fmla="*/ 30480 h 323214"/>
                    <a:gd name="connsiteX25" fmla="*/ 161290 w 202564"/>
                    <a:gd name="connsiteY25" fmla="*/ 39370 h 323214"/>
                    <a:gd name="connsiteX26" fmla="*/ 163195 w 202564"/>
                    <a:gd name="connsiteY26" fmla="*/ 33020 h 323214"/>
                    <a:gd name="connsiteX27" fmla="*/ 114935 w 202564"/>
                    <a:gd name="connsiteY27" fmla="*/ 24765 h 323214"/>
                    <a:gd name="connsiteX28" fmla="*/ 34290 w 202564"/>
                    <a:gd name="connsiteY28" fmla="*/ 90805 h 323214"/>
                    <a:gd name="connsiteX29" fmla="*/ 102235 w 202564"/>
                    <a:gd name="connsiteY29" fmla="*/ 160655 h 323214"/>
                    <a:gd name="connsiteX30" fmla="*/ 165100 w 202564"/>
                    <a:gd name="connsiteY30" fmla="*/ 229870 h 323214"/>
                    <a:gd name="connsiteX31" fmla="*/ 92075 w 202564"/>
                    <a:gd name="connsiteY31" fmla="*/ 292100 h 323214"/>
                    <a:gd name="connsiteX32" fmla="*/ 33020 w 202564"/>
                    <a:gd name="connsiteY32" fmla="*/ 278765 h 323214"/>
                    <a:gd name="connsiteX33" fmla="*/ 29845 w 202564"/>
                    <a:gd name="connsiteY33" fmla="*/ 285750 h 32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2564" h="323214">
                      <a:moveTo>
                        <a:pt x="88265" y="323215"/>
                      </a:moveTo>
                      <a:cubicBezTo>
                        <a:pt x="59055" y="323215"/>
                        <a:pt x="25400" y="314960"/>
                        <a:pt x="7620" y="302895"/>
                      </a:cubicBezTo>
                      <a:lnTo>
                        <a:pt x="0" y="297815"/>
                      </a:lnTo>
                      <a:lnTo>
                        <a:pt x="17145" y="241935"/>
                      </a:lnTo>
                      <a:lnTo>
                        <a:pt x="31115" y="250825"/>
                      </a:lnTo>
                      <a:cubicBezTo>
                        <a:pt x="48260" y="261620"/>
                        <a:pt x="71120" y="267970"/>
                        <a:pt x="91440" y="267970"/>
                      </a:cubicBezTo>
                      <a:cubicBezTo>
                        <a:pt x="121285" y="267970"/>
                        <a:pt x="139065" y="254000"/>
                        <a:pt x="139065" y="231140"/>
                      </a:cubicBezTo>
                      <a:cubicBezTo>
                        <a:pt x="139065" y="213360"/>
                        <a:pt x="131445" y="200660"/>
                        <a:pt x="92710" y="185420"/>
                      </a:cubicBezTo>
                      <a:cubicBezTo>
                        <a:pt x="36195" y="165100"/>
                        <a:pt x="8255" y="134620"/>
                        <a:pt x="8255" y="91440"/>
                      </a:cubicBezTo>
                      <a:cubicBezTo>
                        <a:pt x="8255" y="38735"/>
                        <a:pt x="52705" y="0"/>
                        <a:pt x="114300" y="0"/>
                      </a:cubicBezTo>
                      <a:cubicBezTo>
                        <a:pt x="151130" y="0"/>
                        <a:pt x="173990" y="10160"/>
                        <a:pt x="184785" y="15875"/>
                      </a:cubicBezTo>
                      <a:lnTo>
                        <a:pt x="193675" y="20955"/>
                      </a:lnTo>
                      <a:lnTo>
                        <a:pt x="175260" y="75565"/>
                      </a:lnTo>
                      <a:lnTo>
                        <a:pt x="161925" y="68580"/>
                      </a:lnTo>
                      <a:cubicBezTo>
                        <a:pt x="151765" y="62865"/>
                        <a:pt x="135255" y="56515"/>
                        <a:pt x="113030" y="56515"/>
                      </a:cubicBezTo>
                      <a:cubicBezTo>
                        <a:pt x="81915" y="56515"/>
                        <a:pt x="71120" y="73025"/>
                        <a:pt x="71120" y="86995"/>
                      </a:cubicBezTo>
                      <a:cubicBezTo>
                        <a:pt x="71120" y="104140"/>
                        <a:pt x="78740" y="114935"/>
                        <a:pt x="120650" y="130810"/>
                      </a:cubicBezTo>
                      <a:cubicBezTo>
                        <a:pt x="161290" y="146685"/>
                        <a:pt x="202565" y="170180"/>
                        <a:pt x="202565" y="227965"/>
                      </a:cubicBezTo>
                      <a:cubicBezTo>
                        <a:pt x="202565" y="274955"/>
                        <a:pt x="167005" y="323215"/>
                        <a:pt x="88265" y="323215"/>
                      </a:cubicBezTo>
                      <a:close/>
                      <a:moveTo>
                        <a:pt x="29845" y="285750"/>
                      </a:moveTo>
                      <a:cubicBezTo>
                        <a:pt x="43815" y="292100"/>
                        <a:pt x="66040" y="297815"/>
                        <a:pt x="88265" y="297815"/>
                      </a:cubicBezTo>
                      <a:cubicBezTo>
                        <a:pt x="153670" y="297815"/>
                        <a:pt x="177165" y="261620"/>
                        <a:pt x="177165" y="227330"/>
                      </a:cubicBezTo>
                      <a:cubicBezTo>
                        <a:pt x="177165" y="193040"/>
                        <a:pt x="158750" y="172720"/>
                        <a:pt x="111760" y="154305"/>
                      </a:cubicBezTo>
                      <a:cubicBezTo>
                        <a:pt x="70485" y="138430"/>
                        <a:pt x="46355" y="121920"/>
                        <a:pt x="46355" y="86360"/>
                      </a:cubicBezTo>
                      <a:cubicBezTo>
                        <a:pt x="46355" y="59055"/>
                        <a:pt x="67310" y="30480"/>
                        <a:pt x="113665" y="30480"/>
                      </a:cubicBezTo>
                      <a:cubicBezTo>
                        <a:pt x="132715" y="30480"/>
                        <a:pt x="148590" y="34290"/>
                        <a:pt x="161290" y="39370"/>
                      </a:cubicBezTo>
                      <a:lnTo>
                        <a:pt x="163195" y="33020"/>
                      </a:lnTo>
                      <a:cubicBezTo>
                        <a:pt x="153035" y="29210"/>
                        <a:pt x="137160" y="24765"/>
                        <a:pt x="114935" y="24765"/>
                      </a:cubicBezTo>
                      <a:cubicBezTo>
                        <a:pt x="67310" y="24765"/>
                        <a:pt x="34290" y="52070"/>
                        <a:pt x="34290" y="90805"/>
                      </a:cubicBezTo>
                      <a:cubicBezTo>
                        <a:pt x="34290" y="122555"/>
                        <a:pt x="55245" y="144145"/>
                        <a:pt x="102235" y="160655"/>
                      </a:cubicBezTo>
                      <a:cubicBezTo>
                        <a:pt x="135255" y="173355"/>
                        <a:pt x="165100" y="190500"/>
                        <a:pt x="165100" y="229870"/>
                      </a:cubicBezTo>
                      <a:cubicBezTo>
                        <a:pt x="165100" y="266700"/>
                        <a:pt x="135890" y="292100"/>
                        <a:pt x="92075" y="292100"/>
                      </a:cubicBezTo>
                      <a:cubicBezTo>
                        <a:pt x="72390" y="292100"/>
                        <a:pt x="51435" y="287655"/>
                        <a:pt x="33020" y="278765"/>
                      </a:cubicBezTo>
                      <a:lnTo>
                        <a:pt x="29845" y="28575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19" name="图形 4">
                <a:extLst>
                  <a:ext uri="{FF2B5EF4-FFF2-40B4-BE49-F238E27FC236}">
                    <a16:creationId xmlns:a16="http://schemas.microsoft.com/office/drawing/2014/main" id="{BBEDEC32-2B8D-FD42-DF54-557B94B66055}"/>
                  </a:ext>
                </a:extLst>
              </p:cNvPr>
              <p:cNvGrpSpPr/>
              <p:nvPr/>
            </p:nvGrpSpPr>
            <p:grpSpPr>
              <a:xfrm>
                <a:off x="5579109" y="3931920"/>
                <a:ext cx="247650" cy="323214"/>
                <a:chOff x="5579109" y="3931920"/>
                <a:chExt cx="247650" cy="323214"/>
              </a:xfrm>
              <a:grpFill/>
            </p:grpSpPr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5DE1CECA-A866-4802-3776-B2443559F217}"/>
                    </a:ext>
                  </a:extLst>
                </p:cNvPr>
                <p:cNvSpPr/>
                <p:nvPr/>
              </p:nvSpPr>
              <p:spPr>
                <a:xfrm>
                  <a:off x="5591809" y="3944620"/>
                  <a:ext cx="219710" cy="297814"/>
                </a:xfrm>
                <a:custGeom>
                  <a:avLst/>
                  <a:gdLst>
                    <a:gd name="connsiteX0" fmla="*/ 219075 w 219710"/>
                    <a:gd name="connsiteY0" fmla="*/ 283845 h 297814"/>
                    <a:gd name="connsiteX1" fmla="*/ 142875 w 219710"/>
                    <a:gd name="connsiteY1" fmla="*/ 297815 h 297814"/>
                    <a:gd name="connsiteX2" fmla="*/ 0 w 219710"/>
                    <a:gd name="connsiteY2" fmla="*/ 151765 h 297814"/>
                    <a:gd name="connsiteX3" fmla="*/ 151130 w 219710"/>
                    <a:gd name="connsiteY3" fmla="*/ 0 h 297814"/>
                    <a:gd name="connsiteX4" fmla="*/ 219710 w 219710"/>
                    <a:gd name="connsiteY4" fmla="*/ 12700 h 297814"/>
                    <a:gd name="connsiteX5" fmla="*/ 210820 w 219710"/>
                    <a:gd name="connsiteY5" fmla="*/ 43180 h 297814"/>
                    <a:gd name="connsiteX6" fmla="*/ 152400 w 219710"/>
                    <a:gd name="connsiteY6" fmla="*/ 31115 h 297814"/>
                    <a:gd name="connsiteX7" fmla="*/ 39370 w 219710"/>
                    <a:gd name="connsiteY7" fmla="*/ 150495 h 297814"/>
                    <a:gd name="connsiteX8" fmla="*/ 150495 w 219710"/>
                    <a:gd name="connsiteY8" fmla="*/ 266700 h 297814"/>
                    <a:gd name="connsiteX9" fmla="*/ 211455 w 219710"/>
                    <a:gd name="connsiteY9" fmla="*/ 254635 h 297814"/>
                    <a:gd name="connsiteX10" fmla="*/ 219075 w 219710"/>
                    <a:gd name="connsiteY10" fmla="*/ 283845 h 297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9710" h="297814">
                      <a:moveTo>
                        <a:pt x="219075" y="283845"/>
                      </a:moveTo>
                      <a:cubicBezTo>
                        <a:pt x="205105" y="290830"/>
                        <a:pt x="177800" y="297815"/>
                        <a:pt x="142875" y="297815"/>
                      </a:cubicBezTo>
                      <a:cubicBezTo>
                        <a:pt x="61595" y="297815"/>
                        <a:pt x="0" y="246380"/>
                        <a:pt x="0" y="151765"/>
                      </a:cubicBezTo>
                      <a:cubicBezTo>
                        <a:pt x="0" y="60960"/>
                        <a:pt x="61595" y="0"/>
                        <a:pt x="151130" y="0"/>
                      </a:cubicBezTo>
                      <a:cubicBezTo>
                        <a:pt x="187325" y="0"/>
                        <a:pt x="210185" y="7620"/>
                        <a:pt x="219710" y="12700"/>
                      </a:cubicBezTo>
                      <a:lnTo>
                        <a:pt x="210820" y="43180"/>
                      </a:lnTo>
                      <a:cubicBezTo>
                        <a:pt x="196850" y="36195"/>
                        <a:pt x="176530" y="31115"/>
                        <a:pt x="152400" y="31115"/>
                      </a:cubicBezTo>
                      <a:cubicBezTo>
                        <a:pt x="84455" y="31115"/>
                        <a:pt x="39370" y="74295"/>
                        <a:pt x="39370" y="150495"/>
                      </a:cubicBezTo>
                      <a:cubicBezTo>
                        <a:pt x="39370" y="221615"/>
                        <a:pt x="80010" y="266700"/>
                        <a:pt x="150495" y="266700"/>
                      </a:cubicBezTo>
                      <a:cubicBezTo>
                        <a:pt x="173355" y="266700"/>
                        <a:pt x="196215" y="262255"/>
                        <a:pt x="211455" y="254635"/>
                      </a:cubicBezTo>
                      <a:lnTo>
                        <a:pt x="219075" y="283845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207FED4D-35F7-7247-5B77-BFEF549FF232}"/>
                    </a:ext>
                  </a:extLst>
                </p:cNvPr>
                <p:cNvSpPr/>
                <p:nvPr/>
              </p:nvSpPr>
              <p:spPr>
                <a:xfrm>
                  <a:off x="5579109" y="3931920"/>
                  <a:ext cx="247650" cy="323214"/>
                </a:xfrm>
                <a:custGeom>
                  <a:avLst/>
                  <a:gdLst>
                    <a:gd name="connsiteX0" fmla="*/ 155575 w 247650"/>
                    <a:gd name="connsiteY0" fmla="*/ 323215 h 323214"/>
                    <a:gd name="connsiteX1" fmla="*/ 0 w 247650"/>
                    <a:gd name="connsiteY1" fmla="*/ 164465 h 323214"/>
                    <a:gd name="connsiteX2" fmla="*/ 163830 w 247650"/>
                    <a:gd name="connsiteY2" fmla="*/ 0 h 323214"/>
                    <a:gd name="connsiteX3" fmla="*/ 238125 w 247650"/>
                    <a:gd name="connsiteY3" fmla="*/ 14605 h 323214"/>
                    <a:gd name="connsiteX4" fmla="*/ 247650 w 247650"/>
                    <a:gd name="connsiteY4" fmla="*/ 19685 h 323214"/>
                    <a:gd name="connsiteX5" fmla="*/ 231140 w 247650"/>
                    <a:gd name="connsiteY5" fmla="*/ 74295 h 323214"/>
                    <a:gd name="connsiteX6" fmla="*/ 217805 w 247650"/>
                    <a:gd name="connsiteY6" fmla="*/ 67945 h 323214"/>
                    <a:gd name="connsiteX7" fmla="*/ 165100 w 247650"/>
                    <a:gd name="connsiteY7" fmla="*/ 57150 h 323214"/>
                    <a:gd name="connsiteX8" fmla="*/ 64770 w 247650"/>
                    <a:gd name="connsiteY8" fmla="*/ 163830 h 323214"/>
                    <a:gd name="connsiteX9" fmla="*/ 163195 w 247650"/>
                    <a:gd name="connsiteY9" fmla="*/ 267335 h 323214"/>
                    <a:gd name="connsiteX10" fmla="*/ 218440 w 247650"/>
                    <a:gd name="connsiteY10" fmla="*/ 256540 h 323214"/>
                    <a:gd name="connsiteX11" fmla="*/ 232410 w 247650"/>
                    <a:gd name="connsiteY11" fmla="*/ 249555 h 323214"/>
                    <a:gd name="connsiteX12" fmla="*/ 246380 w 247650"/>
                    <a:gd name="connsiteY12" fmla="*/ 304165 h 323214"/>
                    <a:gd name="connsiteX13" fmla="*/ 237490 w 247650"/>
                    <a:gd name="connsiteY13" fmla="*/ 308610 h 323214"/>
                    <a:gd name="connsiteX14" fmla="*/ 155575 w 247650"/>
                    <a:gd name="connsiteY14" fmla="*/ 323215 h 323214"/>
                    <a:gd name="connsiteX15" fmla="*/ 163830 w 247650"/>
                    <a:gd name="connsiteY15" fmla="*/ 24765 h 323214"/>
                    <a:gd name="connsiteX16" fmla="*/ 25400 w 247650"/>
                    <a:gd name="connsiteY16" fmla="*/ 163830 h 323214"/>
                    <a:gd name="connsiteX17" fmla="*/ 155575 w 247650"/>
                    <a:gd name="connsiteY17" fmla="*/ 297180 h 323214"/>
                    <a:gd name="connsiteX18" fmla="*/ 217170 w 247650"/>
                    <a:gd name="connsiteY18" fmla="*/ 288290 h 323214"/>
                    <a:gd name="connsiteX19" fmla="*/ 215900 w 247650"/>
                    <a:gd name="connsiteY19" fmla="*/ 283210 h 323214"/>
                    <a:gd name="connsiteX20" fmla="*/ 163830 w 247650"/>
                    <a:gd name="connsiteY20" fmla="*/ 290830 h 323214"/>
                    <a:gd name="connsiteX21" fmla="*/ 40005 w 247650"/>
                    <a:gd name="connsiteY21" fmla="*/ 161925 h 323214"/>
                    <a:gd name="connsiteX22" fmla="*/ 165735 w 247650"/>
                    <a:gd name="connsiteY22" fmla="*/ 29845 h 323214"/>
                    <a:gd name="connsiteX23" fmla="*/ 215900 w 247650"/>
                    <a:gd name="connsiteY23" fmla="*/ 37465 h 323214"/>
                    <a:gd name="connsiteX24" fmla="*/ 217805 w 247650"/>
                    <a:gd name="connsiteY24" fmla="*/ 31115 h 323214"/>
                    <a:gd name="connsiteX25" fmla="*/ 163830 w 247650"/>
                    <a:gd name="connsiteY25" fmla="*/ 24765 h 32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47650" h="323214">
                      <a:moveTo>
                        <a:pt x="155575" y="323215"/>
                      </a:moveTo>
                      <a:cubicBezTo>
                        <a:pt x="60960" y="323215"/>
                        <a:pt x="0" y="260985"/>
                        <a:pt x="0" y="164465"/>
                      </a:cubicBezTo>
                      <a:cubicBezTo>
                        <a:pt x="0" y="67310"/>
                        <a:pt x="67310" y="0"/>
                        <a:pt x="163830" y="0"/>
                      </a:cubicBezTo>
                      <a:cubicBezTo>
                        <a:pt x="206375" y="0"/>
                        <a:pt x="229870" y="10160"/>
                        <a:pt x="238125" y="14605"/>
                      </a:cubicBezTo>
                      <a:lnTo>
                        <a:pt x="247650" y="19685"/>
                      </a:lnTo>
                      <a:lnTo>
                        <a:pt x="231140" y="74295"/>
                      </a:lnTo>
                      <a:lnTo>
                        <a:pt x="217805" y="67945"/>
                      </a:lnTo>
                      <a:cubicBezTo>
                        <a:pt x="209550" y="64135"/>
                        <a:pt x="191770" y="57150"/>
                        <a:pt x="165100" y="57150"/>
                      </a:cubicBezTo>
                      <a:cubicBezTo>
                        <a:pt x="102235" y="57150"/>
                        <a:pt x="64770" y="97155"/>
                        <a:pt x="64770" y="163830"/>
                      </a:cubicBezTo>
                      <a:cubicBezTo>
                        <a:pt x="64770" y="228600"/>
                        <a:pt x="101600" y="267335"/>
                        <a:pt x="163195" y="267335"/>
                      </a:cubicBezTo>
                      <a:cubicBezTo>
                        <a:pt x="183515" y="267335"/>
                        <a:pt x="205105" y="263525"/>
                        <a:pt x="218440" y="256540"/>
                      </a:cubicBezTo>
                      <a:lnTo>
                        <a:pt x="232410" y="249555"/>
                      </a:lnTo>
                      <a:lnTo>
                        <a:pt x="246380" y="304165"/>
                      </a:lnTo>
                      <a:lnTo>
                        <a:pt x="237490" y="308610"/>
                      </a:lnTo>
                      <a:cubicBezTo>
                        <a:pt x="222885" y="315595"/>
                        <a:pt x="193675" y="323215"/>
                        <a:pt x="155575" y="323215"/>
                      </a:cubicBezTo>
                      <a:close/>
                      <a:moveTo>
                        <a:pt x="163830" y="24765"/>
                      </a:moveTo>
                      <a:cubicBezTo>
                        <a:pt x="81280" y="24765"/>
                        <a:pt x="25400" y="80645"/>
                        <a:pt x="25400" y="163830"/>
                      </a:cubicBezTo>
                      <a:cubicBezTo>
                        <a:pt x="25400" y="246380"/>
                        <a:pt x="75565" y="297180"/>
                        <a:pt x="155575" y="297180"/>
                      </a:cubicBezTo>
                      <a:cubicBezTo>
                        <a:pt x="182245" y="297180"/>
                        <a:pt x="203200" y="293370"/>
                        <a:pt x="217170" y="288290"/>
                      </a:cubicBezTo>
                      <a:lnTo>
                        <a:pt x="215900" y="283210"/>
                      </a:lnTo>
                      <a:cubicBezTo>
                        <a:pt x="200660" y="288290"/>
                        <a:pt x="182245" y="290830"/>
                        <a:pt x="163830" y="290830"/>
                      </a:cubicBezTo>
                      <a:cubicBezTo>
                        <a:pt x="87630" y="290830"/>
                        <a:pt x="40005" y="241300"/>
                        <a:pt x="40005" y="161925"/>
                      </a:cubicBezTo>
                      <a:cubicBezTo>
                        <a:pt x="40005" y="80645"/>
                        <a:pt x="88265" y="29845"/>
                        <a:pt x="165735" y="29845"/>
                      </a:cubicBezTo>
                      <a:cubicBezTo>
                        <a:pt x="183515" y="29845"/>
                        <a:pt x="200660" y="32385"/>
                        <a:pt x="215900" y="37465"/>
                      </a:cubicBezTo>
                      <a:lnTo>
                        <a:pt x="217805" y="31115"/>
                      </a:lnTo>
                      <a:cubicBezTo>
                        <a:pt x="207010" y="29210"/>
                        <a:pt x="189230" y="24765"/>
                        <a:pt x="163830" y="2476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22" name="图形 4">
                <a:extLst>
                  <a:ext uri="{FF2B5EF4-FFF2-40B4-BE49-F238E27FC236}">
                    <a16:creationId xmlns:a16="http://schemas.microsoft.com/office/drawing/2014/main" id="{61F45CF1-26EF-053A-0043-307F0F42C1FE}"/>
                  </a:ext>
                </a:extLst>
              </p:cNvPr>
              <p:cNvGrpSpPr/>
              <p:nvPr/>
            </p:nvGrpSpPr>
            <p:grpSpPr>
              <a:xfrm>
                <a:off x="5845809" y="3935729"/>
                <a:ext cx="240030" cy="314960"/>
                <a:chOff x="5845809" y="3935729"/>
                <a:chExt cx="240030" cy="314960"/>
              </a:xfrm>
              <a:grpFill/>
            </p:grpSpPr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A740EF89-1228-8138-DFB2-223469D3894C}"/>
                    </a:ext>
                  </a:extLst>
                </p:cNvPr>
                <p:cNvSpPr/>
                <p:nvPr/>
              </p:nvSpPr>
              <p:spPr>
                <a:xfrm>
                  <a:off x="5857875" y="3948429"/>
                  <a:ext cx="214629" cy="289560"/>
                </a:xfrm>
                <a:custGeom>
                  <a:avLst/>
                  <a:gdLst>
                    <a:gd name="connsiteX0" fmla="*/ 37465 w 214629"/>
                    <a:gd name="connsiteY0" fmla="*/ 0 h 289560"/>
                    <a:gd name="connsiteX1" fmla="*/ 37465 w 214629"/>
                    <a:gd name="connsiteY1" fmla="*/ 121285 h 289560"/>
                    <a:gd name="connsiteX2" fmla="*/ 177165 w 214629"/>
                    <a:gd name="connsiteY2" fmla="*/ 121285 h 289560"/>
                    <a:gd name="connsiteX3" fmla="*/ 177165 w 214629"/>
                    <a:gd name="connsiteY3" fmla="*/ 0 h 289560"/>
                    <a:gd name="connsiteX4" fmla="*/ 214630 w 214629"/>
                    <a:gd name="connsiteY4" fmla="*/ 0 h 289560"/>
                    <a:gd name="connsiteX5" fmla="*/ 214630 w 214629"/>
                    <a:gd name="connsiteY5" fmla="*/ 289560 h 289560"/>
                    <a:gd name="connsiteX6" fmla="*/ 177165 w 214629"/>
                    <a:gd name="connsiteY6" fmla="*/ 289560 h 289560"/>
                    <a:gd name="connsiteX7" fmla="*/ 177165 w 214629"/>
                    <a:gd name="connsiteY7" fmla="*/ 153670 h 289560"/>
                    <a:gd name="connsiteX8" fmla="*/ 37465 w 214629"/>
                    <a:gd name="connsiteY8" fmla="*/ 153670 h 289560"/>
                    <a:gd name="connsiteX9" fmla="*/ 37465 w 214629"/>
                    <a:gd name="connsiteY9" fmla="*/ 289560 h 289560"/>
                    <a:gd name="connsiteX10" fmla="*/ 0 w 214629"/>
                    <a:gd name="connsiteY10" fmla="*/ 289560 h 289560"/>
                    <a:gd name="connsiteX11" fmla="*/ 0 w 214629"/>
                    <a:gd name="connsiteY11" fmla="*/ 0 h 289560"/>
                    <a:gd name="connsiteX12" fmla="*/ 37465 w 214629"/>
                    <a:gd name="connsiteY12" fmla="*/ 0 h 289560"/>
                    <a:gd name="connsiteX13" fmla="*/ 37465 w 214629"/>
                    <a:gd name="connsiteY13" fmla="*/ 0 h 289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4629" h="289560">
                      <a:moveTo>
                        <a:pt x="37465" y="0"/>
                      </a:moveTo>
                      <a:lnTo>
                        <a:pt x="37465" y="121285"/>
                      </a:lnTo>
                      <a:lnTo>
                        <a:pt x="177165" y="121285"/>
                      </a:lnTo>
                      <a:lnTo>
                        <a:pt x="177165" y="0"/>
                      </a:lnTo>
                      <a:lnTo>
                        <a:pt x="214630" y="0"/>
                      </a:lnTo>
                      <a:lnTo>
                        <a:pt x="214630" y="289560"/>
                      </a:lnTo>
                      <a:lnTo>
                        <a:pt x="177165" y="289560"/>
                      </a:lnTo>
                      <a:lnTo>
                        <a:pt x="177165" y="153670"/>
                      </a:lnTo>
                      <a:lnTo>
                        <a:pt x="37465" y="153670"/>
                      </a:lnTo>
                      <a:lnTo>
                        <a:pt x="37465" y="289560"/>
                      </a:lnTo>
                      <a:lnTo>
                        <a:pt x="0" y="289560"/>
                      </a:lnTo>
                      <a:lnTo>
                        <a:pt x="0" y="0"/>
                      </a:lnTo>
                      <a:lnTo>
                        <a:pt x="37465" y="0"/>
                      </a:lnTo>
                      <a:lnTo>
                        <a:pt x="37465" y="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3EBB5394-2D19-4BA5-6550-470956380D3F}"/>
                    </a:ext>
                  </a:extLst>
                </p:cNvPr>
                <p:cNvSpPr/>
                <p:nvPr/>
              </p:nvSpPr>
              <p:spPr>
                <a:xfrm>
                  <a:off x="5845809" y="3935729"/>
                  <a:ext cx="240030" cy="314960"/>
                </a:xfrm>
                <a:custGeom>
                  <a:avLst/>
                  <a:gdLst>
                    <a:gd name="connsiteX0" fmla="*/ 240030 w 240030"/>
                    <a:gd name="connsiteY0" fmla="*/ 314960 h 314960"/>
                    <a:gd name="connsiteX1" fmla="*/ 177165 w 240030"/>
                    <a:gd name="connsiteY1" fmla="*/ 314960 h 314960"/>
                    <a:gd name="connsiteX2" fmla="*/ 177165 w 240030"/>
                    <a:gd name="connsiteY2" fmla="*/ 179070 h 314960"/>
                    <a:gd name="connsiteX3" fmla="*/ 62865 w 240030"/>
                    <a:gd name="connsiteY3" fmla="*/ 179070 h 314960"/>
                    <a:gd name="connsiteX4" fmla="*/ 62865 w 240030"/>
                    <a:gd name="connsiteY4" fmla="*/ 314960 h 314960"/>
                    <a:gd name="connsiteX5" fmla="*/ 0 w 240030"/>
                    <a:gd name="connsiteY5" fmla="*/ 314960 h 314960"/>
                    <a:gd name="connsiteX6" fmla="*/ 0 w 240030"/>
                    <a:gd name="connsiteY6" fmla="*/ 0 h 314960"/>
                    <a:gd name="connsiteX7" fmla="*/ 62865 w 240030"/>
                    <a:gd name="connsiteY7" fmla="*/ 0 h 314960"/>
                    <a:gd name="connsiteX8" fmla="*/ 62865 w 240030"/>
                    <a:gd name="connsiteY8" fmla="*/ 121285 h 314960"/>
                    <a:gd name="connsiteX9" fmla="*/ 177165 w 240030"/>
                    <a:gd name="connsiteY9" fmla="*/ 121285 h 314960"/>
                    <a:gd name="connsiteX10" fmla="*/ 177165 w 240030"/>
                    <a:gd name="connsiteY10" fmla="*/ 0 h 314960"/>
                    <a:gd name="connsiteX11" fmla="*/ 240030 w 240030"/>
                    <a:gd name="connsiteY11" fmla="*/ 0 h 314960"/>
                    <a:gd name="connsiteX12" fmla="*/ 240030 w 240030"/>
                    <a:gd name="connsiteY12" fmla="*/ 314960 h 314960"/>
                    <a:gd name="connsiteX13" fmla="*/ 201930 w 240030"/>
                    <a:gd name="connsiteY13" fmla="*/ 289560 h 314960"/>
                    <a:gd name="connsiteX14" fmla="*/ 213995 w 240030"/>
                    <a:gd name="connsiteY14" fmla="*/ 289560 h 314960"/>
                    <a:gd name="connsiteX15" fmla="*/ 213995 w 240030"/>
                    <a:gd name="connsiteY15" fmla="*/ 25400 h 314960"/>
                    <a:gd name="connsiteX16" fmla="*/ 201930 w 240030"/>
                    <a:gd name="connsiteY16" fmla="*/ 25400 h 314960"/>
                    <a:gd name="connsiteX17" fmla="*/ 201930 w 240030"/>
                    <a:gd name="connsiteY17" fmla="*/ 146685 h 314960"/>
                    <a:gd name="connsiteX18" fmla="*/ 36830 w 240030"/>
                    <a:gd name="connsiteY18" fmla="*/ 146685 h 314960"/>
                    <a:gd name="connsiteX19" fmla="*/ 36830 w 240030"/>
                    <a:gd name="connsiteY19" fmla="*/ 25400 h 314960"/>
                    <a:gd name="connsiteX20" fmla="*/ 24765 w 240030"/>
                    <a:gd name="connsiteY20" fmla="*/ 25400 h 314960"/>
                    <a:gd name="connsiteX21" fmla="*/ 24765 w 240030"/>
                    <a:gd name="connsiteY21" fmla="*/ 289560 h 314960"/>
                    <a:gd name="connsiteX22" fmla="*/ 36830 w 240030"/>
                    <a:gd name="connsiteY22" fmla="*/ 289560 h 314960"/>
                    <a:gd name="connsiteX23" fmla="*/ 36830 w 240030"/>
                    <a:gd name="connsiteY23" fmla="*/ 153670 h 314960"/>
                    <a:gd name="connsiteX24" fmla="*/ 201930 w 240030"/>
                    <a:gd name="connsiteY24" fmla="*/ 153670 h 314960"/>
                    <a:gd name="connsiteX25" fmla="*/ 201930 w 240030"/>
                    <a:gd name="connsiteY25" fmla="*/ 289560 h 31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40030" h="314960">
                      <a:moveTo>
                        <a:pt x="240030" y="314960"/>
                      </a:moveTo>
                      <a:lnTo>
                        <a:pt x="177165" y="314960"/>
                      </a:lnTo>
                      <a:lnTo>
                        <a:pt x="177165" y="179070"/>
                      </a:lnTo>
                      <a:lnTo>
                        <a:pt x="62865" y="179070"/>
                      </a:lnTo>
                      <a:lnTo>
                        <a:pt x="62865" y="314960"/>
                      </a:lnTo>
                      <a:lnTo>
                        <a:pt x="0" y="314960"/>
                      </a:lnTo>
                      <a:lnTo>
                        <a:pt x="0" y="0"/>
                      </a:lnTo>
                      <a:lnTo>
                        <a:pt x="62865" y="0"/>
                      </a:lnTo>
                      <a:lnTo>
                        <a:pt x="62865" y="121285"/>
                      </a:lnTo>
                      <a:lnTo>
                        <a:pt x="177165" y="121285"/>
                      </a:lnTo>
                      <a:lnTo>
                        <a:pt x="177165" y="0"/>
                      </a:lnTo>
                      <a:lnTo>
                        <a:pt x="240030" y="0"/>
                      </a:lnTo>
                      <a:lnTo>
                        <a:pt x="240030" y="314960"/>
                      </a:lnTo>
                      <a:close/>
                      <a:moveTo>
                        <a:pt x="201930" y="289560"/>
                      </a:moveTo>
                      <a:lnTo>
                        <a:pt x="213995" y="289560"/>
                      </a:lnTo>
                      <a:lnTo>
                        <a:pt x="213995" y="25400"/>
                      </a:lnTo>
                      <a:lnTo>
                        <a:pt x="201930" y="25400"/>
                      </a:lnTo>
                      <a:lnTo>
                        <a:pt x="201930" y="146685"/>
                      </a:lnTo>
                      <a:lnTo>
                        <a:pt x="36830" y="146685"/>
                      </a:lnTo>
                      <a:lnTo>
                        <a:pt x="36830" y="25400"/>
                      </a:lnTo>
                      <a:lnTo>
                        <a:pt x="24765" y="25400"/>
                      </a:lnTo>
                      <a:lnTo>
                        <a:pt x="24765" y="289560"/>
                      </a:lnTo>
                      <a:lnTo>
                        <a:pt x="36830" y="289560"/>
                      </a:lnTo>
                      <a:lnTo>
                        <a:pt x="36830" y="153670"/>
                      </a:lnTo>
                      <a:lnTo>
                        <a:pt x="201930" y="153670"/>
                      </a:lnTo>
                      <a:lnTo>
                        <a:pt x="201930" y="28956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25" name="图形 4">
                <a:extLst>
                  <a:ext uri="{FF2B5EF4-FFF2-40B4-BE49-F238E27FC236}">
                    <a16:creationId xmlns:a16="http://schemas.microsoft.com/office/drawing/2014/main" id="{F31D2D59-F010-D45B-43AB-07E34333125E}"/>
                  </a:ext>
                </a:extLst>
              </p:cNvPr>
              <p:cNvGrpSpPr/>
              <p:nvPr/>
            </p:nvGrpSpPr>
            <p:grpSpPr>
              <a:xfrm>
                <a:off x="6107429" y="3931284"/>
                <a:ext cx="290195" cy="323850"/>
                <a:chOff x="6107429" y="3931284"/>
                <a:chExt cx="290195" cy="323850"/>
              </a:xfrm>
              <a:grpFill/>
            </p:grpSpPr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4DAA77BB-3275-2D1C-60A6-9BAB298D0061}"/>
                    </a:ext>
                  </a:extLst>
                </p:cNvPr>
                <p:cNvSpPr/>
                <p:nvPr/>
              </p:nvSpPr>
              <p:spPr>
                <a:xfrm>
                  <a:off x="6120129" y="3943984"/>
                  <a:ext cx="264795" cy="298450"/>
                </a:xfrm>
                <a:custGeom>
                  <a:avLst/>
                  <a:gdLst>
                    <a:gd name="connsiteX0" fmla="*/ 264795 w 264795"/>
                    <a:gd name="connsiteY0" fmla="*/ 146050 h 298450"/>
                    <a:gd name="connsiteX1" fmla="*/ 130175 w 264795"/>
                    <a:gd name="connsiteY1" fmla="*/ 298450 h 298450"/>
                    <a:gd name="connsiteX2" fmla="*/ 0 w 264795"/>
                    <a:gd name="connsiteY2" fmla="*/ 151765 h 298450"/>
                    <a:gd name="connsiteX3" fmla="*/ 134620 w 264795"/>
                    <a:gd name="connsiteY3" fmla="*/ 0 h 298450"/>
                    <a:gd name="connsiteX4" fmla="*/ 264795 w 264795"/>
                    <a:gd name="connsiteY4" fmla="*/ 146050 h 298450"/>
                    <a:gd name="connsiteX5" fmla="*/ 40005 w 264795"/>
                    <a:gd name="connsiteY5" fmla="*/ 151130 h 298450"/>
                    <a:gd name="connsiteX6" fmla="*/ 132080 w 264795"/>
                    <a:gd name="connsiteY6" fmla="*/ 268605 h 298450"/>
                    <a:gd name="connsiteX7" fmla="*/ 224790 w 264795"/>
                    <a:gd name="connsiteY7" fmla="*/ 148590 h 298450"/>
                    <a:gd name="connsiteX8" fmla="*/ 132715 w 264795"/>
                    <a:gd name="connsiteY8" fmla="*/ 31115 h 298450"/>
                    <a:gd name="connsiteX9" fmla="*/ 40005 w 264795"/>
                    <a:gd name="connsiteY9" fmla="*/ 151130 h 298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4795" h="298450">
                      <a:moveTo>
                        <a:pt x="264795" y="146050"/>
                      </a:moveTo>
                      <a:cubicBezTo>
                        <a:pt x="264795" y="245745"/>
                        <a:pt x="204470" y="298450"/>
                        <a:pt x="130175" y="298450"/>
                      </a:cubicBezTo>
                      <a:cubicBezTo>
                        <a:pt x="53975" y="298450"/>
                        <a:pt x="0" y="239395"/>
                        <a:pt x="0" y="151765"/>
                      </a:cubicBezTo>
                      <a:cubicBezTo>
                        <a:pt x="0" y="59690"/>
                        <a:pt x="57150" y="0"/>
                        <a:pt x="134620" y="0"/>
                      </a:cubicBezTo>
                      <a:cubicBezTo>
                        <a:pt x="213995" y="0"/>
                        <a:pt x="264795" y="60325"/>
                        <a:pt x="264795" y="146050"/>
                      </a:cubicBezTo>
                      <a:close/>
                      <a:moveTo>
                        <a:pt x="40005" y="151130"/>
                      </a:moveTo>
                      <a:cubicBezTo>
                        <a:pt x="40005" y="212725"/>
                        <a:pt x="73660" y="268605"/>
                        <a:pt x="132080" y="268605"/>
                      </a:cubicBezTo>
                      <a:cubicBezTo>
                        <a:pt x="191135" y="268605"/>
                        <a:pt x="224790" y="213995"/>
                        <a:pt x="224790" y="148590"/>
                      </a:cubicBezTo>
                      <a:cubicBezTo>
                        <a:pt x="224790" y="90805"/>
                        <a:pt x="194945" y="31115"/>
                        <a:pt x="132715" y="31115"/>
                      </a:cubicBezTo>
                      <a:cubicBezTo>
                        <a:pt x="71120" y="30480"/>
                        <a:pt x="40005" y="87630"/>
                        <a:pt x="40005" y="15113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6809BCC1-F4E0-3931-8FA6-042AA72C25CF}"/>
                    </a:ext>
                  </a:extLst>
                </p:cNvPr>
                <p:cNvSpPr/>
                <p:nvPr/>
              </p:nvSpPr>
              <p:spPr>
                <a:xfrm>
                  <a:off x="6107429" y="3931284"/>
                  <a:ext cx="290195" cy="323850"/>
                </a:xfrm>
                <a:custGeom>
                  <a:avLst/>
                  <a:gdLst>
                    <a:gd name="connsiteX0" fmla="*/ 142875 w 290195"/>
                    <a:gd name="connsiteY0" fmla="*/ 323850 h 323850"/>
                    <a:gd name="connsiteX1" fmla="*/ 0 w 290195"/>
                    <a:gd name="connsiteY1" fmla="*/ 164465 h 323850"/>
                    <a:gd name="connsiteX2" fmla="*/ 147320 w 290195"/>
                    <a:gd name="connsiteY2" fmla="*/ 0 h 323850"/>
                    <a:gd name="connsiteX3" fmla="*/ 290195 w 290195"/>
                    <a:gd name="connsiteY3" fmla="*/ 159385 h 323850"/>
                    <a:gd name="connsiteX4" fmla="*/ 142875 w 290195"/>
                    <a:gd name="connsiteY4" fmla="*/ 323850 h 323850"/>
                    <a:gd name="connsiteX5" fmla="*/ 147320 w 290195"/>
                    <a:gd name="connsiteY5" fmla="*/ 25400 h 323850"/>
                    <a:gd name="connsiteX6" fmla="*/ 25400 w 290195"/>
                    <a:gd name="connsiteY6" fmla="*/ 164465 h 323850"/>
                    <a:gd name="connsiteX7" fmla="*/ 142875 w 290195"/>
                    <a:gd name="connsiteY7" fmla="*/ 298450 h 323850"/>
                    <a:gd name="connsiteX8" fmla="*/ 264795 w 290195"/>
                    <a:gd name="connsiteY8" fmla="*/ 158750 h 323850"/>
                    <a:gd name="connsiteX9" fmla="*/ 147320 w 290195"/>
                    <a:gd name="connsiteY9" fmla="*/ 25400 h 323850"/>
                    <a:gd name="connsiteX10" fmla="*/ 145415 w 290195"/>
                    <a:gd name="connsiteY10" fmla="*/ 293370 h 323850"/>
                    <a:gd name="connsiteX11" fmla="*/ 40640 w 290195"/>
                    <a:gd name="connsiteY11" fmla="*/ 163195 h 323850"/>
                    <a:gd name="connsiteX12" fmla="*/ 146050 w 290195"/>
                    <a:gd name="connsiteY12" fmla="*/ 29845 h 323850"/>
                    <a:gd name="connsiteX13" fmla="*/ 250825 w 290195"/>
                    <a:gd name="connsiteY13" fmla="*/ 160020 h 323850"/>
                    <a:gd name="connsiteX14" fmla="*/ 145415 w 290195"/>
                    <a:gd name="connsiteY14" fmla="*/ 293370 h 323850"/>
                    <a:gd name="connsiteX15" fmla="*/ 145415 w 290195"/>
                    <a:gd name="connsiteY15" fmla="*/ 55880 h 323850"/>
                    <a:gd name="connsiteX16" fmla="*/ 65405 w 290195"/>
                    <a:gd name="connsiteY16" fmla="*/ 163830 h 323850"/>
                    <a:gd name="connsiteX17" fmla="*/ 144780 w 290195"/>
                    <a:gd name="connsiteY17" fmla="*/ 268605 h 323850"/>
                    <a:gd name="connsiteX18" fmla="*/ 224790 w 290195"/>
                    <a:gd name="connsiteY18" fmla="*/ 161290 h 323850"/>
                    <a:gd name="connsiteX19" fmla="*/ 145415 w 290195"/>
                    <a:gd name="connsiteY19" fmla="*/ 5588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195" h="323850">
                      <a:moveTo>
                        <a:pt x="142875" y="323850"/>
                      </a:moveTo>
                      <a:cubicBezTo>
                        <a:pt x="59055" y="323850"/>
                        <a:pt x="0" y="258445"/>
                        <a:pt x="0" y="164465"/>
                      </a:cubicBezTo>
                      <a:cubicBezTo>
                        <a:pt x="0" y="67310"/>
                        <a:pt x="60325" y="0"/>
                        <a:pt x="147320" y="0"/>
                      </a:cubicBezTo>
                      <a:cubicBezTo>
                        <a:pt x="231140" y="0"/>
                        <a:pt x="290195" y="65405"/>
                        <a:pt x="290195" y="159385"/>
                      </a:cubicBezTo>
                      <a:cubicBezTo>
                        <a:pt x="290195" y="273050"/>
                        <a:pt x="216535" y="323850"/>
                        <a:pt x="142875" y="323850"/>
                      </a:cubicBezTo>
                      <a:close/>
                      <a:moveTo>
                        <a:pt x="147320" y="25400"/>
                      </a:moveTo>
                      <a:cubicBezTo>
                        <a:pt x="75565" y="25400"/>
                        <a:pt x="25400" y="82550"/>
                        <a:pt x="25400" y="164465"/>
                      </a:cubicBezTo>
                      <a:cubicBezTo>
                        <a:pt x="25400" y="244475"/>
                        <a:pt x="72390" y="298450"/>
                        <a:pt x="142875" y="298450"/>
                      </a:cubicBezTo>
                      <a:cubicBezTo>
                        <a:pt x="216535" y="298450"/>
                        <a:pt x="264795" y="243840"/>
                        <a:pt x="264795" y="158750"/>
                      </a:cubicBezTo>
                      <a:cubicBezTo>
                        <a:pt x="264795" y="79375"/>
                        <a:pt x="217805" y="25400"/>
                        <a:pt x="147320" y="25400"/>
                      </a:cubicBezTo>
                      <a:close/>
                      <a:moveTo>
                        <a:pt x="145415" y="293370"/>
                      </a:moveTo>
                      <a:cubicBezTo>
                        <a:pt x="76200" y="293370"/>
                        <a:pt x="40640" y="227965"/>
                        <a:pt x="40640" y="163195"/>
                      </a:cubicBezTo>
                      <a:cubicBezTo>
                        <a:pt x="40640" y="96520"/>
                        <a:pt x="73025" y="29845"/>
                        <a:pt x="146050" y="29845"/>
                      </a:cubicBezTo>
                      <a:cubicBezTo>
                        <a:pt x="215265" y="29845"/>
                        <a:pt x="250825" y="95250"/>
                        <a:pt x="250825" y="160020"/>
                      </a:cubicBezTo>
                      <a:cubicBezTo>
                        <a:pt x="250825" y="238760"/>
                        <a:pt x="207645" y="293370"/>
                        <a:pt x="145415" y="293370"/>
                      </a:cubicBezTo>
                      <a:close/>
                      <a:moveTo>
                        <a:pt x="145415" y="55880"/>
                      </a:moveTo>
                      <a:cubicBezTo>
                        <a:pt x="90170" y="55880"/>
                        <a:pt x="65405" y="109855"/>
                        <a:pt x="65405" y="163830"/>
                      </a:cubicBezTo>
                      <a:cubicBezTo>
                        <a:pt x="65405" y="213995"/>
                        <a:pt x="90170" y="268605"/>
                        <a:pt x="144780" y="268605"/>
                      </a:cubicBezTo>
                      <a:cubicBezTo>
                        <a:pt x="200025" y="268605"/>
                        <a:pt x="224790" y="214630"/>
                        <a:pt x="224790" y="161290"/>
                      </a:cubicBezTo>
                      <a:cubicBezTo>
                        <a:pt x="225425" y="110490"/>
                        <a:pt x="200660" y="55880"/>
                        <a:pt x="145415" y="5588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28" name="图形 4">
                <a:extLst>
                  <a:ext uri="{FF2B5EF4-FFF2-40B4-BE49-F238E27FC236}">
                    <a16:creationId xmlns:a16="http://schemas.microsoft.com/office/drawing/2014/main" id="{22527B71-BEE3-B386-50EA-EF19B4B3FC92}"/>
                  </a:ext>
                </a:extLst>
              </p:cNvPr>
              <p:cNvGrpSpPr/>
              <p:nvPr/>
            </p:nvGrpSpPr>
            <p:grpSpPr>
              <a:xfrm>
                <a:off x="6403340" y="3931284"/>
                <a:ext cx="290194" cy="323850"/>
                <a:chOff x="6403340" y="3931284"/>
                <a:chExt cx="290194" cy="323850"/>
              </a:xfrm>
              <a:grpFill/>
            </p:grpSpPr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01EFEC56-BC5A-F834-95EE-6E2D8E3C4DBA}"/>
                    </a:ext>
                  </a:extLst>
                </p:cNvPr>
                <p:cNvSpPr/>
                <p:nvPr/>
              </p:nvSpPr>
              <p:spPr>
                <a:xfrm>
                  <a:off x="6416040" y="3943984"/>
                  <a:ext cx="264794" cy="298450"/>
                </a:xfrm>
                <a:custGeom>
                  <a:avLst/>
                  <a:gdLst>
                    <a:gd name="connsiteX0" fmla="*/ 264795 w 264794"/>
                    <a:gd name="connsiteY0" fmla="*/ 146050 h 298450"/>
                    <a:gd name="connsiteX1" fmla="*/ 130175 w 264794"/>
                    <a:gd name="connsiteY1" fmla="*/ 298450 h 298450"/>
                    <a:gd name="connsiteX2" fmla="*/ 0 w 264794"/>
                    <a:gd name="connsiteY2" fmla="*/ 151765 h 298450"/>
                    <a:gd name="connsiteX3" fmla="*/ 134620 w 264794"/>
                    <a:gd name="connsiteY3" fmla="*/ 0 h 298450"/>
                    <a:gd name="connsiteX4" fmla="*/ 264795 w 264794"/>
                    <a:gd name="connsiteY4" fmla="*/ 146050 h 298450"/>
                    <a:gd name="connsiteX5" fmla="*/ 40005 w 264794"/>
                    <a:gd name="connsiteY5" fmla="*/ 151130 h 298450"/>
                    <a:gd name="connsiteX6" fmla="*/ 132080 w 264794"/>
                    <a:gd name="connsiteY6" fmla="*/ 268605 h 298450"/>
                    <a:gd name="connsiteX7" fmla="*/ 224790 w 264794"/>
                    <a:gd name="connsiteY7" fmla="*/ 148590 h 298450"/>
                    <a:gd name="connsiteX8" fmla="*/ 132715 w 264794"/>
                    <a:gd name="connsiteY8" fmla="*/ 31115 h 298450"/>
                    <a:gd name="connsiteX9" fmla="*/ 40005 w 264794"/>
                    <a:gd name="connsiteY9" fmla="*/ 151130 h 298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4794" h="298450">
                      <a:moveTo>
                        <a:pt x="264795" y="146050"/>
                      </a:moveTo>
                      <a:cubicBezTo>
                        <a:pt x="264795" y="245745"/>
                        <a:pt x="204470" y="298450"/>
                        <a:pt x="130175" y="298450"/>
                      </a:cubicBezTo>
                      <a:cubicBezTo>
                        <a:pt x="53975" y="298450"/>
                        <a:pt x="0" y="239395"/>
                        <a:pt x="0" y="151765"/>
                      </a:cubicBezTo>
                      <a:cubicBezTo>
                        <a:pt x="0" y="59690"/>
                        <a:pt x="57150" y="0"/>
                        <a:pt x="134620" y="0"/>
                      </a:cubicBezTo>
                      <a:cubicBezTo>
                        <a:pt x="213360" y="0"/>
                        <a:pt x="264795" y="60325"/>
                        <a:pt x="264795" y="146050"/>
                      </a:cubicBezTo>
                      <a:close/>
                      <a:moveTo>
                        <a:pt x="40005" y="151130"/>
                      </a:moveTo>
                      <a:cubicBezTo>
                        <a:pt x="40005" y="212725"/>
                        <a:pt x="73660" y="268605"/>
                        <a:pt x="132080" y="268605"/>
                      </a:cubicBezTo>
                      <a:cubicBezTo>
                        <a:pt x="191135" y="268605"/>
                        <a:pt x="224790" y="213995"/>
                        <a:pt x="224790" y="148590"/>
                      </a:cubicBezTo>
                      <a:cubicBezTo>
                        <a:pt x="224790" y="90805"/>
                        <a:pt x="194945" y="31115"/>
                        <a:pt x="132715" y="31115"/>
                      </a:cubicBezTo>
                      <a:cubicBezTo>
                        <a:pt x="71120" y="30480"/>
                        <a:pt x="40005" y="87630"/>
                        <a:pt x="40005" y="15113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A819F1F-0FCA-FCE6-4BC5-A34718CB8225}"/>
                    </a:ext>
                  </a:extLst>
                </p:cNvPr>
                <p:cNvSpPr/>
                <p:nvPr/>
              </p:nvSpPr>
              <p:spPr>
                <a:xfrm>
                  <a:off x="6403340" y="3931284"/>
                  <a:ext cx="290194" cy="323850"/>
                </a:xfrm>
                <a:custGeom>
                  <a:avLst/>
                  <a:gdLst>
                    <a:gd name="connsiteX0" fmla="*/ 142875 w 290194"/>
                    <a:gd name="connsiteY0" fmla="*/ 323850 h 323850"/>
                    <a:gd name="connsiteX1" fmla="*/ 0 w 290194"/>
                    <a:gd name="connsiteY1" fmla="*/ 164465 h 323850"/>
                    <a:gd name="connsiteX2" fmla="*/ 147320 w 290194"/>
                    <a:gd name="connsiteY2" fmla="*/ 0 h 323850"/>
                    <a:gd name="connsiteX3" fmla="*/ 290195 w 290194"/>
                    <a:gd name="connsiteY3" fmla="*/ 159385 h 323850"/>
                    <a:gd name="connsiteX4" fmla="*/ 142875 w 290194"/>
                    <a:gd name="connsiteY4" fmla="*/ 323850 h 323850"/>
                    <a:gd name="connsiteX5" fmla="*/ 147320 w 290194"/>
                    <a:gd name="connsiteY5" fmla="*/ 25400 h 323850"/>
                    <a:gd name="connsiteX6" fmla="*/ 25400 w 290194"/>
                    <a:gd name="connsiteY6" fmla="*/ 164465 h 323850"/>
                    <a:gd name="connsiteX7" fmla="*/ 142875 w 290194"/>
                    <a:gd name="connsiteY7" fmla="*/ 298450 h 323850"/>
                    <a:gd name="connsiteX8" fmla="*/ 264795 w 290194"/>
                    <a:gd name="connsiteY8" fmla="*/ 158750 h 323850"/>
                    <a:gd name="connsiteX9" fmla="*/ 147320 w 290194"/>
                    <a:gd name="connsiteY9" fmla="*/ 25400 h 323850"/>
                    <a:gd name="connsiteX10" fmla="*/ 145415 w 290194"/>
                    <a:gd name="connsiteY10" fmla="*/ 293370 h 323850"/>
                    <a:gd name="connsiteX11" fmla="*/ 40640 w 290194"/>
                    <a:gd name="connsiteY11" fmla="*/ 163195 h 323850"/>
                    <a:gd name="connsiteX12" fmla="*/ 146050 w 290194"/>
                    <a:gd name="connsiteY12" fmla="*/ 29845 h 323850"/>
                    <a:gd name="connsiteX13" fmla="*/ 250825 w 290194"/>
                    <a:gd name="connsiteY13" fmla="*/ 160020 h 323850"/>
                    <a:gd name="connsiteX14" fmla="*/ 145415 w 290194"/>
                    <a:gd name="connsiteY14" fmla="*/ 293370 h 323850"/>
                    <a:gd name="connsiteX15" fmla="*/ 145415 w 290194"/>
                    <a:gd name="connsiteY15" fmla="*/ 55880 h 323850"/>
                    <a:gd name="connsiteX16" fmla="*/ 65405 w 290194"/>
                    <a:gd name="connsiteY16" fmla="*/ 163830 h 323850"/>
                    <a:gd name="connsiteX17" fmla="*/ 144780 w 290194"/>
                    <a:gd name="connsiteY17" fmla="*/ 268605 h 323850"/>
                    <a:gd name="connsiteX18" fmla="*/ 224790 w 290194"/>
                    <a:gd name="connsiteY18" fmla="*/ 161290 h 323850"/>
                    <a:gd name="connsiteX19" fmla="*/ 145415 w 290194"/>
                    <a:gd name="connsiteY19" fmla="*/ 5588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194" h="323850">
                      <a:moveTo>
                        <a:pt x="142875" y="323850"/>
                      </a:moveTo>
                      <a:cubicBezTo>
                        <a:pt x="59055" y="323850"/>
                        <a:pt x="0" y="258445"/>
                        <a:pt x="0" y="164465"/>
                      </a:cubicBezTo>
                      <a:cubicBezTo>
                        <a:pt x="0" y="67310"/>
                        <a:pt x="60325" y="0"/>
                        <a:pt x="147320" y="0"/>
                      </a:cubicBezTo>
                      <a:cubicBezTo>
                        <a:pt x="231140" y="0"/>
                        <a:pt x="290195" y="65405"/>
                        <a:pt x="290195" y="159385"/>
                      </a:cubicBezTo>
                      <a:cubicBezTo>
                        <a:pt x="290195" y="273050"/>
                        <a:pt x="215900" y="323850"/>
                        <a:pt x="142875" y="323850"/>
                      </a:cubicBezTo>
                      <a:close/>
                      <a:moveTo>
                        <a:pt x="147320" y="25400"/>
                      </a:moveTo>
                      <a:cubicBezTo>
                        <a:pt x="75565" y="25400"/>
                        <a:pt x="25400" y="82550"/>
                        <a:pt x="25400" y="164465"/>
                      </a:cubicBezTo>
                      <a:cubicBezTo>
                        <a:pt x="25400" y="244475"/>
                        <a:pt x="72390" y="298450"/>
                        <a:pt x="142875" y="298450"/>
                      </a:cubicBezTo>
                      <a:cubicBezTo>
                        <a:pt x="216535" y="298450"/>
                        <a:pt x="264795" y="243840"/>
                        <a:pt x="264795" y="158750"/>
                      </a:cubicBezTo>
                      <a:cubicBezTo>
                        <a:pt x="264795" y="79375"/>
                        <a:pt x="217170" y="25400"/>
                        <a:pt x="147320" y="25400"/>
                      </a:cubicBezTo>
                      <a:close/>
                      <a:moveTo>
                        <a:pt x="145415" y="293370"/>
                      </a:moveTo>
                      <a:cubicBezTo>
                        <a:pt x="76200" y="293370"/>
                        <a:pt x="40640" y="227965"/>
                        <a:pt x="40640" y="163195"/>
                      </a:cubicBezTo>
                      <a:cubicBezTo>
                        <a:pt x="40640" y="96520"/>
                        <a:pt x="73025" y="29845"/>
                        <a:pt x="146050" y="29845"/>
                      </a:cubicBezTo>
                      <a:cubicBezTo>
                        <a:pt x="215265" y="29845"/>
                        <a:pt x="250825" y="95250"/>
                        <a:pt x="250825" y="160020"/>
                      </a:cubicBezTo>
                      <a:cubicBezTo>
                        <a:pt x="250825" y="238760"/>
                        <a:pt x="207010" y="293370"/>
                        <a:pt x="145415" y="293370"/>
                      </a:cubicBezTo>
                      <a:close/>
                      <a:moveTo>
                        <a:pt x="145415" y="55880"/>
                      </a:moveTo>
                      <a:cubicBezTo>
                        <a:pt x="90170" y="55880"/>
                        <a:pt x="65405" y="109855"/>
                        <a:pt x="65405" y="163830"/>
                      </a:cubicBezTo>
                      <a:cubicBezTo>
                        <a:pt x="65405" y="213995"/>
                        <a:pt x="90170" y="268605"/>
                        <a:pt x="144780" y="268605"/>
                      </a:cubicBezTo>
                      <a:cubicBezTo>
                        <a:pt x="200025" y="268605"/>
                        <a:pt x="224790" y="214630"/>
                        <a:pt x="224790" y="161290"/>
                      </a:cubicBezTo>
                      <a:cubicBezTo>
                        <a:pt x="225425" y="110490"/>
                        <a:pt x="200025" y="55880"/>
                        <a:pt x="145415" y="5588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431" name="图形 4">
                <a:extLst>
                  <a:ext uri="{FF2B5EF4-FFF2-40B4-BE49-F238E27FC236}">
                    <a16:creationId xmlns:a16="http://schemas.microsoft.com/office/drawing/2014/main" id="{997A4350-9FD0-C32E-4951-6966BCD5864C}"/>
                  </a:ext>
                </a:extLst>
              </p:cNvPr>
              <p:cNvGrpSpPr/>
              <p:nvPr/>
            </p:nvGrpSpPr>
            <p:grpSpPr>
              <a:xfrm>
                <a:off x="6717030" y="3935729"/>
                <a:ext cx="186689" cy="314960"/>
                <a:chOff x="6717030" y="3935729"/>
                <a:chExt cx="186689" cy="314960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0D8BCC3F-B9CB-C67E-7145-662DAF419055}"/>
                    </a:ext>
                  </a:extLst>
                </p:cNvPr>
                <p:cNvSpPr/>
                <p:nvPr/>
              </p:nvSpPr>
              <p:spPr>
                <a:xfrm>
                  <a:off x="6729094" y="3948429"/>
                  <a:ext cx="161290" cy="288925"/>
                </a:xfrm>
                <a:custGeom>
                  <a:avLst/>
                  <a:gdLst>
                    <a:gd name="connsiteX0" fmla="*/ 0 w 161290"/>
                    <a:gd name="connsiteY0" fmla="*/ 0 h 288925"/>
                    <a:gd name="connsiteX1" fmla="*/ 37465 w 161290"/>
                    <a:gd name="connsiteY1" fmla="*/ 0 h 288925"/>
                    <a:gd name="connsiteX2" fmla="*/ 37465 w 161290"/>
                    <a:gd name="connsiteY2" fmla="*/ 257810 h 288925"/>
                    <a:gd name="connsiteX3" fmla="*/ 161290 w 161290"/>
                    <a:gd name="connsiteY3" fmla="*/ 257810 h 288925"/>
                    <a:gd name="connsiteX4" fmla="*/ 161290 w 161290"/>
                    <a:gd name="connsiteY4" fmla="*/ 288925 h 288925"/>
                    <a:gd name="connsiteX5" fmla="*/ 636 w 161290"/>
                    <a:gd name="connsiteY5" fmla="*/ 288925 h 288925"/>
                    <a:gd name="connsiteX6" fmla="*/ 0 w 161290"/>
                    <a:gd name="connsiteY6" fmla="*/ 0 h 288925"/>
                    <a:gd name="connsiteX7" fmla="*/ 0 w 161290"/>
                    <a:gd name="connsiteY7" fmla="*/ 0 h 28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290" h="288925">
                      <a:moveTo>
                        <a:pt x="0" y="0"/>
                      </a:moveTo>
                      <a:lnTo>
                        <a:pt x="37465" y="0"/>
                      </a:lnTo>
                      <a:lnTo>
                        <a:pt x="37465" y="257810"/>
                      </a:lnTo>
                      <a:lnTo>
                        <a:pt x="161290" y="257810"/>
                      </a:lnTo>
                      <a:lnTo>
                        <a:pt x="161290" y="288925"/>
                      </a:lnTo>
                      <a:lnTo>
                        <a:pt x="636" y="28892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72CFFD2E-CB61-AE9A-D8DD-872C28708A03}"/>
                    </a:ext>
                  </a:extLst>
                </p:cNvPr>
                <p:cNvSpPr/>
                <p:nvPr/>
              </p:nvSpPr>
              <p:spPr>
                <a:xfrm>
                  <a:off x="6717030" y="3935729"/>
                  <a:ext cx="186689" cy="314960"/>
                </a:xfrm>
                <a:custGeom>
                  <a:avLst/>
                  <a:gdLst>
                    <a:gd name="connsiteX0" fmla="*/ 186055 w 186689"/>
                    <a:gd name="connsiteY0" fmla="*/ 314960 h 314960"/>
                    <a:gd name="connsiteX1" fmla="*/ 0 w 186689"/>
                    <a:gd name="connsiteY1" fmla="*/ 314960 h 314960"/>
                    <a:gd name="connsiteX2" fmla="*/ 0 w 186689"/>
                    <a:gd name="connsiteY2" fmla="*/ 0 h 314960"/>
                    <a:gd name="connsiteX3" fmla="*/ 62864 w 186689"/>
                    <a:gd name="connsiteY3" fmla="*/ 0 h 314960"/>
                    <a:gd name="connsiteX4" fmla="*/ 62864 w 186689"/>
                    <a:gd name="connsiteY4" fmla="*/ 257810 h 314960"/>
                    <a:gd name="connsiteX5" fmla="*/ 186689 w 186689"/>
                    <a:gd name="connsiteY5" fmla="*/ 257810 h 314960"/>
                    <a:gd name="connsiteX6" fmla="*/ 186055 w 186689"/>
                    <a:gd name="connsiteY6" fmla="*/ 314960 h 314960"/>
                    <a:gd name="connsiteX7" fmla="*/ 186055 w 186689"/>
                    <a:gd name="connsiteY7" fmla="*/ 314960 h 314960"/>
                    <a:gd name="connsiteX8" fmla="*/ 24764 w 186689"/>
                    <a:gd name="connsiteY8" fmla="*/ 289560 h 314960"/>
                    <a:gd name="connsiteX9" fmla="*/ 160020 w 186689"/>
                    <a:gd name="connsiteY9" fmla="*/ 289560 h 314960"/>
                    <a:gd name="connsiteX10" fmla="*/ 160020 w 186689"/>
                    <a:gd name="connsiteY10" fmla="*/ 283845 h 314960"/>
                    <a:gd name="connsiteX11" fmla="*/ 36195 w 186689"/>
                    <a:gd name="connsiteY11" fmla="*/ 283845 h 314960"/>
                    <a:gd name="connsiteX12" fmla="*/ 36195 w 186689"/>
                    <a:gd name="connsiteY12" fmla="*/ 26035 h 314960"/>
                    <a:gd name="connsiteX13" fmla="*/ 24130 w 186689"/>
                    <a:gd name="connsiteY13" fmla="*/ 26035 h 314960"/>
                    <a:gd name="connsiteX14" fmla="*/ 24764 w 186689"/>
                    <a:gd name="connsiteY14" fmla="*/ 289560 h 314960"/>
                    <a:gd name="connsiteX15" fmla="*/ 24764 w 186689"/>
                    <a:gd name="connsiteY15" fmla="*/ 289560 h 31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6689" h="314960">
                      <a:moveTo>
                        <a:pt x="186055" y="314960"/>
                      </a:moveTo>
                      <a:lnTo>
                        <a:pt x="0" y="314960"/>
                      </a:lnTo>
                      <a:lnTo>
                        <a:pt x="0" y="0"/>
                      </a:lnTo>
                      <a:lnTo>
                        <a:pt x="62864" y="0"/>
                      </a:lnTo>
                      <a:lnTo>
                        <a:pt x="62864" y="257810"/>
                      </a:lnTo>
                      <a:lnTo>
                        <a:pt x="186689" y="257810"/>
                      </a:lnTo>
                      <a:lnTo>
                        <a:pt x="186055" y="314960"/>
                      </a:lnTo>
                      <a:lnTo>
                        <a:pt x="186055" y="314960"/>
                      </a:lnTo>
                      <a:close/>
                      <a:moveTo>
                        <a:pt x="24764" y="289560"/>
                      </a:moveTo>
                      <a:lnTo>
                        <a:pt x="160020" y="289560"/>
                      </a:lnTo>
                      <a:lnTo>
                        <a:pt x="160020" y="283845"/>
                      </a:lnTo>
                      <a:lnTo>
                        <a:pt x="36195" y="283845"/>
                      </a:lnTo>
                      <a:lnTo>
                        <a:pt x="36195" y="26035"/>
                      </a:lnTo>
                      <a:lnTo>
                        <a:pt x="24130" y="26035"/>
                      </a:lnTo>
                      <a:lnTo>
                        <a:pt x="24764" y="289560"/>
                      </a:lnTo>
                      <a:lnTo>
                        <a:pt x="24764" y="289560"/>
                      </a:ln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03BD6BB4-2E49-CD77-188F-4C4839743D42}"/>
              </a:ext>
            </a:extLst>
          </p:cNvPr>
          <p:cNvSpPr/>
          <p:nvPr/>
        </p:nvSpPr>
        <p:spPr>
          <a:xfrm>
            <a:off x="7282180" y="4526915"/>
            <a:ext cx="316229" cy="62864"/>
          </a:xfrm>
          <a:custGeom>
            <a:avLst/>
            <a:gdLst>
              <a:gd name="connsiteX0" fmla="*/ 0 w 316229"/>
              <a:gd name="connsiteY0" fmla="*/ 0 h 62864"/>
              <a:gd name="connsiteX1" fmla="*/ 316231 w 316229"/>
              <a:gd name="connsiteY1" fmla="*/ 0 h 62864"/>
              <a:gd name="connsiteX2" fmla="*/ 316231 w 316229"/>
              <a:gd name="connsiteY2" fmla="*/ 62865 h 62864"/>
              <a:gd name="connsiteX3" fmla="*/ 0 w 316229"/>
              <a:gd name="connsiteY3" fmla="*/ 62865 h 6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29" h="62864">
                <a:moveTo>
                  <a:pt x="0" y="0"/>
                </a:moveTo>
                <a:lnTo>
                  <a:pt x="316231" y="0"/>
                </a:lnTo>
                <a:lnTo>
                  <a:pt x="316231" y="62865"/>
                </a:lnTo>
                <a:lnTo>
                  <a:pt x="0" y="62865"/>
                </a:lnTo>
                <a:close/>
              </a:path>
            </a:pathLst>
          </a:custGeom>
          <a:solidFill>
            <a:srgbClr val="F9F9F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35" name="图形 4">
            <a:extLst>
              <a:ext uri="{FF2B5EF4-FFF2-40B4-BE49-F238E27FC236}">
                <a16:creationId xmlns:a16="http://schemas.microsoft.com/office/drawing/2014/main" id="{1ED71E1A-A3F6-A9A8-F6B6-F50FAC86058C}"/>
              </a:ext>
            </a:extLst>
          </p:cNvPr>
          <p:cNvGrpSpPr/>
          <p:nvPr/>
        </p:nvGrpSpPr>
        <p:grpSpPr>
          <a:xfrm>
            <a:off x="9677593" y="788516"/>
            <a:ext cx="1022985" cy="1513205"/>
            <a:chOff x="10516869" y="396240"/>
            <a:chExt cx="1022985" cy="1513205"/>
          </a:xfrm>
        </p:grpSpPr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51CE8780-C15C-2254-5C66-4206D185B4A1}"/>
                </a:ext>
              </a:extLst>
            </p:cNvPr>
            <p:cNvSpPr/>
            <p:nvPr/>
          </p:nvSpPr>
          <p:spPr>
            <a:xfrm>
              <a:off x="10516869" y="1043939"/>
              <a:ext cx="628015" cy="865505"/>
            </a:xfrm>
            <a:custGeom>
              <a:avLst/>
              <a:gdLst>
                <a:gd name="connsiteX0" fmla="*/ 628015 w 628015"/>
                <a:gd name="connsiteY0" fmla="*/ 19050 h 865505"/>
                <a:gd name="connsiteX1" fmla="*/ 514986 w 628015"/>
                <a:gd name="connsiteY1" fmla="*/ 0 h 865505"/>
                <a:gd name="connsiteX2" fmla="*/ 365761 w 628015"/>
                <a:gd name="connsiteY2" fmla="*/ 401955 h 865505"/>
                <a:gd name="connsiteX3" fmla="*/ 247015 w 628015"/>
                <a:gd name="connsiteY3" fmla="*/ 371475 h 865505"/>
                <a:gd name="connsiteX4" fmla="*/ 0 w 628015"/>
                <a:gd name="connsiteY4" fmla="*/ 618490 h 865505"/>
                <a:gd name="connsiteX5" fmla="*/ 247015 w 628015"/>
                <a:gd name="connsiteY5" fmla="*/ 865505 h 865505"/>
                <a:gd name="connsiteX6" fmla="*/ 494030 w 628015"/>
                <a:gd name="connsiteY6" fmla="*/ 618490 h 865505"/>
                <a:gd name="connsiteX7" fmla="*/ 494030 w 628015"/>
                <a:gd name="connsiteY7" fmla="*/ 606425 h 865505"/>
                <a:gd name="connsiteX8" fmla="*/ 628015 w 628015"/>
                <a:gd name="connsiteY8" fmla="*/ 19050 h 865505"/>
                <a:gd name="connsiteX9" fmla="*/ 257811 w 628015"/>
                <a:gd name="connsiteY9" fmla="*/ 778510 h 865505"/>
                <a:gd name="connsiteX10" fmla="*/ 100330 w 628015"/>
                <a:gd name="connsiteY10" fmla="*/ 621030 h 865505"/>
                <a:gd name="connsiteX11" fmla="*/ 257811 w 628015"/>
                <a:gd name="connsiteY11" fmla="*/ 463550 h 865505"/>
                <a:gd name="connsiteX12" fmla="*/ 415290 w 628015"/>
                <a:gd name="connsiteY12" fmla="*/ 621030 h 865505"/>
                <a:gd name="connsiteX13" fmla="*/ 257811 w 628015"/>
                <a:gd name="connsiteY13" fmla="*/ 778510 h 86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8015" h="865505">
                  <a:moveTo>
                    <a:pt x="628015" y="19050"/>
                  </a:moveTo>
                  <a:lnTo>
                    <a:pt x="514986" y="0"/>
                  </a:lnTo>
                  <a:lnTo>
                    <a:pt x="365761" y="401955"/>
                  </a:lnTo>
                  <a:cubicBezTo>
                    <a:pt x="330200" y="382270"/>
                    <a:pt x="290195" y="371475"/>
                    <a:pt x="247015" y="371475"/>
                  </a:cubicBezTo>
                  <a:cubicBezTo>
                    <a:pt x="110490" y="371475"/>
                    <a:pt x="0" y="481965"/>
                    <a:pt x="0" y="618490"/>
                  </a:cubicBezTo>
                  <a:cubicBezTo>
                    <a:pt x="0" y="755015"/>
                    <a:pt x="110490" y="865505"/>
                    <a:pt x="247015" y="865505"/>
                  </a:cubicBezTo>
                  <a:cubicBezTo>
                    <a:pt x="383540" y="865505"/>
                    <a:pt x="494030" y="755015"/>
                    <a:pt x="494030" y="618490"/>
                  </a:cubicBezTo>
                  <a:cubicBezTo>
                    <a:pt x="494030" y="614680"/>
                    <a:pt x="494030" y="610235"/>
                    <a:pt x="494030" y="606425"/>
                  </a:cubicBezTo>
                  <a:lnTo>
                    <a:pt x="628015" y="19050"/>
                  </a:lnTo>
                  <a:close/>
                  <a:moveTo>
                    <a:pt x="257811" y="778510"/>
                  </a:moveTo>
                  <a:cubicBezTo>
                    <a:pt x="170815" y="778510"/>
                    <a:pt x="100330" y="708025"/>
                    <a:pt x="100330" y="621030"/>
                  </a:cubicBezTo>
                  <a:cubicBezTo>
                    <a:pt x="100330" y="534035"/>
                    <a:pt x="170815" y="463550"/>
                    <a:pt x="257811" y="463550"/>
                  </a:cubicBezTo>
                  <a:cubicBezTo>
                    <a:pt x="344805" y="463550"/>
                    <a:pt x="415290" y="534035"/>
                    <a:pt x="415290" y="621030"/>
                  </a:cubicBezTo>
                  <a:cubicBezTo>
                    <a:pt x="414655" y="708025"/>
                    <a:pt x="344805" y="778510"/>
                    <a:pt x="257811" y="778510"/>
                  </a:cubicBezTo>
                  <a:close/>
                </a:path>
              </a:pathLst>
            </a:custGeom>
            <a:solidFill>
              <a:srgbClr val="ED1B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D52E4599-F84E-CD62-0E18-45726ACA853C}"/>
                </a:ext>
              </a:extLst>
            </p:cNvPr>
            <p:cNvSpPr/>
            <p:nvPr/>
          </p:nvSpPr>
          <p:spPr>
            <a:xfrm>
              <a:off x="10911840" y="1043939"/>
              <a:ext cx="628015" cy="865505"/>
            </a:xfrm>
            <a:custGeom>
              <a:avLst/>
              <a:gdLst>
                <a:gd name="connsiteX0" fmla="*/ 133985 w 628015"/>
                <a:gd name="connsiteY0" fmla="*/ 606425 h 865505"/>
                <a:gd name="connsiteX1" fmla="*/ 133985 w 628015"/>
                <a:gd name="connsiteY1" fmla="*/ 618490 h 865505"/>
                <a:gd name="connsiteX2" fmla="*/ 381000 w 628015"/>
                <a:gd name="connsiteY2" fmla="*/ 865505 h 865505"/>
                <a:gd name="connsiteX3" fmla="*/ 628015 w 628015"/>
                <a:gd name="connsiteY3" fmla="*/ 618490 h 865505"/>
                <a:gd name="connsiteX4" fmla="*/ 381000 w 628015"/>
                <a:gd name="connsiteY4" fmla="*/ 371475 h 865505"/>
                <a:gd name="connsiteX5" fmla="*/ 262255 w 628015"/>
                <a:gd name="connsiteY5" fmla="*/ 401955 h 865505"/>
                <a:gd name="connsiteX6" fmla="*/ 113030 w 628015"/>
                <a:gd name="connsiteY6" fmla="*/ 0 h 865505"/>
                <a:gd name="connsiteX7" fmla="*/ 0 w 628015"/>
                <a:gd name="connsiteY7" fmla="*/ 19050 h 865505"/>
                <a:gd name="connsiteX8" fmla="*/ 133985 w 628015"/>
                <a:gd name="connsiteY8" fmla="*/ 606425 h 865505"/>
                <a:gd name="connsiteX9" fmla="*/ 212090 w 628015"/>
                <a:gd name="connsiteY9" fmla="*/ 621030 h 865505"/>
                <a:gd name="connsiteX10" fmla="*/ 369570 w 628015"/>
                <a:gd name="connsiteY10" fmla="*/ 463550 h 865505"/>
                <a:gd name="connsiteX11" fmla="*/ 527050 w 628015"/>
                <a:gd name="connsiteY11" fmla="*/ 621030 h 865505"/>
                <a:gd name="connsiteX12" fmla="*/ 369570 w 628015"/>
                <a:gd name="connsiteY12" fmla="*/ 778510 h 865505"/>
                <a:gd name="connsiteX13" fmla="*/ 212090 w 628015"/>
                <a:gd name="connsiteY13" fmla="*/ 621030 h 86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8015" h="865505">
                  <a:moveTo>
                    <a:pt x="133985" y="606425"/>
                  </a:moveTo>
                  <a:cubicBezTo>
                    <a:pt x="133985" y="610235"/>
                    <a:pt x="133985" y="614680"/>
                    <a:pt x="133985" y="618490"/>
                  </a:cubicBezTo>
                  <a:cubicBezTo>
                    <a:pt x="133985" y="755015"/>
                    <a:pt x="244475" y="865505"/>
                    <a:pt x="381000" y="865505"/>
                  </a:cubicBezTo>
                  <a:cubicBezTo>
                    <a:pt x="517525" y="865505"/>
                    <a:pt x="628015" y="755015"/>
                    <a:pt x="628015" y="618490"/>
                  </a:cubicBezTo>
                  <a:cubicBezTo>
                    <a:pt x="628015" y="481965"/>
                    <a:pt x="517525" y="371475"/>
                    <a:pt x="381000" y="371475"/>
                  </a:cubicBezTo>
                  <a:cubicBezTo>
                    <a:pt x="337820" y="371475"/>
                    <a:pt x="297180" y="382270"/>
                    <a:pt x="262255" y="401955"/>
                  </a:cubicBezTo>
                  <a:lnTo>
                    <a:pt x="113030" y="0"/>
                  </a:lnTo>
                  <a:lnTo>
                    <a:pt x="0" y="19050"/>
                  </a:lnTo>
                  <a:lnTo>
                    <a:pt x="133985" y="606425"/>
                  </a:lnTo>
                  <a:close/>
                  <a:moveTo>
                    <a:pt x="212090" y="621030"/>
                  </a:moveTo>
                  <a:cubicBezTo>
                    <a:pt x="212090" y="534035"/>
                    <a:pt x="282575" y="463550"/>
                    <a:pt x="369570" y="463550"/>
                  </a:cubicBezTo>
                  <a:cubicBezTo>
                    <a:pt x="456565" y="463550"/>
                    <a:pt x="527050" y="534035"/>
                    <a:pt x="527050" y="621030"/>
                  </a:cubicBezTo>
                  <a:cubicBezTo>
                    <a:pt x="527050" y="708025"/>
                    <a:pt x="456565" y="778510"/>
                    <a:pt x="369570" y="778510"/>
                  </a:cubicBezTo>
                  <a:cubicBezTo>
                    <a:pt x="282575" y="778510"/>
                    <a:pt x="212090" y="708025"/>
                    <a:pt x="212090" y="621030"/>
                  </a:cubicBezTo>
                  <a:close/>
                </a:path>
              </a:pathLst>
            </a:custGeom>
            <a:solidFill>
              <a:srgbClr val="B51F3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602A3EA2-F0C0-F074-2547-33F70BCEFF68}"/>
                </a:ext>
              </a:extLst>
            </p:cNvPr>
            <p:cNvSpPr/>
            <p:nvPr/>
          </p:nvSpPr>
          <p:spPr>
            <a:xfrm>
              <a:off x="10772574" y="396240"/>
              <a:ext cx="266900" cy="689609"/>
            </a:xfrm>
            <a:custGeom>
              <a:avLst/>
              <a:gdLst>
                <a:gd name="connsiteX0" fmla="*/ 96720 w 266900"/>
                <a:gd name="connsiteY0" fmla="*/ 0 h 689609"/>
                <a:gd name="connsiteX1" fmla="*/ 96720 w 266900"/>
                <a:gd name="connsiteY1" fmla="*/ 0 h 689609"/>
                <a:gd name="connsiteX2" fmla="*/ 4645 w 266900"/>
                <a:gd name="connsiteY2" fmla="*/ 165100 h 689609"/>
                <a:gd name="connsiteX3" fmla="*/ 143710 w 266900"/>
                <a:gd name="connsiteY3" fmla="*/ 689610 h 689609"/>
                <a:gd name="connsiteX4" fmla="*/ 266901 w 266900"/>
                <a:gd name="connsiteY4" fmla="*/ 689610 h 689609"/>
                <a:gd name="connsiteX5" fmla="*/ 96720 w 266900"/>
                <a:gd name="connsiteY5" fmla="*/ 0 h 68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900" h="689609">
                  <a:moveTo>
                    <a:pt x="96720" y="0"/>
                  </a:moveTo>
                  <a:lnTo>
                    <a:pt x="96720" y="0"/>
                  </a:lnTo>
                  <a:cubicBezTo>
                    <a:pt x="26870" y="20955"/>
                    <a:pt x="-14405" y="93980"/>
                    <a:pt x="4645" y="165100"/>
                  </a:cubicBezTo>
                  <a:lnTo>
                    <a:pt x="143710" y="689610"/>
                  </a:lnTo>
                  <a:lnTo>
                    <a:pt x="266901" y="689610"/>
                  </a:lnTo>
                  <a:lnTo>
                    <a:pt x="96720" y="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0D1347AF-33EB-9505-81F3-DDA9FAD57C4D}"/>
                </a:ext>
              </a:extLst>
            </p:cNvPr>
            <p:cNvSpPr/>
            <p:nvPr/>
          </p:nvSpPr>
          <p:spPr>
            <a:xfrm>
              <a:off x="10783569" y="445134"/>
              <a:ext cx="203835" cy="617854"/>
            </a:xfrm>
            <a:custGeom>
              <a:avLst/>
              <a:gdLst>
                <a:gd name="connsiteX0" fmla="*/ 30480 w 203835"/>
                <a:gd name="connsiteY0" fmla="*/ 0 h 617854"/>
                <a:gd name="connsiteX1" fmla="*/ 203836 w 203835"/>
                <a:gd name="connsiteY1" fmla="*/ 617855 h 617854"/>
                <a:gd name="connsiteX2" fmla="*/ 157480 w 203835"/>
                <a:gd name="connsiteY2" fmla="*/ 617855 h 617854"/>
                <a:gd name="connsiteX3" fmla="*/ 0 w 203835"/>
                <a:gd name="connsiteY3" fmla="*/ 41910 h 61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35" h="617854">
                  <a:moveTo>
                    <a:pt x="30480" y="0"/>
                  </a:moveTo>
                  <a:lnTo>
                    <a:pt x="203836" y="617855"/>
                  </a:lnTo>
                  <a:lnTo>
                    <a:pt x="157480" y="617855"/>
                  </a:lnTo>
                  <a:lnTo>
                    <a:pt x="0" y="41910"/>
                  </a:lnTo>
                  <a:close/>
                </a:path>
              </a:pathLst>
            </a:custGeom>
            <a:solidFill>
              <a:srgbClr val="F0EFE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F43F5152-990A-BF30-1A83-10D352C3A946}"/>
                </a:ext>
              </a:extLst>
            </p:cNvPr>
            <p:cNvSpPr/>
            <p:nvPr/>
          </p:nvSpPr>
          <p:spPr>
            <a:xfrm>
              <a:off x="11003915" y="396240"/>
              <a:ext cx="266899" cy="689609"/>
            </a:xfrm>
            <a:custGeom>
              <a:avLst/>
              <a:gdLst>
                <a:gd name="connsiteX0" fmla="*/ 170180 w 266899"/>
                <a:gd name="connsiteY0" fmla="*/ 0 h 689609"/>
                <a:gd name="connsiteX1" fmla="*/ 170180 w 266899"/>
                <a:gd name="connsiteY1" fmla="*/ 0 h 689609"/>
                <a:gd name="connsiteX2" fmla="*/ 262255 w 266899"/>
                <a:gd name="connsiteY2" fmla="*/ 165100 h 689609"/>
                <a:gd name="connsiteX3" fmla="*/ 123190 w 266899"/>
                <a:gd name="connsiteY3" fmla="*/ 689610 h 689609"/>
                <a:gd name="connsiteX4" fmla="*/ 0 w 266899"/>
                <a:gd name="connsiteY4" fmla="*/ 689610 h 689609"/>
                <a:gd name="connsiteX5" fmla="*/ 170180 w 266899"/>
                <a:gd name="connsiteY5" fmla="*/ 0 h 68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899" h="689609">
                  <a:moveTo>
                    <a:pt x="170180" y="0"/>
                  </a:moveTo>
                  <a:lnTo>
                    <a:pt x="170180" y="0"/>
                  </a:lnTo>
                  <a:cubicBezTo>
                    <a:pt x="240030" y="20955"/>
                    <a:pt x="281305" y="93980"/>
                    <a:pt x="262255" y="165100"/>
                  </a:cubicBezTo>
                  <a:lnTo>
                    <a:pt x="123190" y="689610"/>
                  </a:lnTo>
                  <a:lnTo>
                    <a:pt x="0" y="689610"/>
                  </a:lnTo>
                  <a:lnTo>
                    <a:pt x="170180" y="0"/>
                  </a:lnTo>
                  <a:close/>
                </a:path>
              </a:pathLst>
            </a:custGeom>
            <a:solidFill>
              <a:srgbClr val="C2C1C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5AC0180F-65A2-9D6B-D636-E6F86E19F8BE}"/>
                </a:ext>
              </a:extLst>
            </p:cNvPr>
            <p:cNvSpPr/>
            <p:nvPr/>
          </p:nvSpPr>
          <p:spPr>
            <a:xfrm>
              <a:off x="11044555" y="467994"/>
              <a:ext cx="204469" cy="617855"/>
            </a:xfrm>
            <a:custGeom>
              <a:avLst/>
              <a:gdLst>
                <a:gd name="connsiteX0" fmla="*/ 173355 w 204469"/>
                <a:gd name="connsiteY0" fmla="*/ 0 h 617855"/>
                <a:gd name="connsiteX1" fmla="*/ 0 w 204469"/>
                <a:gd name="connsiteY1" fmla="*/ 617855 h 617855"/>
                <a:gd name="connsiteX2" fmla="*/ 46989 w 204469"/>
                <a:gd name="connsiteY2" fmla="*/ 617855 h 617855"/>
                <a:gd name="connsiteX3" fmla="*/ 204470 w 204469"/>
                <a:gd name="connsiteY3" fmla="*/ 41275 h 61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69" h="617855">
                  <a:moveTo>
                    <a:pt x="173355" y="0"/>
                  </a:moveTo>
                  <a:lnTo>
                    <a:pt x="0" y="617855"/>
                  </a:lnTo>
                  <a:lnTo>
                    <a:pt x="46989" y="617855"/>
                  </a:lnTo>
                  <a:lnTo>
                    <a:pt x="204470" y="41275"/>
                  </a:lnTo>
                  <a:close/>
                </a:path>
              </a:pathLst>
            </a:custGeom>
            <a:solidFill>
              <a:srgbClr val="F0EFE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A2885BA5-473A-2627-F6C6-FC4A6F15B5B3}"/>
                </a:ext>
              </a:extLst>
            </p:cNvPr>
            <p:cNvSpPr/>
            <p:nvPr/>
          </p:nvSpPr>
          <p:spPr>
            <a:xfrm>
              <a:off x="10995025" y="1210945"/>
              <a:ext cx="73659" cy="73660"/>
            </a:xfrm>
            <a:custGeom>
              <a:avLst/>
              <a:gdLst>
                <a:gd name="connsiteX0" fmla="*/ 73660 w 73659"/>
                <a:gd name="connsiteY0" fmla="*/ 36830 h 73660"/>
                <a:gd name="connsiteX1" fmla="*/ 36830 w 73659"/>
                <a:gd name="connsiteY1" fmla="*/ 73660 h 73660"/>
                <a:gd name="connsiteX2" fmla="*/ -1 w 73659"/>
                <a:gd name="connsiteY2" fmla="*/ 36830 h 73660"/>
                <a:gd name="connsiteX3" fmla="*/ 36830 w 73659"/>
                <a:gd name="connsiteY3" fmla="*/ 0 h 73660"/>
                <a:gd name="connsiteX4" fmla="*/ 73660 w 73659"/>
                <a:gd name="connsiteY4" fmla="*/ 36830 h 7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9" h="73660">
                  <a:moveTo>
                    <a:pt x="73660" y="36830"/>
                  </a:moveTo>
                  <a:cubicBezTo>
                    <a:pt x="73660" y="57171"/>
                    <a:pt x="57170" y="73660"/>
                    <a:pt x="36830" y="73660"/>
                  </a:cubicBezTo>
                  <a:cubicBezTo>
                    <a:pt x="16489" y="73660"/>
                    <a:pt x="-1" y="57171"/>
                    <a:pt x="-1" y="36830"/>
                  </a:cubicBezTo>
                  <a:cubicBezTo>
                    <a:pt x="-1" y="16489"/>
                    <a:pt x="16489" y="0"/>
                    <a:pt x="36830" y="0"/>
                  </a:cubicBezTo>
                  <a:cubicBezTo>
                    <a:pt x="57170" y="0"/>
                    <a:pt x="73660" y="16489"/>
                    <a:pt x="73660" y="36830"/>
                  </a:cubicBezTo>
                  <a:close/>
                </a:path>
              </a:pathLst>
            </a:custGeom>
            <a:solidFill>
              <a:srgbClr val="7C122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图形 4">
            <a:extLst>
              <a:ext uri="{FF2B5EF4-FFF2-40B4-BE49-F238E27FC236}">
                <a16:creationId xmlns:a16="http://schemas.microsoft.com/office/drawing/2014/main" id="{8D1C6956-028F-95B9-A11A-4FE5893CFAE0}"/>
              </a:ext>
            </a:extLst>
          </p:cNvPr>
          <p:cNvGrpSpPr/>
          <p:nvPr/>
        </p:nvGrpSpPr>
        <p:grpSpPr>
          <a:xfrm>
            <a:off x="1322595" y="687419"/>
            <a:ext cx="962394" cy="1146459"/>
            <a:chOff x="2092757" y="202111"/>
            <a:chExt cx="962394" cy="114645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CC95076-43DF-7DC3-E8A0-E22F266047DB}"/>
                </a:ext>
              </a:extLst>
            </p:cNvPr>
            <p:cNvSpPr/>
            <p:nvPr/>
          </p:nvSpPr>
          <p:spPr>
            <a:xfrm>
              <a:off x="2092757" y="500380"/>
              <a:ext cx="962394" cy="848189"/>
            </a:xfrm>
            <a:custGeom>
              <a:avLst/>
              <a:gdLst>
                <a:gd name="connsiteX0" fmla="*/ 962228 w 962394"/>
                <a:gd name="connsiteY0" fmla="*/ 368299 h 848189"/>
                <a:gd name="connsiteX1" fmla="*/ 694258 w 962394"/>
                <a:gd name="connsiteY1" fmla="*/ 844549 h 848189"/>
                <a:gd name="connsiteX2" fmla="*/ 474548 w 962394"/>
                <a:gd name="connsiteY2" fmla="*/ 830579 h 848189"/>
                <a:gd name="connsiteX3" fmla="*/ 270713 w 962394"/>
                <a:gd name="connsiteY3" fmla="*/ 845184 h 848189"/>
                <a:gd name="connsiteX4" fmla="*/ 203 w 962394"/>
                <a:gd name="connsiteY4" fmla="*/ 368299 h 848189"/>
                <a:gd name="connsiteX5" fmla="*/ 56083 w 962394"/>
                <a:gd name="connsiteY5" fmla="*/ 162559 h 848189"/>
                <a:gd name="connsiteX6" fmla="*/ 283413 w 962394"/>
                <a:gd name="connsiteY6" fmla="*/ 1904 h 848189"/>
                <a:gd name="connsiteX7" fmla="*/ 479628 w 962394"/>
                <a:gd name="connsiteY7" fmla="*/ 28574 h 848189"/>
                <a:gd name="connsiteX8" fmla="*/ 696163 w 962394"/>
                <a:gd name="connsiteY8" fmla="*/ 9524 h 848189"/>
                <a:gd name="connsiteX9" fmla="*/ 906348 w 962394"/>
                <a:gd name="connsiteY9" fmla="*/ 163194 h 848189"/>
                <a:gd name="connsiteX10" fmla="*/ 962228 w 962394"/>
                <a:gd name="connsiteY10" fmla="*/ 368299 h 84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394" h="848189">
                  <a:moveTo>
                    <a:pt x="962228" y="368299"/>
                  </a:moveTo>
                  <a:cubicBezTo>
                    <a:pt x="967308" y="565784"/>
                    <a:pt x="855548" y="809624"/>
                    <a:pt x="694258" y="844549"/>
                  </a:cubicBezTo>
                  <a:cubicBezTo>
                    <a:pt x="633933" y="857884"/>
                    <a:pt x="622503" y="829309"/>
                    <a:pt x="474548" y="830579"/>
                  </a:cubicBezTo>
                  <a:cubicBezTo>
                    <a:pt x="334213" y="831849"/>
                    <a:pt x="327228" y="856614"/>
                    <a:pt x="270713" y="845184"/>
                  </a:cubicBezTo>
                  <a:cubicBezTo>
                    <a:pt x="110058" y="811529"/>
                    <a:pt x="-5512" y="568959"/>
                    <a:pt x="203" y="368299"/>
                  </a:cubicBezTo>
                  <a:cubicBezTo>
                    <a:pt x="1473" y="325119"/>
                    <a:pt x="4648" y="244474"/>
                    <a:pt x="56083" y="162559"/>
                  </a:cubicBezTo>
                  <a:cubicBezTo>
                    <a:pt x="66243" y="146049"/>
                    <a:pt x="147523" y="20954"/>
                    <a:pt x="283413" y="1904"/>
                  </a:cubicBezTo>
                  <a:cubicBezTo>
                    <a:pt x="358343" y="-8256"/>
                    <a:pt x="364693" y="25399"/>
                    <a:pt x="479628" y="28574"/>
                  </a:cubicBezTo>
                  <a:cubicBezTo>
                    <a:pt x="602818" y="31749"/>
                    <a:pt x="614883" y="-5716"/>
                    <a:pt x="696163" y="9524"/>
                  </a:cubicBezTo>
                  <a:cubicBezTo>
                    <a:pt x="821258" y="33019"/>
                    <a:pt x="893648" y="142874"/>
                    <a:pt x="906348" y="163194"/>
                  </a:cubicBezTo>
                  <a:cubicBezTo>
                    <a:pt x="958418" y="243839"/>
                    <a:pt x="961593" y="323849"/>
                    <a:pt x="962228" y="368299"/>
                  </a:cubicBezTo>
                  <a:close/>
                </a:path>
              </a:pathLst>
            </a:custGeom>
            <a:solidFill>
              <a:srgbClr val="EE1E3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4">
              <a:extLst>
                <a:ext uri="{FF2B5EF4-FFF2-40B4-BE49-F238E27FC236}">
                  <a16:creationId xmlns:a16="http://schemas.microsoft.com/office/drawing/2014/main" id="{0BF73FBF-34D3-572B-545F-951AA73B1AEA}"/>
                </a:ext>
              </a:extLst>
            </p:cNvPr>
            <p:cNvGrpSpPr/>
            <p:nvPr/>
          </p:nvGrpSpPr>
          <p:grpSpPr>
            <a:xfrm>
              <a:off x="2151201" y="530448"/>
              <a:ext cx="638353" cy="764943"/>
              <a:chOff x="2151201" y="530448"/>
              <a:chExt cx="638353" cy="764943"/>
            </a:xfrm>
            <a:solidFill>
              <a:srgbClr val="F16B82"/>
            </a:solidFill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3E8E3F6A-46F7-E7C9-B94D-EB9559129B29}"/>
                  </a:ext>
                </a:extLst>
              </p:cNvPr>
              <p:cNvSpPr/>
              <p:nvPr/>
            </p:nvSpPr>
            <p:spPr>
              <a:xfrm>
                <a:off x="2638425" y="535055"/>
                <a:ext cx="151129" cy="20803"/>
              </a:xfrm>
              <a:custGeom>
                <a:avLst/>
                <a:gdLst>
                  <a:gd name="connsiteX0" fmla="*/ 31750 w 151129"/>
                  <a:gd name="connsiteY0" fmla="*/ 20569 h 20803"/>
                  <a:gd name="connsiteX1" fmla="*/ 151130 w 151129"/>
                  <a:gd name="connsiteY1" fmla="*/ 5964 h 20803"/>
                  <a:gd name="connsiteX2" fmla="*/ 139065 w 151129"/>
                  <a:gd name="connsiteY2" fmla="*/ 3424 h 20803"/>
                  <a:gd name="connsiteX3" fmla="*/ 0 w 151129"/>
                  <a:gd name="connsiteY3" fmla="*/ 18664 h 20803"/>
                  <a:gd name="connsiteX4" fmla="*/ 31750 w 151129"/>
                  <a:gd name="connsiteY4" fmla="*/ 20569 h 2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29" h="20803">
                    <a:moveTo>
                      <a:pt x="31750" y="20569"/>
                    </a:moveTo>
                    <a:cubicBezTo>
                      <a:pt x="92710" y="22474"/>
                      <a:pt x="123825" y="12314"/>
                      <a:pt x="151130" y="5964"/>
                    </a:cubicBezTo>
                    <a:cubicBezTo>
                      <a:pt x="147320" y="4694"/>
                      <a:pt x="143510" y="4059"/>
                      <a:pt x="139065" y="3424"/>
                    </a:cubicBezTo>
                    <a:cubicBezTo>
                      <a:pt x="80645" y="-8006"/>
                      <a:pt x="61595" y="12314"/>
                      <a:pt x="0" y="18664"/>
                    </a:cubicBezTo>
                    <a:cubicBezTo>
                      <a:pt x="9525" y="19934"/>
                      <a:pt x="19685" y="20569"/>
                      <a:pt x="31750" y="20569"/>
                    </a:cubicBezTo>
                    <a:close/>
                  </a:path>
                </a:pathLst>
              </a:custGeom>
              <a:solidFill>
                <a:srgbClr val="F16B8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86A2A8C5-EC15-B141-EC3C-C3C875C68B78}"/>
                  </a:ext>
                </a:extLst>
              </p:cNvPr>
              <p:cNvSpPr/>
              <p:nvPr/>
            </p:nvSpPr>
            <p:spPr>
              <a:xfrm>
                <a:off x="2151201" y="530448"/>
                <a:ext cx="320218" cy="764457"/>
              </a:xfrm>
              <a:custGeom>
                <a:avLst/>
                <a:gdLst>
                  <a:gd name="connsiteX0" fmla="*/ 87173 w 320218"/>
                  <a:gd name="connsiteY0" fmla="*/ 331881 h 764457"/>
                  <a:gd name="connsiteX1" fmla="*/ 137973 w 320218"/>
                  <a:gd name="connsiteY1" fmla="*/ 146461 h 764457"/>
                  <a:gd name="connsiteX2" fmla="*/ 320218 w 320218"/>
                  <a:gd name="connsiteY2" fmla="*/ 6126 h 764457"/>
                  <a:gd name="connsiteX3" fmla="*/ 256083 w 320218"/>
                  <a:gd name="connsiteY3" fmla="*/ 1681 h 764457"/>
                  <a:gd name="connsiteX4" fmla="*/ 50978 w 320218"/>
                  <a:gd name="connsiteY4" fmla="*/ 146461 h 764457"/>
                  <a:gd name="connsiteX5" fmla="*/ 178 w 320218"/>
                  <a:gd name="connsiteY5" fmla="*/ 331881 h 764457"/>
                  <a:gd name="connsiteX6" fmla="*/ 244018 w 320218"/>
                  <a:gd name="connsiteY6" fmla="*/ 761776 h 764457"/>
                  <a:gd name="connsiteX7" fmla="*/ 316408 w 320218"/>
                  <a:gd name="connsiteY7" fmla="*/ 757966 h 764457"/>
                  <a:gd name="connsiteX8" fmla="*/ 87173 w 320218"/>
                  <a:gd name="connsiteY8" fmla="*/ 331881 h 764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218" h="764457">
                    <a:moveTo>
                      <a:pt x="87173" y="331881"/>
                    </a:moveTo>
                    <a:cubicBezTo>
                      <a:pt x="88443" y="292511"/>
                      <a:pt x="90983" y="220121"/>
                      <a:pt x="137973" y="146461"/>
                    </a:cubicBezTo>
                    <a:cubicBezTo>
                      <a:pt x="146863" y="132491"/>
                      <a:pt x="211633" y="32796"/>
                      <a:pt x="320218" y="6126"/>
                    </a:cubicBezTo>
                    <a:cubicBezTo>
                      <a:pt x="301803" y="1046"/>
                      <a:pt x="284023" y="-2129"/>
                      <a:pt x="256083" y="1681"/>
                    </a:cubicBezTo>
                    <a:cubicBezTo>
                      <a:pt x="133528" y="18826"/>
                      <a:pt x="60503" y="131221"/>
                      <a:pt x="50978" y="146461"/>
                    </a:cubicBezTo>
                    <a:cubicBezTo>
                      <a:pt x="4623" y="220756"/>
                      <a:pt x="1448" y="293146"/>
                      <a:pt x="178" y="331881"/>
                    </a:cubicBezTo>
                    <a:cubicBezTo>
                      <a:pt x="-4902" y="512856"/>
                      <a:pt x="99238" y="731296"/>
                      <a:pt x="244018" y="761776"/>
                    </a:cubicBezTo>
                    <a:cubicBezTo>
                      <a:pt x="272593" y="767491"/>
                      <a:pt x="287198" y="763046"/>
                      <a:pt x="316408" y="757966"/>
                    </a:cubicBezTo>
                    <a:cubicBezTo>
                      <a:pt x="179248" y="716056"/>
                      <a:pt x="82093" y="506506"/>
                      <a:pt x="87173" y="331881"/>
                    </a:cubicBezTo>
                    <a:close/>
                  </a:path>
                </a:pathLst>
              </a:custGeom>
              <a:solidFill>
                <a:srgbClr val="F16B8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5A6FDCB4-60A2-87DB-73C6-57C6985F142D}"/>
                  </a:ext>
                </a:extLst>
              </p:cNvPr>
              <p:cNvSpPr/>
              <p:nvPr/>
            </p:nvSpPr>
            <p:spPr>
              <a:xfrm>
                <a:off x="2628264" y="1279471"/>
                <a:ext cx="160655" cy="15921"/>
              </a:xfrm>
              <a:custGeom>
                <a:avLst/>
                <a:gdLst>
                  <a:gd name="connsiteX0" fmla="*/ 36830 w 160655"/>
                  <a:gd name="connsiteY0" fmla="*/ 54 h 15921"/>
                  <a:gd name="connsiteX1" fmla="*/ 0 w 160655"/>
                  <a:gd name="connsiteY1" fmla="*/ 1324 h 15921"/>
                  <a:gd name="connsiteX2" fmla="*/ 147955 w 160655"/>
                  <a:gd name="connsiteY2" fmla="*/ 12754 h 15921"/>
                  <a:gd name="connsiteX3" fmla="*/ 160655 w 160655"/>
                  <a:gd name="connsiteY3" fmla="*/ 9579 h 15921"/>
                  <a:gd name="connsiteX4" fmla="*/ 36830 w 160655"/>
                  <a:gd name="connsiteY4" fmla="*/ 54 h 1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655" h="15921">
                    <a:moveTo>
                      <a:pt x="36830" y="54"/>
                    </a:moveTo>
                    <a:cubicBezTo>
                      <a:pt x="22860" y="54"/>
                      <a:pt x="10795" y="689"/>
                      <a:pt x="0" y="1324"/>
                    </a:cubicBezTo>
                    <a:cubicBezTo>
                      <a:pt x="86995" y="5769"/>
                      <a:pt x="101600" y="22914"/>
                      <a:pt x="147955" y="12754"/>
                    </a:cubicBezTo>
                    <a:cubicBezTo>
                      <a:pt x="152400" y="12119"/>
                      <a:pt x="156210" y="10849"/>
                      <a:pt x="160655" y="9579"/>
                    </a:cubicBezTo>
                    <a:cubicBezTo>
                      <a:pt x="134620" y="4499"/>
                      <a:pt x="99060" y="-581"/>
                      <a:pt x="36830" y="54"/>
                    </a:cubicBezTo>
                    <a:close/>
                  </a:path>
                </a:pathLst>
              </a:custGeom>
              <a:solidFill>
                <a:srgbClr val="F16B8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6F2A241-9684-A8C5-BAF9-311226F71572}"/>
                </a:ext>
              </a:extLst>
            </p:cNvPr>
            <p:cNvSpPr/>
            <p:nvPr/>
          </p:nvSpPr>
          <p:spPr>
            <a:xfrm>
              <a:off x="2284295" y="202111"/>
              <a:ext cx="314558" cy="289832"/>
            </a:xfrm>
            <a:custGeom>
              <a:avLst/>
              <a:gdLst>
                <a:gd name="connsiteX0" fmla="*/ 209349 w 314558"/>
                <a:gd name="connsiteY0" fmla="*/ 87449 h 289832"/>
                <a:gd name="connsiteX1" fmla="*/ 1704 w 314558"/>
                <a:gd name="connsiteY1" fmla="*/ 2994 h 289832"/>
                <a:gd name="connsiteX2" fmla="*/ 1704 w 314558"/>
                <a:gd name="connsiteY2" fmla="*/ 2994 h 289832"/>
                <a:gd name="connsiteX3" fmla="*/ 1704 w 314558"/>
                <a:gd name="connsiteY3" fmla="*/ 3629 h 289832"/>
                <a:gd name="connsiteX4" fmla="*/ 1069 w 314558"/>
                <a:gd name="connsiteY4" fmla="*/ 3629 h 289832"/>
                <a:gd name="connsiteX5" fmla="*/ 1069 w 314558"/>
                <a:gd name="connsiteY5" fmla="*/ 3629 h 289832"/>
                <a:gd name="connsiteX6" fmla="*/ 105209 w 314558"/>
                <a:gd name="connsiteY6" fmla="*/ 202384 h 289832"/>
                <a:gd name="connsiteX7" fmla="*/ 312854 w 314558"/>
                <a:gd name="connsiteY7" fmla="*/ 286839 h 289832"/>
                <a:gd name="connsiteX8" fmla="*/ 312854 w 314558"/>
                <a:gd name="connsiteY8" fmla="*/ 286839 h 289832"/>
                <a:gd name="connsiteX9" fmla="*/ 312854 w 314558"/>
                <a:gd name="connsiteY9" fmla="*/ 286204 h 289832"/>
                <a:gd name="connsiteX10" fmla="*/ 313489 w 314558"/>
                <a:gd name="connsiteY10" fmla="*/ 286204 h 289832"/>
                <a:gd name="connsiteX11" fmla="*/ 313489 w 314558"/>
                <a:gd name="connsiteY11" fmla="*/ 286204 h 289832"/>
                <a:gd name="connsiteX12" fmla="*/ 209349 w 314558"/>
                <a:gd name="connsiteY12" fmla="*/ 87449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558" h="289832">
                  <a:moveTo>
                    <a:pt x="209349" y="87449"/>
                  </a:moveTo>
                  <a:cubicBezTo>
                    <a:pt x="136959" y="21409"/>
                    <a:pt x="53774" y="-10341"/>
                    <a:pt x="1704" y="2994"/>
                  </a:cubicBezTo>
                  <a:lnTo>
                    <a:pt x="1704" y="2994"/>
                  </a:lnTo>
                  <a:cubicBezTo>
                    <a:pt x="1704" y="2994"/>
                    <a:pt x="1704" y="2994"/>
                    <a:pt x="1704" y="3629"/>
                  </a:cubicBezTo>
                  <a:cubicBezTo>
                    <a:pt x="1704" y="3629"/>
                    <a:pt x="1704" y="3629"/>
                    <a:pt x="1069" y="3629"/>
                  </a:cubicBezTo>
                  <a:lnTo>
                    <a:pt x="1069" y="3629"/>
                  </a:lnTo>
                  <a:cubicBezTo>
                    <a:pt x="-7186" y="56969"/>
                    <a:pt x="32819" y="136344"/>
                    <a:pt x="105209" y="202384"/>
                  </a:cubicBezTo>
                  <a:cubicBezTo>
                    <a:pt x="177599" y="268424"/>
                    <a:pt x="260784" y="300174"/>
                    <a:pt x="312854" y="286839"/>
                  </a:cubicBezTo>
                  <a:lnTo>
                    <a:pt x="312854" y="286839"/>
                  </a:lnTo>
                  <a:cubicBezTo>
                    <a:pt x="312854" y="286839"/>
                    <a:pt x="312854" y="286839"/>
                    <a:pt x="312854" y="286204"/>
                  </a:cubicBezTo>
                  <a:cubicBezTo>
                    <a:pt x="312854" y="286204"/>
                    <a:pt x="312854" y="286204"/>
                    <a:pt x="313489" y="286204"/>
                  </a:cubicBezTo>
                  <a:lnTo>
                    <a:pt x="313489" y="286204"/>
                  </a:lnTo>
                  <a:cubicBezTo>
                    <a:pt x="321744" y="232864"/>
                    <a:pt x="281739" y="153489"/>
                    <a:pt x="209349" y="87449"/>
                  </a:cubicBezTo>
                  <a:close/>
                </a:path>
              </a:pathLst>
            </a:custGeom>
            <a:solidFill>
              <a:srgbClr val="70BF4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5" name="图形 2">
            <a:extLst>
              <a:ext uri="{FF2B5EF4-FFF2-40B4-BE49-F238E27FC236}">
                <a16:creationId xmlns:a16="http://schemas.microsoft.com/office/drawing/2014/main" id="{86BE86F9-80C4-DDBE-0462-6F371750F8AC}"/>
              </a:ext>
            </a:extLst>
          </p:cNvPr>
          <p:cNvGrpSpPr/>
          <p:nvPr/>
        </p:nvGrpSpPr>
        <p:grpSpPr>
          <a:xfrm>
            <a:off x="3928533" y="4948501"/>
            <a:ext cx="1710690" cy="944880"/>
            <a:chOff x="2468880" y="3527106"/>
            <a:chExt cx="1710690" cy="944880"/>
          </a:xfrm>
        </p:grpSpPr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0A378120-E8AA-2C42-D3DB-F3188EA9C6E9}"/>
                </a:ext>
              </a:extLst>
            </p:cNvPr>
            <p:cNvSpPr/>
            <p:nvPr/>
          </p:nvSpPr>
          <p:spPr>
            <a:xfrm>
              <a:off x="2468880" y="3527106"/>
              <a:ext cx="1710690" cy="944880"/>
            </a:xfrm>
            <a:custGeom>
              <a:avLst/>
              <a:gdLst>
                <a:gd name="connsiteX0" fmla="*/ 1710690 w 1710690"/>
                <a:gd name="connsiteY0" fmla="*/ 822960 h 944880"/>
                <a:gd name="connsiteX1" fmla="*/ 1588770 w 1710690"/>
                <a:gd name="connsiteY1" fmla="*/ 944880 h 944880"/>
                <a:gd name="connsiteX2" fmla="*/ 120968 w 1710690"/>
                <a:gd name="connsiteY2" fmla="*/ 944880 h 944880"/>
                <a:gd name="connsiteX3" fmla="*/ 0 w 1710690"/>
                <a:gd name="connsiteY3" fmla="*/ 822960 h 944880"/>
                <a:gd name="connsiteX4" fmla="*/ 0 w 1710690"/>
                <a:gd name="connsiteY4" fmla="*/ 121920 h 944880"/>
                <a:gd name="connsiteX5" fmla="*/ 120968 w 1710690"/>
                <a:gd name="connsiteY5" fmla="*/ 0 h 944880"/>
                <a:gd name="connsiteX6" fmla="*/ 1588770 w 1710690"/>
                <a:gd name="connsiteY6" fmla="*/ 0 h 944880"/>
                <a:gd name="connsiteX7" fmla="*/ 1710690 w 1710690"/>
                <a:gd name="connsiteY7" fmla="*/ 121920 h 944880"/>
                <a:gd name="connsiteX8" fmla="*/ 1710690 w 1710690"/>
                <a:gd name="connsiteY8" fmla="*/ 822960 h 94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0690" h="944880">
                  <a:moveTo>
                    <a:pt x="1710690" y="822960"/>
                  </a:moveTo>
                  <a:cubicBezTo>
                    <a:pt x="1710690" y="889635"/>
                    <a:pt x="1656398" y="944880"/>
                    <a:pt x="1588770" y="944880"/>
                  </a:cubicBezTo>
                  <a:lnTo>
                    <a:pt x="120968" y="944880"/>
                  </a:lnTo>
                  <a:cubicBezTo>
                    <a:pt x="54293" y="944880"/>
                    <a:pt x="0" y="890588"/>
                    <a:pt x="0" y="822960"/>
                  </a:cubicBezTo>
                  <a:lnTo>
                    <a:pt x="0" y="121920"/>
                  </a:lnTo>
                  <a:cubicBezTo>
                    <a:pt x="0" y="55245"/>
                    <a:pt x="54293" y="0"/>
                    <a:pt x="120968" y="0"/>
                  </a:cubicBezTo>
                  <a:lnTo>
                    <a:pt x="1588770" y="0"/>
                  </a:lnTo>
                  <a:cubicBezTo>
                    <a:pt x="1655445" y="0"/>
                    <a:pt x="1710690" y="54293"/>
                    <a:pt x="1710690" y="121920"/>
                  </a:cubicBezTo>
                  <a:lnTo>
                    <a:pt x="1710690" y="822960"/>
                  </a:lnTo>
                  <a:close/>
                </a:path>
              </a:pathLst>
            </a:custGeom>
            <a:solidFill>
              <a:srgbClr val="F2E8E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876B9052-2763-2AEB-84C4-7C8C22A39BFC}"/>
                </a:ext>
              </a:extLst>
            </p:cNvPr>
            <p:cNvSpPr/>
            <p:nvPr/>
          </p:nvSpPr>
          <p:spPr>
            <a:xfrm>
              <a:off x="2727007" y="3528059"/>
              <a:ext cx="1194435" cy="943927"/>
            </a:xfrm>
            <a:custGeom>
              <a:avLst/>
              <a:gdLst>
                <a:gd name="connsiteX0" fmla="*/ 0 w 1194435"/>
                <a:gd name="connsiteY0" fmla="*/ 0 h 943927"/>
                <a:gd name="connsiteX1" fmla="*/ 1194435 w 1194435"/>
                <a:gd name="connsiteY1" fmla="*/ 0 h 943927"/>
                <a:gd name="connsiteX2" fmla="*/ 1194435 w 1194435"/>
                <a:gd name="connsiteY2" fmla="*/ 943928 h 943927"/>
                <a:gd name="connsiteX3" fmla="*/ 0 w 1194435"/>
                <a:gd name="connsiteY3" fmla="*/ 943928 h 94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4435" h="943927">
                  <a:moveTo>
                    <a:pt x="0" y="0"/>
                  </a:moveTo>
                  <a:lnTo>
                    <a:pt x="1194435" y="0"/>
                  </a:lnTo>
                  <a:lnTo>
                    <a:pt x="1194435" y="943928"/>
                  </a:lnTo>
                  <a:lnTo>
                    <a:pt x="0" y="943928"/>
                  </a:lnTo>
                  <a:close/>
                </a:path>
              </a:pathLst>
            </a:custGeom>
            <a:solidFill>
              <a:srgbClr val="E513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8" name="图形 2">
            <a:extLst>
              <a:ext uri="{FF2B5EF4-FFF2-40B4-BE49-F238E27FC236}">
                <a16:creationId xmlns:a16="http://schemas.microsoft.com/office/drawing/2014/main" id="{2D88EE21-2646-EAB5-24BF-E1A048A609D3}"/>
              </a:ext>
            </a:extLst>
          </p:cNvPr>
          <p:cNvGrpSpPr/>
          <p:nvPr/>
        </p:nvGrpSpPr>
        <p:grpSpPr>
          <a:xfrm>
            <a:off x="6612573" y="4392729"/>
            <a:ext cx="608647" cy="1925955"/>
            <a:chOff x="2514600" y="802956"/>
            <a:chExt cx="608647" cy="1925955"/>
          </a:xfrm>
        </p:grpSpPr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DCD34E78-A21B-8529-86E7-B07869022E86}"/>
                </a:ext>
              </a:extLst>
            </p:cNvPr>
            <p:cNvSpPr/>
            <p:nvPr/>
          </p:nvSpPr>
          <p:spPr>
            <a:xfrm>
              <a:off x="2751772" y="2546984"/>
              <a:ext cx="134302" cy="181927"/>
            </a:xfrm>
            <a:custGeom>
              <a:avLst/>
              <a:gdLst>
                <a:gd name="connsiteX0" fmla="*/ 134302 w 134302"/>
                <a:gd name="connsiteY0" fmla="*/ 160020 h 181927"/>
                <a:gd name="connsiteX1" fmla="*/ 0 w 134302"/>
                <a:gd name="connsiteY1" fmla="*/ 181928 h 181927"/>
                <a:gd name="connsiteX2" fmla="*/ 0 w 134302"/>
                <a:gd name="connsiteY2" fmla="*/ 0 h 181927"/>
                <a:gd name="connsiteX3" fmla="*/ 134302 w 134302"/>
                <a:gd name="connsiteY3" fmla="*/ 0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302" h="181927">
                  <a:moveTo>
                    <a:pt x="134302" y="160020"/>
                  </a:moveTo>
                  <a:lnTo>
                    <a:pt x="0" y="181928"/>
                  </a:lnTo>
                  <a:lnTo>
                    <a:pt x="0" y="0"/>
                  </a:lnTo>
                  <a:lnTo>
                    <a:pt x="134302" y="0"/>
                  </a:lnTo>
                  <a:close/>
                </a:path>
              </a:pathLst>
            </a:custGeom>
            <a:solidFill>
              <a:srgbClr val="ACCA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60" name="图形 2">
              <a:extLst>
                <a:ext uri="{FF2B5EF4-FFF2-40B4-BE49-F238E27FC236}">
                  <a16:creationId xmlns:a16="http://schemas.microsoft.com/office/drawing/2014/main" id="{F543C899-117F-C98E-B94A-12AFC8A7F4F7}"/>
                </a:ext>
              </a:extLst>
            </p:cNvPr>
            <p:cNvGrpSpPr/>
            <p:nvPr/>
          </p:nvGrpSpPr>
          <p:grpSpPr>
            <a:xfrm>
              <a:off x="2514600" y="802956"/>
              <a:ext cx="608647" cy="1819275"/>
              <a:chOff x="2514600" y="802956"/>
              <a:chExt cx="608647" cy="1819275"/>
            </a:xfrm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4D14CEA4-FD36-B6A2-9F56-39A41A46E5DB}"/>
                  </a:ext>
                </a:extLst>
              </p:cNvPr>
              <p:cNvSpPr/>
              <p:nvPr/>
            </p:nvSpPr>
            <p:spPr>
              <a:xfrm>
                <a:off x="2534602" y="2100262"/>
                <a:ext cx="570547" cy="126682"/>
              </a:xfrm>
              <a:custGeom>
                <a:avLst/>
                <a:gdLst>
                  <a:gd name="connsiteX0" fmla="*/ 309563 w 570547"/>
                  <a:gd name="connsiteY0" fmla="*/ 0 h 126682"/>
                  <a:gd name="connsiteX1" fmla="*/ 260033 w 570547"/>
                  <a:gd name="connsiteY1" fmla="*/ 0 h 126682"/>
                  <a:gd name="connsiteX2" fmla="*/ 0 w 570547"/>
                  <a:gd name="connsiteY2" fmla="*/ 0 h 126682"/>
                  <a:gd name="connsiteX3" fmla="*/ 0 w 570547"/>
                  <a:gd name="connsiteY3" fmla="*/ 126683 h 126682"/>
                  <a:gd name="connsiteX4" fmla="*/ 260033 w 570547"/>
                  <a:gd name="connsiteY4" fmla="*/ 126683 h 126682"/>
                  <a:gd name="connsiteX5" fmla="*/ 309563 w 570547"/>
                  <a:gd name="connsiteY5" fmla="*/ 126683 h 126682"/>
                  <a:gd name="connsiteX6" fmla="*/ 570548 w 570547"/>
                  <a:gd name="connsiteY6" fmla="*/ 126683 h 126682"/>
                  <a:gd name="connsiteX7" fmla="*/ 570548 w 570547"/>
                  <a:gd name="connsiteY7" fmla="*/ 0 h 12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0547" h="126682">
                    <a:moveTo>
                      <a:pt x="309563" y="0"/>
                    </a:moveTo>
                    <a:lnTo>
                      <a:pt x="260033" y="0"/>
                    </a:lnTo>
                    <a:lnTo>
                      <a:pt x="0" y="0"/>
                    </a:lnTo>
                    <a:lnTo>
                      <a:pt x="0" y="126683"/>
                    </a:lnTo>
                    <a:lnTo>
                      <a:pt x="260033" y="126683"/>
                    </a:lnTo>
                    <a:lnTo>
                      <a:pt x="309563" y="126683"/>
                    </a:lnTo>
                    <a:lnTo>
                      <a:pt x="570548" y="126683"/>
                    </a:lnTo>
                    <a:lnTo>
                      <a:pt x="570548" y="0"/>
                    </a:ln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372BA03A-8800-CA53-0B2B-742DB0F3C3F2}"/>
                  </a:ext>
                </a:extLst>
              </p:cNvPr>
              <p:cNvSpPr/>
              <p:nvPr/>
            </p:nvSpPr>
            <p:spPr>
              <a:xfrm>
                <a:off x="2520177" y="802956"/>
                <a:ext cx="598452" cy="1376362"/>
              </a:xfrm>
              <a:custGeom>
                <a:avLst/>
                <a:gdLst>
                  <a:gd name="connsiteX0" fmla="*/ 493533 w 598452"/>
                  <a:gd name="connsiteY0" fmla="*/ 42863 h 1376362"/>
                  <a:gd name="connsiteX1" fmla="*/ 446860 w 598452"/>
                  <a:gd name="connsiteY1" fmla="*/ 0 h 1376362"/>
                  <a:gd name="connsiteX2" fmla="*/ 366850 w 598452"/>
                  <a:gd name="connsiteY2" fmla="*/ 0 h 1376362"/>
                  <a:gd name="connsiteX3" fmla="*/ 299223 w 598452"/>
                  <a:gd name="connsiteY3" fmla="*/ 0 h 1376362"/>
                  <a:gd name="connsiteX4" fmla="*/ 231595 w 598452"/>
                  <a:gd name="connsiteY4" fmla="*/ 0 h 1376362"/>
                  <a:gd name="connsiteX5" fmla="*/ 151585 w 598452"/>
                  <a:gd name="connsiteY5" fmla="*/ 0 h 1376362"/>
                  <a:gd name="connsiteX6" fmla="*/ 104913 w 598452"/>
                  <a:gd name="connsiteY6" fmla="*/ 42863 h 1376362"/>
                  <a:gd name="connsiteX7" fmla="*/ 138 w 598452"/>
                  <a:gd name="connsiteY7" fmla="*/ 1333500 h 1376362"/>
                  <a:gd name="connsiteX8" fmla="*/ 39190 w 598452"/>
                  <a:gd name="connsiteY8" fmla="*/ 1376363 h 1376362"/>
                  <a:gd name="connsiteX9" fmla="*/ 231595 w 598452"/>
                  <a:gd name="connsiteY9" fmla="*/ 1376363 h 1376362"/>
                  <a:gd name="connsiteX10" fmla="*/ 299223 w 598452"/>
                  <a:gd name="connsiteY10" fmla="*/ 1376363 h 1376362"/>
                  <a:gd name="connsiteX11" fmla="*/ 366850 w 598452"/>
                  <a:gd name="connsiteY11" fmla="*/ 1376363 h 1376362"/>
                  <a:gd name="connsiteX12" fmla="*/ 559255 w 598452"/>
                  <a:gd name="connsiteY12" fmla="*/ 1376363 h 1376362"/>
                  <a:gd name="connsiteX13" fmla="*/ 598308 w 598452"/>
                  <a:gd name="connsiteY13" fmla="*/ 1333500 h 1376362"/>
                  <a:gd name="connsiteX14" fmla="*/ 493533 w 598452"/>
                  <a:gd name="connsiteY14" fmla="*/ 42863 h 1376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8452" h="1376362">
                    <a:moveTo>
                      <a:pt x="493533" y="42863"/>
                    </a:moveTo>
                    <a:cubicBezTo>
                      <a:pt x="491628" y="19050"/>
                      <a:pt x="470673" y="0"/>
                      <a:pt x="446860" y="0"/>
                    </a:cubicBezTo>
                    <a:lnTo>
                      <a:pt x="366850" y="0"/>
                    </a:lnTo>
                    <a:cubicBezTo>
                      <a:pt x="343038" y="0"/>
                      <a:pt x="312558" y="0"/>
                      <a:pt x="299223" y="0"/>
                    </a:cubicBezTo>
                    <a:cubicBezTo>
                      <a:pt x="285888" y="0"/>
                      <a:pt x="255408" y="0"/>
                      <a:pt x="231595" y="0"/>
                    </a:cubicBezTo>
                    <a:lnTo>
                      <a:pt x="151585" y="0"/>
                    </a:lnTo>
                    <a:cubicBezTo>
                      <a:pt x="127773" y="0"/>
                      <a:pt x="106818" y="19050"/>
                      <a:pt x="104913" y="42863"/>
                    </a:cubicBezTo>
                    <a:lnTo>
                      <a:pt x="138" y="1333500"/>
                    </a:lnTo>
                    <a:cubicBezTo>
                      <a:pt x="-1767" y="1357313"/>
                      <a:pt x="16330" y="1376363"/>
                      <a:pt x="39190" y="1376363"/>
                    </a:cubicBezTo>
                    <a:lnTo>
                      <a:pt x="231595" y="1376363"/>
                    </a:lnTo>
                    <a:cubicBezTo>
                      <a:pt x="255408" y="1376363"/>
                      <a:pt x="285888" y="1376363"/>
                      <a:pt x="299223" y="1376363"/>
                    </a:cubicBezTo>
                    <a:cubicBezTo>
                      <a:pt x="312558" y="1376363"/>
                      <a:pt x="343038" y="1376363"/>
                      <a:pt x="366850" y="1376363"/>
                    </a:cubicBezTo>
                    <a:lnTo>
                      <a:pt x="559255" y="1376363"/>
                    </a:lnTo>
                    <a:cubicBezTo>
                      <a:pt x="583068" y="1376363"/>
                      <a:pt x="600213" y="1357313"/>
                      <a:pt x="598308" y="1333500"/>
                    </a:cubicBezTo>
                    <a:lnTo>
                      <a:pt x="493533" y="42863"/>
                    </a:lnTo>
                    <a:close/>
                  </a:path>
                </a:pathLst>
              </a:custGeom>
              <a:solidFill>
                <a:srgbClr val="ACCA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9FD4E331-EAFE-DB24-0F09-682D34D8C863}"/>
                  </a:ext>
                </a:extLst>
              </p:cNvPr>
              <p:cNvSpPr/>
              <p:nvPr/>
            </p:nvSpPr>
            <p:spPr>
              <a:xfrm>
                <a:off x="2514600" y="2205363"/>
                <a:ext cx="608647" cy="416868"/>
              </a:xfrm>
              <a:custGeom>
                <a:avLst/>
                <a:gdLst>
                  <a:gd name="connsiteX0" fmla="*/ 304800 w 608647"/>
                  <a:gd name="connsiteY0" fmla="*/ 626 h 416868"/>
                  <a:gd name="connsiteX1" fmla="*/ 0 w 608647"/>
                  <a:gd name="connsiteY1" fmla="*/ 1578 h 416868"/>
                  <a:gd name="connsiteX2" fmla="*/ 0 w 608647"/>
                  <a:gd name="connsiteY2" fmla="*/ 69206 h 416868"/>
                  <a:gd name="connsiteX3" fmla="*/ 52388 w 608647"/>
                  <a:gd name="connsiteY3" fmla="*/ 121593 h 416868"/>
                  <a:gd name="connsiteX4" fmla="*/ 99060 w 608647"/>
                  <a:gd name="connsiteY4" fmla="*/ 121593 h 416868"/>
                  <a:gd name="connsiteX5" fmla="*/ 214313 w 608647"/>
                  <a:gd name="connsiteY5" fmla="*/ 310188 h 416868"/>
                  <a:gd name="connsiteX6" fmla="*/ 228600 w 608647"/>
                  <a:gd name="connsiteY6" fmla="*/ 416868 h 416868"/>
                  <a:gd name="connsiteX7" fmla="*/ 277178 w 608647"/>
                  <a:gd name="connsiteY7" fmla="*/ 416868 h 416868"/>
                  <a:gd name="connsiteX8" fmla="*/ 331470 w 608647"/>
                  <a:gd name="connsiteY8" fmla="*/ 416868 h 416868"/>
                  <a:gd name="connsiteX9" fmla="*/ 380048 w 608647"/>
                  <a:gd name="connsiteY9" fmla="*/ 416868 h 416868"/>
                  <a:gd name="connsiteX10" fmla="*/ 394335 w 608647"/>
                  <a:gd name="connsiteY10" fmla="*/ 310188 h 416868"/>
                  <a:gd name="connsiteX11" fmla="*/ 509588 w 608647"/>
                  <a:gd name="connsiteY11" fmla="*/ 121593 h 416868"/>
                  <a:gd name="connsiteX12" fmla="*/ 556260 w 608647"/>
                  <a:gd name="connsiteY12" fmla="*/ 121593 h 416868"/>
                  <a:gd name="connsiteX13" fmla="*/ 608648 w 608647"/>
                  <a:gd name="connsiteY13" fmla="*/ 69206 h 416868"/>
                  <a:gd name="connsiteX14" fmla="*/ 608648 w 608647"/>
                  <a:gd name="connsiteY14" fmla="*/ 1578 h 416868"/>
                  <a:gd name="connsiteX15" fmla="*/ 304800 w 608647"/>
                  <a:gd name="connsiteY15" fmla="*/ 626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08647" h="416868">
                    <a:moveTo>
                      <a:pt x="304800" y="626"/>
                    </a:moveTo>
                    <a:cubicBezTo>
                      <a:pt x="268605" y="-327"/>
                      <a:pt x="185738" y="-327"/>
                      <a:pt x="0" y="1578"/>
                    </a:cubicBezTo>
                    <a:lnTo>
                      <a:pt x="0" y="69206"/>
                    </a:lnTo>
                    <a:cubicBezTo>
                      <a:pt x="0" y="97781"/>
                      <a:pt x="22860" y="121593"/>
                      <a:pt x="52388" y="121593"/>
                    </a:cubicBezTo>
                    <a:lnTo>
                      <a:pt x="99060" y="121593"/>
                    </a:lnTo>
                    <a:cubicBezTo>
                      <a:pt x="99060" y="121593"/>
                      <a:pt x="214313" y="232083"/>
                      <a:pt x="214313" y="310188"/>
                    </a:cubicBezTo>
                    <a:cubicBezTo>
                      <a:pt x="214313" y="368291"/>
                      <a:pt x="218123" y="416868"/>
                      <a:pt x="228600" y="416868"/>
                    </a:cubicBezTo>
                    <a:lnTo>
                      <a:pt x="277178" y="416868"/>
                    </a:lnTo>
                    <a:lnTo>
                      <a:pt x="331470" y="416868"/>
                    </a:lnTo>
                    <a:lnTo>
                      <a:pt x="380048" y="416868"/>
                    </a:lnTo>
                    <a:cubicBezTo>
                      <a:pt x="391478" y="416868"/>
                      <a:pt x="394335" y="368291"/>
                      <a:pt x="394335" y="310188"/>
                    </a:cubicBezTo>
                    <a:cubicBezTo>
                      <a:pt x="394335" y="232083"/>
                      <a:pt x="509588" y="121593"/>
                      <a:pt x="509588" y="121593"/>
                    </a:cubicBezTo>
                    <a:lnTo>
                      <a:pt x="556260" y="121593"/>
                    </a:lnTo>
                    <a:cubicBezTo>
                      <a:pt x="584835" y="121593"/>
                      <a:pt x="608648" y="98733"/>
                      <a:pt x="608648" y="69206"/>
                    </a:cubicBezTo>
                    <a:lnTo>
                      <a:pt x="608648" y="1578"/>
                    </a:lnTo>
                    <a:cubicBezTo>
                      <a:pt x="424815" y="-327"/>
                      <a:pt x="341948" y="-327"/>
                      <a:pt x="304800" y="626"/>
                    </a:cubicBezTo>
                    <a:close/>
                  </a:path>
                </a:pathLst>
              </a:custGeom>
              <a:solidFill>
                <a:srgbClr val="5858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4" name="图形 2">
            <a:extLst>
              <a:ext uri="{FF2B5EF4-FFF2-40B4-BE49-F238E27FC236}">
                <a16:creationId xmlns:a16="http://schemas.microsoft.com/office/drawing/2014/main" id="{D65EFE8A-AEB9-E368-FFEF-BE67C6DEB3BC}"/>
              </a:ext>
            </a:extLst>
          </p:cNvPr>
          <p:cNvGrpSpPr/>
          <p:nvPr/>
        </p:nvGrpSpPr>
        <p:grpSpPr>
          <a:xfrm>
            <a:off x="8118954" y="4765197"/>
            <a:ext cx="748665" cy="1156335"/>
            <a:chOff x="3466147" y="2160269"/>
            <a:chExt cx="748665" cy="1156335"/>
          </a:xfrm>
        </p:grpSpPr>
        <p:grpSp>
          <p:nvGrpSpPr>
            <p:cNvPr id="565" name="图形 2">
              <a:extLst>
                <a:ext uri="{FF2B5EF4-FFF2-40B4-BE49-F238E27FC236}">
                  <a16:creationId xmlns:a16="http://schemas.microsoft.com/office/drawing/2014/main" id="{232EEA88-7121-7704-F196-5B92DBA76C78}"/>
                </a:ext>
              </a:extLst>
            </p:cNvPr>
            <p:cNvGrpSpPr/>
            <p:nvPr/>
          </p:nvGrpSpPr>
          <p:grpSpPr>
            <a:xfrm>
              <a:off x="3466147" y="2160269"/>
              <a:ext cx="748665" cy="1156335"/>
              <a:chOff x="3466147" y="2160269"/>
              <a:chExt cx="748665" cy="1156335"/>
            </a:xfrm>
          </p:grpSpPr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D2F264DD-D5CB-2136-6AA5-03874D4D8B70}"/>
                  </a:ext>
                </a:extLst>
              </p:cNvPr>
              <p:cNvSpPr/>
              <p:nvPr/>
            </p:nvSpPr>
            <p:spPr>
              <a:xfrm>
                <a:off x="3466147" y="2160269"/>
                <a:ext cx="748665" cy="1156335"/>
              </a:xfrm>
              <a:custGeom>
                <a:avLst/>
                <a:gdLst>
                  <a:gd name="connsiteX0" fmla="*/ 675323 w 748665"/>
                  <a:gd name="connsiteY0" fmla="*/ 578168 h 1156335"/>
                  <a:gd name="connsiteX1" fmla="*/ 748665 w 748665"/>
                  <a:gd name="connsiteY1" fmla="*/ 339090 h 1156335"/>
                  <a:gd name="connsiteX2" fmla="*/ 748665 w 748665"/>
                  <a:gd name="connsiteY2" fmla="*/ 25717 h 1156335"/>
                  <a:gd name="connsiteX3" fmla="*/ 724853 w 748665"/>
                  <a:gd name="connsiteY3" fmla="*/ 0 h 1156335"/>
                  <a:gd name="connsiteX4" fmla="*/ 23813 w 748665"/>
                  <a:gd name="connsiteY4" fmla="*/ 0 h 1156335"/>
                  <a:gd name="connsiteX5" fmla="*/ 0 w 748665"/>
                  <a:gd name="connsiteY5" fmla="*/ 25717 h 1156335"/>
                  <a:gd name="connsiteX6" fmla="*/ 0 w 748665"/>
                  <a:gd name="connsiteY6" fmla="*/ 339090 h 1156335"/>
                  <a:gd name="connsiteX7" fmla="*/ 73343 w 748665"/>
                  <a:gd name="connsiteY7" fmla="*/ 578168 h 1156335"/>
                  <a:gd name="connsiteX8" fmla="*/ 0 w 748665"/>
                  <a:gd name="connsiteY8" fmla="*/ 817245 h 1156335"/>
                  <a:gd name="connsiteX9" fmla="*/ 0 w 748665"/>
                  <a:gd name="connsiteY9" fmla="*/ 1130618 h 1156335"/>
                  <a:gd name="connsiteX10" fmla="*/ 23813 w 748665"/>
                  <a:gd name="connsiteY10" fmla="*/ 1156335 h 1156335"/>
                  <a:gd name="connsiteX11" fmla="*/ 724853 w 748665"/>
                  <a:gd name="connsiteY11" fmla="*/ 1156335 h 1156335"/>
                  <a:gd name="connsiteX12" fmla="*/ 748665 w 748665"/>
                  <a:gd name="connsiteY12" fmla="*/ 1130618 h 1156335"/>
                  <a:gd name="connsiteX13" fmla="*/ 748665 w 748665"/>
                  <a:gd name="connsiteY13" fmla="*/ 817245 h 1156335"/>
                  <a:gd name="connsiteX14" fmla="*/ 675323 w 748665"/>
                  <a:gd name="connsiteY14" fmla="*/ 578168 h 115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8665" h="1156335">
                    <a:moveTo>
                      <a:pt x="675323" y="578168"/>
                    </a:moveTo>
                    <a:cubicBezTo>
                      <a:pt x="675323" y="488633"/>
                      <a:pt x="702945" y="405765"/>
                      <a:pt x="748665" y="339090"/>
                    </a:cubicBezTo>
                    <a:lnTo>
                      <a:pt x="748665" y="25717"/>
                    </a:lnTo>
                    <a:cubicBezTo>
                      <a:pt x="748665" y="11430"/>
                      <a:pt x="738188" y="0"/>
                      <a:pt x="724853" y="0"/>
                    </a:cubicBezTo>
                    <a:lnTo>
                      <a:pt x="23813" y="0"/>
                    </a:lnTo>
                    <a:cubicBezTo>
                      <a:pt x="10478" y="0"/>
                      <a:pt x="0" y="11430"/>
                      <a:pt x="0" y="25717"/>
                    </a:cubicBezTo>
                    <a:lnTo>
                      <a:pt x="0" y="339090"/>
                    </a:lnTo>
                    <a:cubicBezTo>
                      <a:pt x="45720" y="405765"/>
                      <a:pt x="73343" y="488633"/>
                      <a:pt x="73343" y="578168"/>
                    </a:cubicBezTo>
                    <a:cubicBezTo>
                      <a:pt x="73343" y="667702"/>
                      <a:pt x="45720" y="750570"/>
                      <a:pt x="0" y="817245"/>
                    </a:cubicBezTo>
                    <a:lnTo>
                      <a:pt x="0" y="1130618"/>
                    </a:lnTo>
                    <a:cubicBezTo>
                      <a:pt x="0" y="1144905"/>
                      <a:pt x="10478" y="1156335"/>
                      <a:pt x="23813" y="1156335"/>
                    </a:cubicBezTo>
                    <a:lnTo>
                      <a:pt x="724853" y="1156335"/>
                    </a:lnTo>
                    <a:cubicBezTo>
                      <a:pt x="738188" y="1156335"/>
                      <a:pt x="748665" y="1144905"/>
                      <a:pt x="748665" y="1130618"/>
                    </a:cubicBezTo>
                    <a:lnTo>
                      <a:pt x="748665" y="817245"/>
                    </a:lnTo>
                    <a:cubicBezTo>
                      <a:pt x="701993" y="750570"/>
                      <a:pt x="675323" y="667702"/>
                      <a:pt x="675323" y="578168"/>
                    </a:cubicBezTo>
                    <a:close/>
                  </a:path>
                </a:pathLst>
              </a:custGeom>
              <a:solidFill>
                <a:srgbClr val="E64E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B3EABD8C-AB1E-D8B9-F8E5-AC5B65D1DDF6}"/>
                  </a:ext>
                </a:extLst>
              </p:cNvPr>
              <p:cNvSpPr/>
              <p:nvPr/>
            </p:nvSpPr>
            <p:spPr>
              <a:xfrm>
                <a:off x="3802379" y="2259329"/>
                <a:ext cx="76200" cy="981075"/>
              </a:xfrm>
              <a:custGeom>
                <a:avLst/>
                <a:gdLst>
                  <a:gd name="connsiteX0" fmla="*/ 32385 w 76200"/>
                  <a:gd name="connsiteY0" fmla="*/ 0 h 981075"/>
                  <a:gd name="connsiteX1" fmla="*/ 28575 w 76200"/>
                  <a:gd name="connsiteY1" fmla="*/ 0 h 981075"/>
                  <a:gd name="connsiteX2" fmla="*/ 0 w 76200"/>
                  <a:gd name="connsiteY2" fmla="*/ 1905 h 981075"/>
                  <a:gd name="connsiteX3" fmla="*/ 0 w 76200"/>
                  <a:gd name="connsiteY3" fmla="*/ 981075 h 981075"/>
                  <a:gd name="connsiteX4" fmla="*/ 76200 w 76200"/>
                  <a:gd name="connsiteY4" fmla="*/ 981075 h 981075"/>
                  <a:gd name="connsiteX5" fmla="*/ 76200 w 76200"/>
                  <a:gd name="connsiteY5" fmla="*/ 4763 h 981075"/>
                  <a:gd name="connsiteX6" fmla="*/ 32385 w 76200"/>
                  <a:gd name="connsiteY6" fmla="*/ 0 h 981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981075">
                    <a:moveTo>
                      <a:pt x="32385" y="0"/>
                    </a:moveTo>
                    <a:lnTo>
                      <a:pt x="28575" y="0"/>
                    </a:lnTo>
                    <a:cubicBezTo>
                      <a:pt x="19050" y="0"/>
                      <a:pt x="9525" y="953"/>
                      <a:pt x="0" y="1905"/>
                    </a:cubicBezTo>
                    <a:lnTo>
                      <a:pt x="0" y="981075"/>
                    </a:lnTo>
                    <a:lnTo>
                      <a:pt x="76200" y="981075"/>
                    </a:lnTo>
                    <a:lnTo>
                      <a:pt x="76200" y="4763"/>
                    </a:lnTo>
                    <a:cubicBezTo>
                      <a:pt x="61913" y="1905"/>
                      <a:pt x="47625" y="0"/>
                      <a:pt x="32385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6FC48AE1-F99C-B154-0BA9-6454879C6475}"/>
                  </a:ext>
                </a:extLst>
              </p:cNvPr>
              <p:cNvSpPr/>
              <p:nvPr/>
            </p:nvSpPr>
            <p:spPr>
              <a:xfrm>
                <a:off x="3877627" y="2264091"/>
                <a:ext cx="163829" cy="976312"/>
              </a:xfrm>
              <a:custGeom>
                <a:avLst/>
                <a:gdLst>
                  <a:gd name="connsiteX0" fmla="*/ 163830 w 163829"/>
                  <a:gd name="connsiteY0" fmla="*/ 201930 h 976312"/>
                  <a:gd name="connsiteX1" fmla="*/ 0 w 163829"/>
                  <a:gd name="connsiteY1" fmla="*/ 0 h 976312"/>
                  <a:gd name="connsiteX2" fmla="*/ 0 w 163829"/>
                  <a:gd name="connsiteY2" fmla="*/ 976313 h 976312"/>
                  <a:gd name="connsiteX3" fmla="*/ 163830 w 163829"/>
                  <a:gd name="connsiteY3" fmla="*/ 976313 h 976312"/>
                  <a:gd name="connsiteX4" fmla="*/ 163830 w 163829"/>
                  <a:gd name="connsiteY4" fmla="*/ 201930 h 97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29" h="976312">
                    <a:moveTo>
                      <a:pt x="163830" y="201930"/>
                    </a:moveTo>
                    <a:cubicBezTo>
                      <a:pt x="163830" y="102870"/>
                      <a:pt x="93345" y="20003"/>
                      <a:pt x="0" y="0"/>
                    </a:cubicBezTo>
                    <a:lnTo>
                      <a:pt x="0" y="976313"/>
                    </a:lnTo>
                    <a:lnTo>
                      <a:pt x="163830" y="976313"/>
                    </a:lnTo>
                    <a:lnTo>
                      <a:pt x="163830" y="201930"/>
                    </a:ln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17AB76DD-C5FF-9C66-549C-280FD7E18A44}"/>
                  </a:ext>
                </a:extLst>
              </p:cNvPr>
              <p:cNvSpPr/>
              <p:nvPr/>
            </p:nvSpPr>
            <p:spPr>
              <a:xfrm>
                <a:off x="3588067" y="2261234"/>
                <a:ext cx="213360" cy="1017270"/>
              </a:xfrm>
              <a:custGeom>
                <a:avLst/>
                <a:gdLst>
                  <a:gd name="connsiteX0" fmla="*/ 36195 w 213360"/>
                  <a:gd name="connsiteY0" fmla="*/ 204788 h 1017270"/>
                  <a:gd name="connsiteX1" fmla="*/ 36195 w 213360"/>
                  <a:gd name="connsiteY1" fmla="*/ 736283 h 1017270"/>
                  <a:gd name="connsiteX2" fmla="*/ 0 w 213360"/>
                  <a:gd name="connsiteY2" fmla="*/ 736283 h 1017270"/>
                  <a:gd name="connsiteX3" fmla="*/ 0 w 213360"/>
                  <a:gd name="connsiteY3" fmla="*/ 1017270 h 1017270"/>
                  <a:gd name="connsiteX4" fmla="*/ 36195 w 213360"/>
                  <a:gd name="connsiteY4" fmla="*/ 1017270 h 1017270"/>
                  <a:gd name="connsiteX5" fmla="*/ 124778 w 213360"/>
                  <a:gd name="connsiteY5" fmla="*/ 1017270 h 1017270"/>
                  <a:gd name="connsiteX6" fmla="*/ 213360 w 213360"/>
                  <a:gd name="connsiteY6" fmla="*/ 1017270 h 1017270"/>
                  <a:gd name="connsiteX7" fmla="*/ 213360 w 213360"/>
                  <a:gd name="connsiteY7" fmla="*/ 0 h 1017270"/>
                  <a:gd name="connsiteX8" fmla="*/ 36195 w 213360"/>
                  <a:gd name="connsiteY8" fmla="*/ 204788 h 1017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3360" h="1017270">
                    <a:moveTo>
                      <a:pt x="36195" y="204788"/>
                    </a:moveTo>
                    <a:lnTo>
                      <a:pt x="36195" y="736283"/>
                    </a:lnTo>
                    <a:lnTo>
                      <a:pt x="0" y="736283"/>
                    </a:lnTo>
                    <a:lnTo>
                      <a:pt x="0" y="1017270"/>
                    </a:lnTo>
                    <a:lnTo>
                      <a:pt x="36195" y="1017270"/>
                    </a:lnTo>
                    <a:lnTo>
                      <a:pt x="124778" y="1017270"/>
                    </a:lnTo>
                    <a:lnTo>
                      <a:pt x="213360" y="1017270"/>
                    </a:lnTo>
                    <a:lnTo>
                      <a:pt x="213360" y="0"/>
                    </a:lnTo>
                    <a:cubicBezTo>
                      <a:pt x="114300" y="14288"/>
                      <a:pt x="36195" y="100013"/>
                      <a:pt x="36195" y="204788"/>
                    </a:cubicBezTo>
                    <a:close/>
                  </a:path>
                </a:pathLst>
              </a:custGeom>
              <a:solidFill>
                <a:srgbClr val="B93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3FFADB40-579A-E2E6-6595-5EF1DCBAF847}"/>
                  </a:ext>
                </a:extLst>
              </p:cNvPr>
              <p:cNvSpPr/>
              <p:nvPr/>
            </p:nvSpPr>
            <p:spPr>
              <a:xfrm>
                <a:off x="3890962" y="2714624"/>
                <a:ext cx="110490" cy="110490"/>
              </a:xfrm>
              <a:custGeom>
                <a:avLst/>
                <a:gdLst>
                  <a:gd name="connsiteX0" fmla="*/ 110490 w 110490"/>
                  <a:gd name="connsiteY0" fmla="*/ 55245 h 110490"/>
                  <a:gd name="connsiteX1" fmla="*/ 55245 w 110490"/>
                  <a:gd name="connsiteY1" fmla="*/ 0 h 110490"/>
                  <a:gd name="connsiteX2" fmla="*/ 0 w 110490"/>
                  <a:gd name="connsiteY2" fmla="*/ 55245 h 110490"/>
                  <a:gd name="connsiteX3" fmla="*/ 55245 w 110490"/>
                  <a:gd name="connsiteY3" fmla="*/ 110490 h 110490"/>
                  <a:gd name="connsiteX4" fmla="*/ 110490 w 110490"/>
                  <a:gd name="connsiteY4" fmla="*/ 55245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490" h="110490">
                    <a:moveTo>
                      <a:pt x="110490" y="55245"/>
                    </a:moveTo>
                    <a:cubicBezTo>
                      <a:pt x="110490" y="24765"/>
                      <a:pt x="85725" y="0"/>
                      <a:pt x="55245" y="0"/>
                    </a:cubicBezTo>
                    <a:cubicBezTo>
                      <a:pt x="24765" y="0"/>
                      <a:pt x="0" y="24765"/>
                      <a:pt x="0" y="55245"/>
                    </a:cubicBezTo>
                    <a:cubicBezTo>
                      <a:pt x="0" y="85725"/>
                      <a:pt x="24765" y="110490"/>
                      <a:pt x="55245" y="110490"/>
                    </a:cubicBezTo>
                    <a:cubicBezTo>
                      <a:pt x="85725" y="110490"/>
                      <a:pt x="110490" y="85725"/>
                      <a:pt x="110490" y="55245"/>
                    </a:cubicBezTo>
                    <a:close/>
                  </a:path>
                </a:pathLst>
              </a:custGeom>
              <a:solidFill>
                <a:srgbClr val="7170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6" name="图形 2">
              <a:extLst>
                <a:ext uri="{FF2B5EF4-FFF2-40B4-BE49-F238E27FC236}">
                  <a16:creationId xmlns:a16="http://schemas.microsoft.com/office/drawing/2014/main" id="{EC63C83D-A39A-1B76-7254-A05EE0F65BB8}"/>
                </a:ext>
              </a:extLst>
            </p:cNvPr>
            <p:cNvGrpSpPr/>
            <p:nvPr/>
          </p:nvGrpSpPr>
          <p:grpSpPr>
            <a:xfrm>
              <a:off x="3906202" y="2729864"/>
              <a:ext cx="79057" cy="79057"/>
              <a:chOff x="3906202" y="2729864"/>
              <a:chExt cx="79057" cy="79057"/>
            </a:xfrm>
            <a:solidFill>
              <a:srgbClr val="ECECEC"/>
            </a:solidFill>
          </p:grpSpPr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B44CB9AC-F3FB-538E-CC71-F32588B57439}"/>
                  </a:ext>
                </a:extLst>
              </p:cNvPr>
              <p:cNvSpPr/>
              <p:nvPr/>
            </p:nvSpPr>
            <p:spPr>
              <a:xfrm>
                <a:off x="3936682" y="2729864"/>
                <a:ext cx="19050" cy="79057"/>
              </a:xfrm>
              <a:custGeom>
                <a:avLst/>
                <a:gdLst>
                  <a:gd name="connsiteX0" fmla="*/ 0 w 19050"/>
                  <a:gd name="connsiteY0" fmla="*/ 0 h 79057"/>
                  <a:gd name="connsiteX1" fmla="*/ 19050 w 19050"/>
                  <a:gd name="connsiteY1" fmla="*/ 0 h 79057"/>
                  <a:gd name="connsiteX2" fmla="*/ 19050 w 19050"/>
                  <a:gd name="connsiteY2" fmla="*/ 79058 h 79057"/>
                  <a:gd name="connsiteX3" fmla="*/ 0 w 19050"/>
                  <a:gd name="connsiteY3" fmla="*/ 79058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79057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79058"/>
                    </a:lnTo>
                    <a:lnTo>
                      <a:pt x="0" y="79058"/>
                    </a:lnTo>
                    <a:close/>
                  </a:path>
                </a:pathLst>
              </a:custGeom>
              <a:solidFill>
                <a:srgbClr val="ECEC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E4482BD3-308D-1D59-72C7-44AC6B7F5753}"/>
                  </a:ext>
                </a:extLst>
              </p:cNvPr>
              <p:cNvSpPr/>
              <p:nvPr/>
            </p:nvSpPr>
            <p:spPr>
              <a:xfrm>
                <a:off x="3906202" y="2760344"/>
                <a:ext cx="79057" cy="19050"/>
              </a:xfrm>
              <a:custGeom>
                <a:avLst/>
                <a:gdLst>
                  <a:gd name="connsiteX0" fmla="*/ 0 w 79057"/>
                  <a:gd name="connsiteY0" fmla="*/ 0 h 19050"/>
                  <a:gd name="connsiteX1" fmla="*/ 79058 w 79057"/>
                  <a:gd name="connsiteY1" fmla="*/ 0 h 19050"/>
                  <a:gd name="connsiteX2" fmla="*/ 79058 w 79057"/>
                  <a:gd name="connsiteY2" fmla="*/ 19050 h 19050"/>
                  <a:gd name="connsiteX3" fmla="*/ 0 w 79057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" h="19050">
                    <a:moveTo>
                      <a:pt x="0" y="0"/>
                    </a:moveTo>
                    <a:lnTo>
                      <a:pt x="79058" y="0"/>
                    </a:lnTo>
                    <a:lnTo>
                      <a:pt x="79058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ECEC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4" name="图形 2">
            <a:extLst>
              <a:ext uri="{FF2B5EF4-FFF2-40B4-BE49-F238E27FC236}">
                <a16:creationId xmlns:a16="http://schemas.microsoft.com/office/drawing/2014/main" id="{6F303E0A-D116-C6C6-A7D9-2010D79D40C0}"/>
              </a:ext>
            </a:extLst>
          </p:cNvPr>
          <p:cNvGrpSpPr/>
          <p:nvPr/>
        </p:nvGrpSpPr>
        <p:grpSpPr>
          <a:xfrm>
            <a:off x="9754978" y="4470243"/>
            <a:ext cx="1123452" cy="1473262"/>
            <a:chOff x="5216842" y="872489"/>
            <a:chExt cx="2847975" cy="3734752"/>
          </a:xfrm>
        </p:grpSpPr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3A475788-9A6D-3A72-3C63-A016BFF69706}"/>
                </a:ext>
              </a:extLst>
            </p:cNvPr>
            <p:cNvSpPr/>
            <p:nvPr/>
          </p:nvSpPr>
          <p:spPr>
            <a:xfrm>
              <a:off x="5216842" y="872489"/>
              <a:ext cx="2847975" cy="3734752"/>
            </a:xfrm>
            <a:custGeom>
              <a:avLst/>
              <a:gdLst>
                <a:gd name="connsiteX0" fmla="*/ 564832 w 2847975"/>
                <a:gd name="connsiteY0" fmla="*/ 1671638 h 3734752"/>
                <a:gd name="connsiteX1" fmla="*/ 1707832 w 2847975"/>
                <a:gd name="connsiteY1" fmla="*/ 3170873 h 3734752"/>
                <a:gd name="connsiteX2" fmla="*/ 564832 w 2847975"/>
                <a:gd name="connsiteY2" fmla="*/ 3170873 h 3734752"/>
                <a:gd name="connsiteX3" fmla="*/ 564832 w 2847975"/>
                <a:gd name="connsiteY3" fmla="*/ 1671638 h 3734752"/>
                <a:gd name="connsiteX4" fmla="*/ 0 w 2847975"/>
                <a:gd name="connsiteY4" fmla="*/ 0 h 3734752"/>
                <a:gd name="connsiteX5" fmla="*/ 0 w 2847975"/>
                <a:gd name="connsiteY5" fmla="*/ 3734753 h 3734752"/>
                <a:gd name="connsiteX6" fmla="*/ 2847975 w 2847975"/>
                <a:gd name="connsiteY6" fmla="*/ 3734753 h 3734752"/>
                <a:gd name="connsiteX7" fmla="*/ 0 w 2847975"/>
                <a:gd name="connsiteY7" fmla="*/ 0 h 3734752"/>
                <a:gd name="connsiteX8" fmla="*/ 0 w 2847975"/>
                <a:gd name="connsiteY8" fmla="*/ 0 h 373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7975" h="3734752">
                  <a:moveTo>
                    <a:pt x="564832" y="1671638"/>
                  </a:moveTo>
                  <a:lnTo>
                    <a:pt x="1707832" y="3170873"/>
                  </a:lnTo>
                  <a:lnTo>
                    <a:pt x="564832" y="3170873"/>
                  </a:lnTo>
                  <a:lnTo>
                    <a:pt x="564832" y="1671638"/>
                  </a:lnTo>
                  <a:moveTo>
                    <a:pt x="0" y="0"/>
                  </a:moveTo>
                  <a:lnTo>
                    <a:pt x="0" y="3734753"/>
                  </a:lnTo>
                  <a:lnTo>
                    <a:pt x="2847975" y="37347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AF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6" name="图形 2">
              <a:extLst>
                <a:ext uri="{FF2B5EF4-FFF2-40B4-BE49-F238E27FC236}">
                  <a16:creationId xmlns:a16="http://schemas.microsoft.com/office/drawing/2014/main" id="{F2613BDB-7A95-99D9-D053-5F675399BCA5}"/>
                </a:ext>
              </a:extLst>
            </p:cNvPr>
            <p:cNvGrpSpPr/>
            <p:nvPr/>
          </p:nvGrpSpPr>
          <p:grpSpPr>
            <a:xfrm>
              <a:off x="5216842" y="1064894"/>
              <a:ext cx="173354" cy="3475672"/>
              <a:chOff x="5216842" y="1064894"/>
              <a:chExt cx="173354" cy="3475672"/>
            </a:xfrm>
            <a:solidFill>
              <a:srgbClr val="FFFFFF"/>
            </a:solidFill>
          </p:grpSpPr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FF917223-40E0-A256-5EC1-220BF5236955}"/>
                  </a:ext>
                </a:extLst>
              </p:cNvPr>
              <p:cNvSpPr/>
              <p:nvPr/>
            </p:nvSpPr>
            <p:spPr>
              <a:xfrm>
                <a:off x="5216842" y="1064894"/>
                <a:ext cx="114300" cy="30480"/>
              </a:xfrm>
              <a:custGeom>
                <a:avLst/>
                <a:gdLst>
                  <a:gd name="connsiteX0" fmla="*/ 0 w 114300"/>
                  <a:gd name="connsiteY0" fmla="*/ 0 h 30480"/>
                  <a:gd name="connsiteX1" fmla="*/ 114300 w 114300"/>
                  <a:gd name="connsiteY1" fmla="*/ 0 h 30480"/>
                  <a:gd name="connsiteX2" fmla="*/ 114300 w 114300"/>
                  <a:gd name="connsiteY2" fmla="*/ 30480 h 30480"/>
                  <a:gd name="connsiteX3" fmla="*/ 0 w 114300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8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93E88BE6-96B3-2534-C205-1F4BDD5F3B08}"/>
                  </a:ext>
                </a:extLst>
              </p:cNvPr>
              <p:cNvSpPr/>
              <p:nvPr/>
            </p:nvSpPr>
            <p:spPr>
              <a:xfrm>
                <a:off x="5216842" y="1176337"/>
                <a:ext cx="114300" cy="30480"/>
              </a:xfrm>
              <a:custGeom>
                <a:avLst/>
                <a:gdLst>
                  <a:gd name="connsiteX0" fmla="*/ 0 w 114300"/>
                  <a:gd name="connsiteY0" fmla="*/ 0 h 30480"/>
                  <a:gd name="connsiteX1" fmla="*/ 114300 w 114300"/>
                  <a:gd name="connsiteY1" fmla="*/ 0 h 30480"/>
                  <a:gd name="connsiteX2" fmla="*/ 114300 w 114300"/>
                  <a:gd name="connsiteY2" fmla="*/ 30480 h 30480"/>
                  <a:gd name="connsiteX3" fmla="*/ 0 w 114300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8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3EC6E147-CA19-C51E-92A6-44EE85124A3D}"/>
                  </a:ext>
                </a:extLst>
              </p:cNvPr>
              <p:cNvSpPr/>
              <p:nvPr/>
            </p:nvSpPr>
            <p:spPr>
              <a:xfrm>
                <a:off x="5216842" y="1286827"/>
                <a:ext cx="173354" cy="30480"/>
              </a:xfrm>
              <a:custGeom>
                <a:avLst/>
                <a:gdLst>
                  <a:gd name="connsiteX0" fmla="*/ 0 w 173354"/>
                  <a:gd name="connsiteY0" fmla="*/ 0 h 30480"/>
                  <a:gd name="connsiteX1" fmla="*/ 173355 w 173354"/>
                  <a:gd name="connsiteY1" fmla="*/ 0 h 30480"/>
                  <a:gd name="connsiteX2" fmla="*/ 173355 w 173354"/>
                  <a:gd name="connsiteY2" fmla="*/ 30480 h 30480"/>
                  <a:gd name="connsiteX3" fmla="*/ 0 w 173354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80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0BB9B809-17AB-4782-BE8D-CE91C5921D8F}"/>
                  </a:ext>
                </a:extLst>
              </p:cNvPr>
              <p:cNvSpPr/>
              <p:nvPr/>
            </p:nvSpPr>
            <p:spPr>
              <a:xfrm>
                <a:off x="5216842" y="1398269"/>
                <a:ext cx="114300" cy="30480"/>
              </a:xfrm>
              <a:custGeom>
                <a:avLst/>
                <a:gdLst>
                  <a:gd name="connsiteX0" fmla="*/ 0 w 114300"/>
                  <a:gd name="connsiteY0" fmla="*/ 0 h 30480"/>
                  <a:gd name="connsiteX1" fmla="*/ 114300 w 114300"/>
                  <a:gd name="connsiteY1" fmla="*/ 0 h 30480"/>
                  <a:gd name="connsiteX2" fmla="*/ 114300 w 114300"/>
                  <a:gd name="connsiteY2" fmla="*/ 30480 h 30480"/>
                  <a:gd name="connsiteX3" fmla="*/ 0 w 114300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8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E052F8F0-AEFB-1241-F8DE-E3C92E572250}"/>
                  </a:ext>
                </a:extLst>
              </p:cNvPr>
              <p:cNvSpPr/>
              <p:nvPr/>
            </p:nvSpPr>
            <p:spPr>
              <a:xfrm>
                <a:off x="5216842" y="1509712"/>
                <a:ext cx="114300" cy="30480"/>
              </a:xfrm>
              <a:custGeom>
                <a:avLst/>
                <a:gdLst>
                  <a:gd name="connsiteX0" fmla="*/ 0 w 114300"/>
                  <a:gd name="connsiteY0" fmla="*/ 0 h 30480"/>
                  <a:gd name="connsiteX1" fmla="*/ 114300 w 114300"/>
                  <a:gd name="connsiteY1" fmla="*/ 0 h 30480"/>
                  <a:gd name="connsiteX2" fmla="*/ 114300 w 114300"/>
                  <a:gd name="connsiteY2" fmla="*/ 30480 h 30480"/>
                  <a:gd name="connsiteX3" fmla="*/ 0 w 114300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8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230A25BE-FFB7-5FC5-BEBD-B8BBFDEF5D92}"/>
                  </a:ext>
                </a:extLst>
              </p:cNvPr>
              <p:cNvSpPr/>
              <p:nvPr/>
            </p:nvSpPr>
            <p:spPr>
              <a:xfrm>
                <a:off x="5216842" y="1620202"/>
                <a:ext cx="173354" cy="30480"/>
              </a:xfrm>
              <a:custGeom>
                <a:avLst/>
                <a:gdLst>
                  <a:gd name="connsiteX0" fmla="*/ 0 w 173354"/>
                  <a:gd name="connsiteY0" fmla="*/ 0 h 30480"/>
                  <a:gd name="connsiteX1" fmla="*/ 173355 w 173354"/>
                  <a:gd name="connsiteY1" fmla="*/ 0 h 30480"/>
                  <a:gd name="connsiteX2" fmla="*/ 173355 w 173354"/>
                  <a:gd name="connsiteY2" fmla="*/ 30480 h 30480"/>
                  <a:gd name="connsiteX3" fmla="*/ 0 w 173354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80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D82C302E-7A25-87C9-9AD1-9BD6DE92739A}"/>
                  </a:ext>
                </a:extLst>
              </p:cNvPr>
              <p:cNvSpPr/>
              <p:nvPr/>
            </p:nvSpPr>
            <p:spPr>
              <a:xfrm>
                <a:off x="5216842" y="1731644"/>
                <a:ext cx="114300" cy="30480"/>
              </a:xfrm>
              <a:custGeom>
                <a:avLst/>
                <a:gdLst>
                  <a:gd name="connsiteX0" fmla="*/ 0 w 114300"/>
                  <a:gd name="connsiteY0" fmla="*/ 0 h 30480"/>
                  <a:gd name="connsiteX1" fmla="*/ 114300 w 114300"/>
                  <a:gd name="connsiteY1" fmla="*/ 0 h 30480"/>
                  <a:gd name="connsiteX2" fmla="*/ 114300 w 114300"/>
                  <a:gd name="connsiteY2" fmla="*/ 30480 h 30480"/>
                  <a:gd name="connsiteX3" fmla="*/ 0 w 114300"/>
                  <a:gd name="connsiteY3" fmla="*/ 3048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8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A7A0A641-6549-17D9-00DB-FDD61CD88001}"/>
                  </a:ext>
                </a:extLst>
              </p:cNvPr>
              <p:cNvSpPr/>
              <p:nvPr/>
            </p:nvSpPr>
            <p:spPr>
              <a:xfrm>
                <a:off x="5216842" y="1843087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8C8258DE-80FB-E921-8D90-70070AE0C5DD}"/>
                  </a:ext>
                </a:extLst>
              </p:cNvPr>
              <p:cNvSpPr/>
              <p:nvPr/>
            </p:nvSpPr>
            <p:spPr>
              <a:xfrm>
                <a:off x="5216842" y="1953577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818ADA70-B1D2-995B-A732-34A2BE6E7872}"/>
                  </a:ext>
                </a:extLst>
              </p:cNvPr>
              <p:cNvSpPr/>
              <p:nvPr/>
            </p:nvSpPr>
            <p:spPr>
              <a:xfrm>
                <a:off x="5216842" y="2065019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ABF3F89E-02F0-ADA9-528F-0013F7DD644C}"/>
                  </a:ext>
                </a:extLst>
              </p:cNvPr>
              <p:cNvSpPr/>
              <p:nvPr/>
            </p:nvSpPr>
            <p:spPr>
              <a:xfrm>
                <a:off x="5216842" y="2176462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6FB65187-A4C4-58DE-40B8-1993D67BF365}"/>
                  </a:ext>
                </a:extLst>
              </p:cNvPr>
              <p:cNvSpPr/>
              <p:nvPr/>
            </p:nvSpPr>
            <p:spPr>
              <a:xfrm>
                <a:off x="5216842" y="2286952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236D5017-8FA7-1FE6-D0C9-D003CEFC35D2}"/>
                  </a:ext>
                </a:extLst>
              </p:cNvPr>
              <p:cNvSpPr/>
              <p:nvPr/>
            </p:nvSpPr>
            <p:spPr>
              <a:xfrm>
                <a:off x="5216842" y="2398394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CB0D06BF-FE60-6E64-20B3-47FDBCB67087}"/>
                  </a:ext>
                </a:extLst>
              </p:cNvPr>
              <p:cNvSpPr/>
              <p:nvPr/>
            </p:nvSpPr>
            <p:spPr>
              <a:xfrm>
                <a:off x="5216842" y="2509837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27C8185E-3438-D880-AF7B-3D3DF29C2CD2}"/>
                  </a:ext>
                </a:extLst>
              </p:cNvPr>
              <p:cNvSpPr/>
              <p:nvPr/>
            </p:nvSpPr>
            <p:spPr>
              <a:xfrm>
                <a:off x="5216842" y="2621279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9311BA64-389D-0C88-54FD-18DE483D8EDF}"/>
                  </a:ext>
                </a:extLst>
              </p:cNvPr>
              <p:cNvSpPr/>
              <p:nvPr/>
            </p:nvSpPr>
            <p:spPr>
              <a:xfrm>
                <a:off x="5216842" y="2731769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519FA50E-ABB4-4003-68B9-5E13BBD3406A}"/>
                  </a:ext>
                </a:extLst>
              </p:cNvPr>
              <p:cNvSpPr/>
              <p:nvPr/>
            </p:nvSpPr>
            <p:spPr>
              <a:xfrm>
                <a:off x="5216842" y="2843212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7F441ED4-46C8-A9F7-AB18-4CB994484485}"/>
                  </a:ext>
                </a:extLst>
              </p:cNvPr>
              <p:cNvSpPr/>
              <p:nvPr/>
            </p:nvSpPr>
            <p:spPr>
              <a:xfrm>
                <a:off x="5216842" y="2954654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2E95880B-644F-E1E0-58C8-BD99B63909CB}"/>
                  </a:ext>
                </a:extLst>
              </p:cNvPr>
              <p:cNvSpPr/>
              <p:nvPr/>
            </p:nvSpPr>
            <p:spPr>
              <a:xfrm>
                <a:off x="5216842" y="3065144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51E61C9C-0693-8D7C-0C09-A7081BFB9849}"/>
                  </a:ext>
                </a:extLst>
              </p:cNvPr>
              <p:cNvSpPr/>
              <p:nvPr/>
            </p:nvSpPr>
            <p:spPr>
              <a:xfrm>
                <a:off x="5216842" y="3176587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4DCBAC4C-2F46-482F-E194-3F2C16E50D0A}"/>
                  </a:ext>
                </a:extLst>
              </p:cNvPr>
              <p:cNvSpPr/>
              <p:nvPr/>
            </p:nvSpPr>
            <p:spPr>
              <a:xfrm>
                <a:off x="5216842" y="3288029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3DE6BE39-B992-A5FA-0D13-B0F932A1448F}"/>
                  </a:ext>
                </a:extLst>
              </p:cNvPr>
              <p:cNvSpPr/>
              <p:nvPr/>
            </p:nvSpPr>
            <p:spPr>
              <a:xfrm>
                <a:off x="5216842" y="3398519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5F5CD4F3-B9BF-EFF3-F0E7-E94C8D9D1C03}"/>
                  </a:ext>
                </a:extLst>
              </p:cNvPr>
              <p:cNvSpPr/>
              <p:nvPr/>
            </p:nvSpPr>
            <p:spPr>
              <a:xfrm>
                <a:off x="5216842" y="3509962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11743CC3-AA5C-1358-9C8B-A9DC7D5B9387}"/>
                  </a:ext>
                </a:extLst>
              </p:cNvPr>
              <p:cNvSpPr/>
              <p:nvPr/>
            </p:nvSpPr>
            <p:spPr>
              <a:xfrm>
                <a:off x="5216842" y="3621404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C1FB7C07-E8C2-7873-D9C5-280D1F0F2AD0}"/>
                  </a:ext>
                </a:extLst>
              </p:cNvPr>
              <p:cNvSpPr/>
              <p:nvPr/>
            </p:nvSpPr>
            <p:spPr>
              <a:xfrm>
                <a:off x="5216842" y="3731894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F4B79F17-22D7-7D77-02E3-33B2533DA030}"/>
                  </a:ext>
                </a:extLst>
              </p:cNvPr>
              <p:cNvSpPr/>
              <p:nvPr/>
            </p:nvSpPr>
            <p:spPr>
              <a:xfrm>
                <a:off x="5216842" y="3843337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F91B0AB5-8261-8145-4E81-4BD7FFE45CB6}"/>
                  </a:ext>
                </a:extLst>
              </p:cNvPr>
              <p:cNvSpPr/>
              <p:nvPr/>
            </p:nvSpPr>
            <p:spPr>
              <a:xfrm>
                <a:off x="5216842" y="3954779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55FB2AB7-8DB9-A845-0183-871CE1471484}"/>
                  </a:ext>
                </a:extLst>
              </p:cNvPr>
              <p:cNvSpPr/>
              <p:nvPr/>
            </p:nvSpPr>
            <p:spPr>
              <a:xfrm>
                <a:off x="5216842" y="4065269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3AB2C36D-2217-B971-3CC5-94721B11E54D}"/>
                  </a:ext>
                </a:extLst>
              </p:cNvPr>
              <p:cNvSpPr/>
              <p:nvPr/>
            </p:nvSpPr>
            <p:spPr>
              <a:xfrm>
                <a:off x="5216842" y="4176712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849DD4A4-7067-A92B-1AE3-F7E73371E799}"/>
                  </a:ext>
                </a:extLst>
              </p:cNvPr>
              <p:cNvSpPr/>
              <p:nvPr/>
            </p:nvSpPr>
            <p:spPr>
              <a:xfrm>
                <a:off x="5216842" y="4288154"/>
                <a:ext cx="173354" cy="30479"/>
              </a:xfrm>
              <a:custGeom>
                <a:avLst/>
                <a:gdLst>
                  <a:gd name="connsiteX0" fmla="*/ 0 w 173354"/>
                  <a:gd name="connsiteY0" fmla="*/ 0 h 30479"/>
                  <a:gd name="connsiteX1" fmla="*/ 173355 w 173354"/>
                  <a:gd name="connsiteY1" fmla="*/ 0 h 30479"/>
                  <a:gd name="connsiteX2" fmla="*/ 173355 w 173354"/>
                  <a:gd name="connsiteY2" fmla="*/ 30480 h 30479"/>
                  <a:gd name="connsiteX3" fmla="*/ 0 w 173354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4" h="30479">
                    <a:moveTo>
                      <a:pt x="0" y="0"/>
                    </a:moveTo>
                    <a:lnTo>
                      <a:pt x="173355" y="0"/>
                    </a:lnTo>
                    <a:lnTo>
                      <a:pt x="173355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3A11D71F-7425-152A-C3B0-2A83485893A5}"/>
                  </a:ext>
                </a:extLst>
              </p:cNvPr>
              <p:cNvSpPr/>
              <p:nvPr/>
            </p:nvSpPr>
            <p:spPr>
              <a:xfrm>
                <a:off x="5216842" y="4398644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B11F9C27-A8B6-70B6-022E-F78E3CB0EA52}"/>
                  </a:ext>
                </a:extLst>
              </p:cNvPr>
              <p:cNvSpPr/>
              <p:nvPr/>
            </p:nvSpPr>
            <p:spPr>
              <a:xfrm>
                <a:off x="5216842" y="4510087"/>
                <a:ext cx="114300" cy="30479"/>
              </a:xfrm>
              <a:custGeom>
                <a:avLst/>
                <a:gdLst>
                  <a:gd name="connsiteX0" fmla="*/ 0 w 114300"/>
                  <a:gd name="connsiteY0" fmla="*/ 0 h 30479"/>
                  <a:gd name="connsiteX1" fmla="*/ 114300 w 114300"/>
                  <a:gd name="connsiteY1" fmla="*/ 0 h 30479"/>
                  <a:gd name="connsiteX2" fmla="*/ 114300 w 114300"/>
                  <a:gd name="connsiteY2" fmla="*/ 30480 h 30479"/>
                  <a:gd name="connsiteX3" fmla="*/ 0 w 114300"/>
                  <a:gd name="connsiteY3" fmla="*/ 30480 h 3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0479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0480"/>
                    </a:lnTo>
                    <a:lnTo>
                      <a:pt x="0" y="304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2855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图形 2">
            <a:extLst>
              <a:ext uri="{FF2B5EF4-FFF2-40B4-BE49-F238E27FC236}">
                <a16:creationId xmlns:a16="http://schemas.microsoft.com/office/drawing/2014/main" id="{7F231001-E2B2-1DE4-031D-34D91C808F53}"/>
              </a:ext>
            </a:extLst>
          </p:cNvPr>
          <p:cNvGrpSpPr/>
          <p:nvPr/>
        </p:nvGrpSpPr>
        <p:grpSpPr>
          <a:xfrm>
            <a:off x="5593427" y="1274380"/>
            <a:ext cx="1568279" cy="4309240"/>
            <a:chOff x="8266747" y="1066799"/>
            <a:chExt cx="1268729" cy="3486150"/>
          </a:xfrm>
        </p:grpSpPr>
        <p:grpSp>
          <p:nvGrpSpPr>
            <p:cNvPr id="79" name="图形 2">
              <a:extLst>
                <a:ext uri="{FF2B5EF4-FFF2-40B4-BE49-F238E27FC236}">
                  <a16:creationId xmlns:a16="http://schemas.microsoft.com/office/drawing/2014/main" id="{4B9DE631-266F-F68F-8624-333D069C143F}"/>
                </a:ext>
              </a:extLst>
            </p:cNvPr>
            <p:cNvGrpSpPr/>
            <p:nvPr/>
          </p:nvGrpSpPr>
          <p:grpSpPr>
            <a:xfrm>
              <a:off x="8299132" y="2581274"/>
              <a:ext cx="1125855" cy="276225"/>
              <a:chOff x="8299132" y="2581274"/>
              <a:chExt cx="1125855" cy="276225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4C98D09-CD9C-C482-9084-1B183B4487E2}"/>
                  </a:ext>
                </a:extLst>
              </p:cNvPr>
              <p:cNvSpPr/>
              <p:nvPr/>
            </p:nvSpPr>
            <p:spPr>
              <a:xfrm>
                <a:off x="8299132" y="2688907"/>
                <a:ext cx="1125855" cy="60959"/>
              </a:xfrm>
              <a:custGeom>
                <a:avLst/>
                <a:gdLst>
                  <a:gd name="connsiteX0" fmla="*/ 1094423 w 1125855"/>
                  <a:gd name="connsiteY0" fmla="*/ 60960 h 60959"/>
                  <a:gd name="connsiteX1" fmla="*/ 30480 w 1125855"/>
                  <a:gd name="connsiteY1" fmla="*/ 60960 h 60959"/>
                  <a:gd name="connsiteX2" fmla="*/ 0 w 1125855"/>
                  <a:gd name="connsiteY2" fmla="*/ 30480 h 60959"/>
                  <a:gd name="connsiteX3" fmla="*/ 30480 w 1125855"/>
                  <a:gd name="connsiteY3" fmla="*/ 0 h 60959"/>
                  <a:gd name="connsiteX4" fmla="*/ 1095375 w 1125855"/>
                  <a:gd name="connsiteY4" fmla="*/ 0 h 60959"/>
                  <a:gd name="connsiteX5" fmla="*/ 1125855 w 1125855"/>
                  <a:gd name="connsiteY5" fmla="*/ 30480 h 60959"/>
                  <a:gd name="connsiteX6" fmla="*/ 1094423 w 1125855"/>
                  <a:gd name="connsiteY6" fmla="*/ 60960 h 6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855" h="60959">
                    <a:moveTo>
                      <a:pt x="1094423" y="60960"/>
                    </a:moveTo>
                    <a:lnTo>
                      <a:pt x="30480" y="60960"/>
                    </a:lnTo>
                    <a:cubicBezTo>
                      <a:pt x="13335" y="60960"/>
                      <a:pt x="0" y="47625"/>
                      <a:pt x="0" y="30480"/>
                    </a:cubicBezTo>
                    <a:cubicBezTo>
                      <a:pt x="0" y="13335"/>
                      <a:pt x="13335" y="0"/>
                      <a:pt x="30480" y="0"/>
                    </a:cubicBezTo>
                    <a:lnTo>
                      <a:pt x="1095375" y="0"/>
                    </a:lnTo>
                    <a:cubicBezTo>
                      <a:pt x="1112520" y="0"/>
                      <a:pt x="1125855" y="13335"/>
                      <a:pt x="1125855" y="30480"/>
                    </a:cubicBezTo>
                    <a:cubicBezTo>
                      <a:pt x="1125855" y="47625"/>
                      <a:pt x="1111568" y="60960"/>
                      <a:pt x="1094423" y="6096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90190BE-F82B-ACFC-B087-47404658F92B}"/>
                  </a:ext>
                </a:extLst>
              </p:cNvPr>
              <p:cNvSpPr/>
              <p:nvPr/>
            </p:nvSpPr>
            <p:spPr>
              <a:xfrm>
                <a:off x="8831580" y="2581274"/>
                <a:ext cx="60959" cy="276225"/>
              </a:xfrm>
              <a:custGeom>
                <a:avLst/>
                <a:gdLst>
                  <a:gd name="connsiteX0" fmla="*/ 30480 w 60959"/>
                  <a:gd name="connsiteY0" fmla="*/ 276225 h 276225"/>
                  <a:gd name="connsiteX1" fmla="*/ 0 w 60959"/>
                  <a:gd name="connsiteY1" fmla="*/ 245745 h 276225"/>
                  <a:gd name="connsiteX2" fmla="*/ 0 w 60959"/>
                  <a:gd name="connsiteY2" fmla="*/ 30480 h 276225"/>
                  <a:gd name="connsiteX3" fmla="*/ 30480 w 60959"/>
                  <a:gd name="connsiteY3" fmla="*/ 0 h 276225"/>
                  <a:gd name="connsiteX4" fmla="*/ 60960 w 60959"/>
                  <a:gd name="connsiteY4" fmla="*/ 30480 h 276225"/>
                  <a:gd name="connsiteX5" fmla="*/ 60960 w 60959"/>
                  <a:gd name="connsiteY5" fmla="*/ 245745 h 276225"/>
                  <a:gd name="connsiteX6" fmla="*/ 30480 w 60959"/>
                  <a:gd name="connsiteY6" fmla="*/ 276225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59" h="276225">
                    <a:moveTo>
                      <a:pt x="30480" y="276225"/>
                    </a:moveTo>
                    <a:cubicBezTo>
                      <a:pt x="13335" y="276225"/>
                      <a:pt x="0" y="262890"/>
                      <a:pt x="0" y="245745"/>
                    </a:cubicBezTo>
                    <a:lnTo>
                      <a:pt x="0" y="30480"/>
                    </a:lnTo>
                    <a:cubicBezTo>
                      <a:pt x="0" y="13335"/>
                      <a:pt x="13335" y="0"/>
                      <a:pt x="30480" y="0"/>
                    </a:cubicBezTo>
                    <a:cubicBezTo>
                      <a:pt x="47625" y="0"/>
                      <a:pt x="60960" y="13335"/>
                      <a:pt x="60960" y="30480"/>
                    </a:cubicBezTo>
                    <a:lnTo>
                      <a:pt x="60960" y="245745"/>
                    </a:lnTo>
                    <a:cubicBezTo>
                      <a:pt x="60960" y="261938"/>
                      <a:pt x="46672" y="276225"/>
                      <a:pt x="30480" y="27622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2">
              <a:extLst>
                <a:ext uri="{FF2B5EF4-FFF2-40B4-BE49-F238E27FC236}">
                  <a16:creationId xmlns:a16="http://schemas.microsoft.com/office/drawing/2014/main" id="{FD61F92A-BC5C-B158-66F6-484F24E3EAD9}"/>
                </a:ext>
              </a:extLst>
            </p:cNvPr>
            <p:cNvGrpSpPr/>
            <p:nvPr/>
          </p:nvGrpSpPr>
          <p:grpSpPr>
            <a:xfrm>
              <a:off x="8763000" y="1066799"/>
              <a:ext cx="198119" cy="709612"/>
              <a:chOff x="8763000" y="1066799"/>
              <a:chExt cx="198119" cy="709612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801B9AB-0CDB-0208-1472-536D1D7CA444}"/>
                  </a:ext>
                </a:extLst>
              </p:cNvPr>
              <p:cNvSpPr/>
              <p:nvPr/>
            </p:nvSpPr>
            <p:spPr>
              <a:xfrm>
                <a:off x="8816340" y="1352549"/>
                <a:ext cx="90487" cy="423862"/>
              </a:xfrm>
              <a:custGeom>
                <a:avLst/>
                <a:gdLst>
                  <a:gd name="connsiteX0" fmla="*/ 0 w 90487"/>
                  <a:gd name="connsiteY0" fmla="*/ 0 h 423862"/>
                  <a:gd name="connsiteX1" fmla="*/ 90487 w 90487"/>
                  <a:gd name="connsiteY1" fmla="*/ 0 h 423862"/>
                  <a:gd name="connsiteX2" fmla="*/ 90487 w 90487"/>
                  <a:gd name="connsiteY2" fmla="*/ 423863 h 423862"/>
                  <a:gd name="connsiteX3" fmla="*/ 0 w 90487"/>
                  <a:gd name="connsiteY3" fmla="*/ 423863 h 4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" h="423862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423863"/>
                    </a:lnTo>
                    <a:lnTo>
                      <a:pt x="0" y="423863"/>
                    </a:lnTo>
                    <a:close/>
                  </a:path>
                </a:pathLst>
              </a:custGeom>
              <a:solidFill>
                <a:srgbClr val="C6C5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BB8399F-CECB-F22C-E883-8F57A0888ED5}"/>
                  </a:ext>
                </a:extLst>
              </p:cNvPr>
              <p:cNvSpPr/>
              <p:nvPr/>
            </p:nvSpPr>
            <p:spPr>
              <a:xfrm>
                <a:off x="8763000" y="1066799"/>
                <a:ext cx="198119" cy="465772"/>
              </a:xfrm>
              <a:custGeom>
                <a:avLst/>
                <a:gdLst>
                  <a:gd name="connsiteX0" fmla="*/ 198120 w 198119"/>
                  <a:gd name="connsiteY0" fmla="*/ 397192 h 465772"/>
                  <a:gd name="connsiteX1" fmla="*/ 149543 w 198119"/>
                  <a:gd name="connsiteY1" fmla="*/ 465773 h 465772"/>
                  <a:gd name="connsiteX2" fmla="*/ 48577 w 198119"/>
                  <a:gd name="connsiteY2" fmla="*/ 465773 h 465772"/>
                  <a:gd name="connsiteX3" fmla="*/ 0 w 198119"/>
                  <a:gd name="connsiteY3" fmla="*/ 397192 h 465772"/>
                  <a:gd name="connsiteX4" fmla="*/ 0 w 198119"/>
                  <a:gd name="connsiteY4" fmla="*/ 68580 h 465772"/>
                  <a:gd name="connsiteX5" fmla="*/ 48577 w 198119"/>
                  <a:gd name="connsiteY5" fmla="*/ 0 h 465772"/>
                  <a:gd name="connsiteX6" fmla="*/ 149543 w 198119"/>
                  <a:gd name="connsiteY6" fmla="*/ 0 h 465772"/>
                  <a:gd name="connsiteX7" fmla="*/ 198120 w 198119"/>
                  <a:gd name="connsiteY7" fmla="*/ 68580 h 465772"/>
                  <a:gd name="connsiteX8" fmla="*/ 198120 w 198119"/>
                  <a:gd name="connsiteY8" fmla="*/ 397192 h 46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19" h="465772">
                    <a:moveTo>
                      <a:pt x="198120" y="397192"/>
                    </a:moveTo>
                    <a:cubicBezTo>
                      <a:pt x="198120" y="435292"/>
                      <a:pt x="176213" y="465773"/>
                      <a:pt x="149543" y="465773"/>
                    </a:cubicBezTo>
                    <a:lnTo>
                      <a:pt x="48577" y="465773"/>
                    </a:lnTo>
                    <a:cubicBezTo>
                      <a:pt x="21907" y="465773"/>
                      <a:pt x="0" y="435292"/>
                      <a:pt x="0" y="397192"/>
                    </a:cubicBezTo>
                    <a:lnTo>
                      <a:pt x="0" y="68580"/>
                    </a:lnTo>
                    <a:cubicBezTo>
                      <a:pt x="0" y="30480"/>
                      <a:pt x="21907" y="0"/>
                      <a:pt x="48577" y="0"/>
                    </a:cubicBezTo>
                    <a:lnTo>
                      <a:pt x="149543" y="0"/>
                    </a:lnTo>
                    <a:cubicBezTo>
                      <a:pt x="176213" y="0"/>
                      <a:pt x="198120" y="30480"/>
                      <a:pt x="198120" y="68580"/>
                    </a:cubicBezTo>
                    <a:lnTo>
                      <a:pt x="198120" y="39719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E5EA134-9E46-1030-58F8-D482EC48CAC7}"/>
                </a:ext>
              </a:extLst>
            </p:cNvPr>
            <p:cNvSpPr/>
            <p:nvPr/>
          </p:nvSpPr>
          <p:spPr>
            <a:xfrm>
              <a:off x="8266747" y="4242434"/>
              <a:ext cx="67627" cy="310515"/>
            </a:xfrm>
            <a:custGeom>
              <a:avLst/>
              <a:gdLst>
                <a:gd name="connsiteX0" fmla="*/ 67627 w 67627"/>
                <a:gd name="connsiteY0" fmla="*/ 6668 h 310515"/>
                <a:gd name="connsiteX1" fmla="*/ 0 w 67627"/>
                <a:gd name="connsiteY1" fmla="*/ 310515 h 310515"/>
                <a:gd name="connsiteX2" fmla="*/ 29527 w 67627"/>
                <a:gd name="connsiteY2" fmla="*/ 0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27" h="310515">
                  <a:moveTo>
                    <a:pt x="67627" y="6668"/>
                  </a:moveTo>
                  <a:lnTo>
                    <a:pt x="0" y="310515"/>
                  </a:lnTo>
                  <a:lnTo>
                    <a:pt x="29527" y="0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DE77CF7-ECF6-736D-F747-590CE5AEBEB3}"/>
                </a:ext>
              </a:extLst>
            </p:cNvPr>
            <p:cNvSpPr/>
            <p:nvPr/>
          </p:nvSpPr>
          <p:spPr>
            <a:xfrm>
              <a:off x="8273414" y="2088832"/>
              <a:ext cx="566737" cy="2320289"/>
            </a:xfrm>
            <a:custGeom>
              <a:avLst/>
              <a:gdLst>
                <a:gd name="connsiteX0" fmla="*/ 32385 w 566737"/>
                <a:gd name="connsiteY0" fmla="*/ 2320290 h 2320289"/>
                <a:gd name="connsiteX1" fmla="*/ 0 w 566737"/>
                <a:gd name="connsiteY1" fmla="*/ 2313623 h 2320289"/>
                <a:gd name="connsiteX2" fmla="*/ 71438 w 566737"/>
                <a:gd name="connsiteY2" fmla="*/ 1517333 h 2320289"/>
                <a:gd name="connsiteX3" fmla="*/ 395288 w 566737"/>
                <a:gd name="connsiteY3" fmla="*/ 0 h 2320289"/>
                <a:gd name="connsiteX4" fmla="*/ 566738 w 566737"/>
                <a:gd name="connsiteY4" fmla="*/ 36195 h 2320289"/>
                <a:gd name="connsiteX5" fmla="*/ 242888 w 566737"/>
                <a:gd name="connsiteY5" fmla="*/ 1553527 h 232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737" h="2320289">
                  <a:moveTo>
                    <a:pt x="32385" y="2320290"/>
                  </a:moveTo>
                  <a:lnTo>
                    <a:pt x="0" y="2313623"/>
                  </a:lnTo>
                  <a:lnTo>
                    <a:pt x="71438" y="1517333"/>
                  </a:lnTo>
                  <a:lnTo>
                    <a:pt x="395288" y="0"/>
                  </a:lnTo>
                  <a:lnTo>
                    <a:pt x="566738" y="36195"/>
                  </a:lnTo>
                  <a:lnTo>
                    <a:pt x="242888" y="1553527"/>
                  </a:ln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9C376D4-23EB-F143-BDDB-C32BDA64D293}"/>
                </a:ext>
              </a:extLst>
            </p:cNvPr>
            <p:cNvSpPr/>
            <p:nvPr/>
          </p:nvSpPr>
          <p:spPr>
            <a:xfrm>
              <a:off x="8326230" y="3520866"/>
              <a:ext cx="208694" cy="208694"/>
            </a:xfrm>
            <a:custGeom>
              <a:avLst/>
              <a:gdLst>
                <a:gd name="connsiteX0" fmla="*/ 206265 w 208694"/>
                <a:gd name="connsiteY0" fmla="*/ 126255 h 208694"/>
                <a:gd name="connsiteX1" fmla="*/ 126255 w 208694"/>
                <a:gd name="connsiteY1" fmla="*/ 2430 h 208694"/>
                <a:gd name="connsiteX2" fmla="*/ 2430 w 208694"/>
                <a:gd name="connsiteY2" fmla="*/ 82440 h 208694"/>
                <a:gd name="connsiteX3" fmla="*/ 82440 w 208694"/>
                <a:gd name="connsiteY3" fmla="*/ 206265 h 208694"/>
                <a:gd name="connsiteX4" fmla="*/ 206265 w 208694"/>
                <a:gd name="connsiteY4" fmla="*/ 126255 h 20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94" h="208694">
                  <a:moveTo>
                    <a:pt x="206265" y="126255"/>
                  </a:moveTo>
                  <a:cubicBezTo>
                    <a:pt x="218647" y="70058"/>
                    <a:pt x="182452" y="14813"/>
                    <a:pt x="126255" y="2430"/>
                  </a:cubicBezTo>
                  <a:cubicBezTo>
                    <a:pt x="70057" y="-9952"/>
                    <a:pt x="14813" y="26242"/>
                    <a:pt x="2430" y="82440"/>
                  </a:cubicBezTo>
                  <a:cubicBezTo>
                    <a:pt x="-9953" y="138638"/>
                    <a:pt x="26243" y="193883"/>
                    <a:pt x="82440" y="206265"/>
                  </a:cubicBezTo>
                  <a:cubicBezTo>
                    <a:pt x="138638" y="218648"/>
                    <a:pt x="193882" y="182452"/>
                    <a:pt x="206265" y="126255"/>
                  </a:cubicBezTo>
                  <a:close/>
                </a:path>
              </a:pathLst>
            </a:custGeom>
            <a:solidFill>
              <a:srgbClr val="C6C5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5B2AE3E-5AE9-ECEE-A074-BDD08543F792}"/>
                </a:ext>
              </a:extLst>
            </p:cNvPr>
            <p:cNvSpPr/>
            <p:nvPr/>
          </p:nvSpPr>
          <p:spPr>
            <a:xfrm>
              <a:off x="9309415" y="3780199"/>
              <a:ext cx="189408" cy="760639"/>
            </a:xfrm>
            <a:custGeom>
              <a:avLst/>
              <a:gdLst>
                <a:gd name="connsiteX0" fmla="*/ 175579 w 189408"/>
                <a:gd name="connsiteY0" fmla="*/ 760367 h 760639"/>
                <a:gd name="connsiteX1" fmla="*/ 143194 w 189408"/>
                <a:gd name="connsiteY1" fmla="*/ 716552 h 760639"/>
                <a:gd name="connsiteX2" fmla="*/ 2224 w 189408"/>
                <a:gd name="connsiteY2" fmla="*/ 53612 h 760639"/>
                <a:gd name="connsiteX3" fmla="*/ 14607 w 189408"/>
                <a:gd name="connsiteY3" fmla="*/ 272 h 760639"/>
                <a:gd name="connsiteX4" fmla="*/ 46992 w 189408"/>
                <a:gd name="connsiteY4" fmla="*/ 44087 h 760639"/>
                <a:gd name="connsiteX5" fmla="*/ 187009 w 189408"/>
                <a:gd name="connsiteY5" fmla="*/ 707027 h 760639"/>
                <a:gd name="connsiteX6" fmla="*/ 175579 w 189408"/>
                <a:gd name="connsiteY6" fmla="*/ 760367 h 76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408" h="760639">
                  <a:moveTo>
                    <a:pt x="175579" y="760367"/>
                  </a:moveTo>
                  <a:cubicBezTo>
                    <a:pt x="163197" y="763225"/>
                    <a:pt x="148909" y="743222"/>
                    <a:pt x="143194" y="716552"/>
                  </a:cubicBezTo>
                  <a:lnTo>
                    <a:pt x="2224" y="53612"/>
                  </a:lnTo>
                  <a:cubicBezTo>
                    <a:pt x="-3491" y="26942"/>
                    <a:pt x="2224" y="3130"/>
                    <a:pt x="14607" y="272"/>
                  </a:cubicBezTo>
                  <a:cubicBezTo>
                    <a:pt x="26989" y="-2585"/>
                    <a:pt x="41277" y="17417"/>
                    <a:pt x="46992" y="44087"/>
                  </a:cubicBezTo>
                  <a:lnTo>
                    <a:pt x="187009" y="707027"/>
                  </a:lnTo>
                  <a:cubicBezTo>
                    <a:pt x="192724" y="733697"/>
                    <a:pt x="187961" y="757509"/>
                    <a:pt x="175579" y="76036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5DD08DD-9969-9F6C-15FD-41E8716671B0}"/>
                </a:ext>
              </a:extLst>
            </p:cNvPr>
            <p:cNvSpPr/>
            <p:nvPr/>
          </p:nvSpPr>
          <p:spPr>
            <a:xfrm>
              <a:off x="9165907" y="3870007"/>
              <a:ext cx="369570" cy="78104"/>
            </a:xfrm>
            <a:custGeom>
              <a:avLst/>
              <a:gdLst>
                <a:gd name="connsiteX0" fmla="*/ 369570 w 369570"/>
                <a:gd name="connsiteY0" fmla="*/ 0 h 78104"/>
                <a:gd name="connsiteX1" fmla="*/ 0 w 369570"/>
                <a:gd name="connsiteY1" fmla="*/ 78105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9570" h="78104">
                  <a:moveTo>
                    <a:pt x="369570" y="0"/>
                  </a:moveTo>
                  <a:lnTo>
                    <a:pt x="0" y="78105"/>
                  </a:lnTo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BD88258-DB02-8F2C-8C26-6DC9EC43AD61}"/>
                </a:ext>
              </a:extLst>
            </p:cNvPr>
            <p:cNvSpPr/>
            <p:nvPr/>
          </p:nvSpPr>
          <p:spPr>
            <a:xfrm rot="-717834">
              <a:off x="9042317" y="2090679"/>
              <a:ext cx="176216" cy="1552609"/>
            </a:xfrm>
            <a:custGeom>
              <a:avLst/>
              <a:gdLst>
                <a:gd name="connsiteX0" fmla="*/ 0 w 176216"/>
                <a:gd name="connsiteY0" fmla="*/ 0 h 1552609"/>
                <a:gd name="connsiteX1" fmla="*/ 176216 w 176216"/>
                <a:gd name="connsiteY1" fmla="*/ 0 h 1552609"/>
                <a:gd name="connsiteX2" fmla="*/ 176216 w 176216"/>
                <a:gd name="connsiteY2" fmla="*/ 1552609 h 1552609"/>
                <a:gd name="connsiteX3" fmla="*/ 0 w 176216"/>
                <a:gd name="connsiteY3" fmla="*/ 1552609 h 155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16" h="1552609">
                  <a:moveTo>
                    <a:pt x="0" y="0"/>
                  </a:moveTo>
                  <a:lnTo>
                    <a:pt x="176216" y="0"/>
                  </a:lnTo>
                  <a:lnTo>
                    <a:pt x="176216" y="1552609"/>
                  </a:lnTo>
                  <a:lnTo>
                    <a:pt x="0" y="1552609"/>
                  </a:ln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A2FE2C3-0246-18F6-DBE5-E8202B54C707}"/>
                </a:ext>
              </a:extLst>
            </p:cNvPr>
            <p:cNvSpPr/>
            <p:nvPr/>
          </p:nvSpPr>
          <p:spPr>
            <a:xfrm rot="-717834">
              <a:off x="9284252" y="3618715"/>
              <a:ext cx="78106" cy="323857"/>
            </a:xfrm>
            <a:custGeom>
              <a:avLst/>
              <a:gdLst>
                <a:gd name="connsiteX0" fmla="*/ 0 w 78106"/>
                <a:gd name="connsiteY0" fmla="*/ 0 h 323857"/>
                <a:gd name="connsiteX1" fmla="*/ 78107 w 78106"/>
                <a:gd name="connsiteY1" fmla="*/ 0 h 323857"/>
                <a:gd name="connsiteX2" fmla="*/ 78107 w 78106"/>
                <a:gd name="connsiteY2" fmla="*/ 323857 h 323857"/>
                <a:gd name="connsiteX3" fmla="*/ 0 w 78106"/>
                <a:gd name="connsiteY3" fmla="*/ 323857 h 32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6" h="323857">
                  <a:moveTo>
                    <a:pt x="0" y="0"/>
                  </a:moveTo>
                  <a:lnTo>
                    <a:pt x="78107" y="0"/>
                  </a:lnTo>
                  <a:lnTo>
                    <a:pt x="78107" y="323857"/>
                  </a:lnTo>
                  <a:lnTo>
                    <a:pt x="0" y="323857"/>
                  </a:lnTo>
                  <a:close/>
                </a:path>
              </a:pathLst>
            </a:custGeom>
            <a:solidFill>
              <a:srgbClr val="B2B2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53B60CD-B443-45B6-E5A8-7BABAAC6CC90}"/>
                </a:ext>
              </a:extLst>
            </p:cNvPr>
            <p:cNvSpPr/>
            <p:nvPr/>
          </p:nvSpPr>
          <p:spPr>
            <a:xfrm>
              <a:off x="9186337" y="3521821"/>
              <a:ext cx="208694" cy="209323"/>
            </a:xfrm>
            <a:custGeom>
              <a:avLst/>
              <a:gdLst>
                <a:gd name="connsiteX0" fmla="*/ 2430 w 208694"/>
                <a:gd name="connsiteY0" fmla="*/ 126253 h 209323"/>
                <a:gd name="connsiteX1" fmla="*/ 82440 w 208694"/>
                <a:gd name="connsiteY1" fmla="*/ 2428 h 209323"/>
                <a:gd name="connsiteX2" fmla="*/ 206265 w 208694"/>
                <a:gd name="connsiteY2" fmla="*/ 83390 h 209323"/>
                <a:gd name="connsiteX3" fmla="*/ 126255 w 208694"/>
                <a:gd name="connsiteY3" fmla="*/ 207215 h 209323"/>
                <a:gd name="connsiteX4" fmla="*/ 2430 w 208694"/>
                <a:gd name="connsiteY4" fmla="*/ 126253 h 20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94" h="209323">
                  <a:moveTo>
                    <a:pt x="2430" y="126253"/>
                  </a:moveTo>
                  <a:cubicBezTo>
                    <a:pt x="-9952" y="70055"/>
                    <a:pt x="26242" y="14810"/>
                    <a:pt x="82440" y="2428"/>
                  </a:cubicBezTo>
                  <a:cubicBezTo>
                    <a:pt x="138637" y="-9955"/>
                    <a:pt x="193882" y="26240"/>
                    <a:pt x="206265" y="83390"/>
                  </a:cubicBezTo>
                  <a:cubicBezTo>
                    <a:pt x="218648" y="139588"/>
                    <a:pt x="182452" y="194833"/>
                    <a:pt x="126255" y="207215"/>
                  </a:cubicBezTo>
                  <a:cubicBezTo>
                    <a:pt x="70057" y="218645"/>
                    <a:pt x="13860" y="182450"/>
                    <a:pt x="2430" y="126253"/>
                  </a:cubicBezTo>
                  <a:close/>
                </a:path>
              </a:pathLst>
            </a:custGeom>
            <a:solidFill>
              <a:srgbClr val="C6C5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88AF1E1-0F44-F067-AF0D-7CAFF50E81BB}"/>
                </a:ext>
              </a:extLst>
            </p:cNvPr>
            <p:cNvSpPr/>
            <p:nvPr/>
          </p:nvSpPr>
          <p:spPr>
            <a:xfrm>
              <a:off x="9305194" y="3897851"/>
              <a:ext cx="171005" cy="397700"/>
            </a:xfrm>
            <a:custGeom>
              <a:avLst/>
              <a:gdLst>
                <a:gd name="connsiteX0" fmla="*/ 170275 w 171005"/>
                <a:gd name="connsiteY0" fmla="*/ 348392 h 397700"/>
                <a:gd name="connsiteX1" fmla="*/ 143605 w 171005"/>
                <a:gd name="connsiteY1" fmla="*/ 389350 h 397700"/>
                <a:gd name="connsiteX2" fmla="*/ 109315 w 171005"/>
                <a:gd name="connsiteY2" fmla="*/ 396970 h 397700"/>
                <a:gd name="connsiteX3" fmla="*/ 68357 w 171005"/>
                <a:gd name="connsiteY3" fmla="*/ 370300 h 397700"/>
                <a:gd name="connsiteX4" fmla="*/ 730 w 171005"/>
                <a:gd name="connsiteY4" fmla="*/ 49308 h 397700"/>
                <a:gd name="connsiteX5" fmla="*/ 27400 w 171005"/>
                <a:gd name="connsiteY5" fmla="*/ 8350 h 397700"/>
                <a:gd name="connsiteX6" fmla="*/ 61690 w 171005"/>
                <a:gd name="connsiteY6" fmla="*/ 730 h 397700"/>
                <a:gd name="connsiteX7" fmla="*/ 102648 w 171005"/>
                <a:gd name="connsiteY7" fmla="*/ 27400 h 397700"/>
                <a:gd name="connsiteX8" fmla="*/ 170275 w 171005"/>
                <a:gd name="connsiteY8" fmla="*/ 348392 h 39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005" h="397700">
                  <a:moveTo>
                    <a:pt x="170275" y="348392"/>
                  </a:moveTo>
                  <a:cubicBezTo>
                    <a:pt x="174085" y="367442"/>
                    <a:pt x="162655" y="385540"/>
                    <a:pt x="143605" y="389350"/>
                  </a:cubicBezTo>
                  <a:lnTo>
                    <a:pt x="109315" y="396970"/>
                  </a:lnTo>
                  <a:cubicBezTo>
                    <a:pt x="90265" y="400780"/>
                    <a:pt x="72168" y="389350"/>
                    <a:pt x="68357" y="370300"/>
                  </a:cubicBezTo>
                  <a:lnTo>
                    <a:pt x="730" y="49308"/>
                  </a:lnTo>
                  <a:cubicBezTo>
                    <a:pt x="-3080" y="30258"/>
                    <a:pt x="8350" y="12160"/>
                    <a:pt x="27400" y="8350"/>
                  </a:cubicBezTo>
                  <a:lnTo>
                    <a:pt x="61690" y="730"/>
                  </a:lnTo>
                  <a:cubicBezTo>
                    <a:pt x="80740" y="-3080"/>
                    <a:pt x="98837" y="8350"/>
                    <a:pt x="102648" y="27400"/>
                  </a:cubicBezTo>
                  <a:lnTo>
                    <a:pt x="170275" y="348392"/>
                  </a:ln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" name="图形 2">
              <a:extLst>
                <a:ext uri="{FF2B5EF4-FFF2-40B4-BE49-F238E27FC236}">
                  <a16:creationId xmlns:a16="http://schemas.microsoft.com/office/drawing/2014/main" id="{0576DD5E-2B0B-D0C7-FB70-A50317AD4B41}"/>
                </a:ext>
              </a:extLst>
            </p:cNvPr>
            <p:cNvGrpSpPr/>
            <p:nvPr/>
          </p:nvGrpSpPr>
          <p:grpSpPr>
            <a:xfrm>
              <a:off x="8613457" y="1693544"/>
              <a:ext cx="495300" cy="495300"/>
              <a:chOff x="8613457" y="1693544"/>
              <a:chExt cx="495300" cy="495300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D54611F-1C9D-7259-4706-6F22ACC8545C}"/>
                  </a:ext>
                </a:extLst>
              </p:cNvPr>
              <p:cNvSpPr/>
              <p:nvPr/>
            </p:nvSpPr>
            <p:spPr>
              <a:xfrm>
                <a:off x="8613457" y="1693544"/>
                <a:ext cx="495300" cy="495300"/>
              </a:xfrm>
              <a:custGeom>
                <a:avLst/>
                <a:gdLst>
                  <a:gd name="connsiteX0" fmla="*/ 495300 w 495300"/>
                  <a:gd name="connsiteY0" fmla="*/ 247650 h 495300"/>
                  <a:gd name="connsiteX1" fmla="*/ 247650 w 495300"/>
                  <a:gd name="connsiteY1" fmla="*/ 0 h 495300"/>
                  <a:gd name="connsiteX2" fmla="*/ 0 w 495300"/>
                  <a:gd name="connsiteY2" fmla="*/ 247650 h 495300"/>
                  <a:gd name="connsiteX3" fmla="*/ 247650 w 495300"/>
                  <a:gd name="connsiteY3" fmla="*/ 495300 h 495300"/>
                  <a:gd name="connsiteX4" fmla="*/ 495300 w 495300"/>
                  <a:gd name="connsiteY4" fmla="*/ 24765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300" h="495300">
                    <a:moveTo>
                      <a:pt x="495300" y="247650"/>
                    </a:moveTo>
                    <a:cubicBezTo>
                      <a:pt x="495300" y="111442"/>
                      <a:pt x="384810" y="0"/>
                      <a:pt x="247650" y="0"/>
                    </a:cubicBezTo>
                    <a:cubicBezTo>
                      <a:pt x="111443" y="0"/>
                      <a:pt x="0" y="110490"/>
                      <a:pt x="0" y="247650"/>
                    </a:cubicBezTo>
                    <a:cubicBezTo>
                      <a:pt x="0" y="383858"/>
                      <a:pt x="110490" y="495300"/>
                      <a:pt x="247650" y="495300"/>
                    </a:cubicBezTo>
                    <a:cubicBezTo>
                      <a:pt x="384810" y="495300"/>
                      <a:pt x="495300" y="384810"/>
                      <a:pt x="495300" y="247650"/>
                    </a:cubicBezTo>
                    <a:close/>
                  </a:path>
                </a:pathLst>
              </a:custGeom>
              <a:solidFill>
                <a:srgbClr val="D9D9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AE060C2-B4BA-7F64-9E0A-F1925D7088BA}"/>
                  </a:ext>
                </a:extLst>
              </p:cNvPr>
              <p:cNvSpPr/>
              <p:nvPr/>
            </p:nvSpPr>
            <p:spPr>
              <a:xfrm>
                <a:off x="8661082" y="1741169"/>
                <a:ext cx="400050" cy="400050"/>
              </a:xfrm>
              <a:custGeom>
                <a:avLst/>
                <a:gdLst>
                  <a:gd name="connsiteX0" fmla="*/ 400050 w 400050"/>
                  <a:gd name="connsiteY0" fmla="*/ 200025 h 400050"/>
                  <a:gd name="connsiteX1" fmla="*/ 200025 w 400050"/>
                  <a:gd name="connsiteY1" fmla="*/ 0 h 400050"/>
                  <a:gd name="connsiteX2" fmla="*/ 0 w 400050"/>
                  <a:gd name="connsiteY2" fmla="*/ 200025 h 400050"/>
                  <a:gd name="connsiteX3" fmla="*/ 200025 w 400050"/>
                  <a:gd name="connsiteY3" fmla="*/ 400050 h 400050"/>
                  <a:gd name="connsiteX4" fmla="*/ 400050 w 400050"/>
                  <a:gd name="connsiteY4" fmla="*/ 200025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0050" y="200025"/>
                    </a:moveTo>
                    <a:cubicBezTo>
                      <a:pt x="400050" y="89535"/>
                      <a:pt x="310515" y="0"/>
                      <a:pt x="200025" y="0"/>
                    </a:cubicBezTo>
                    <a:cubicBezTo>
                      <a:pt x="89535" y="0"/>
                      <a:pt x="0" y="89535"/>
                      <a:pt x="0" y="200025"/>
                    </a:cubicBezTo>
                    <a:cubicBezTo>
                      <a:pt x="0" y="310515"/>
                      <a:pt x="89535" y="400050"/>
                      <a:pt x="200025" y="400050"/>
                    </a:cubicBezTo>
                    <a:cubicBezTo>
                      <a:pt x="310515" y="400050"/>
                      <a:pt x="400050" y="310515"/>
                      <a:pt x="400050" y="200025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935B49B-4493-53A6-CBDA-92887E445CC0}"/>
                  </a:ext>
                </a:extLst>
              </p:cNvPr>
              <p:cNvSpPr/>
              <p:nvPr/>
            </p:nvSpPr>
            <p:spPr>
              <a:xfrm>
                <a:off x="8784907" y="1864041"/>
                <a:ext cx="154305" cy="154323"/>
              </a:xfrm>
              <a:custGeom>
                <a:avLst/>
                <a:gdLst>
                  <a:gd name="connsiteX0" fmla="*/ 154305 w 154305"/>
                  <a:gd name="connsiteY0" fmla="*/ 77153 h 154323"/>
                  <a:gd name="connsiteX1" fmla="*/ 77153 w 154305"/>
                  <a:gd name="connsiteY1" fmla="*/ 0 h 154323"/>
                  <a:gd name="connsiteX2" fmla="*/ 0 w 154305"/>
                  <a:gd name="connsiteY2" fmla="*/ 77153 h 154323"/>
                  <a:gd name="connsiteX3" fmla="*/ 77153 w 154305"/>
                  <a:gd name="connsiteY3" fmla="*/ 154305 h 154323"/>
                  <a:gd name="connsiteX4" fmla="*/ 154305 w 154305"/>
                  <a:gd name="connsiteY4" fmla="*/ 77153 h 15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05" h="154323">
                    <a:moveTo>
                      <a:pt x="154305" y="77153"/>
                    </a:moveTo>
                    <a:cubicBezTo>
                      <a:pt x="154305" y="34290"/>
                      <a:pt x="120015" y="0"/>
                      <a:pt x="77153" y="0"/>
                    </a:cubicBezTo>
                    <a:cubicBezTo>
                      <a:pt x="34290" y="0"/>
                      <a:pt x="0" y="34290"/>
                      <a:pt x="0" y="77153"/>
                    </a:cubicBezTo>
                    <a:cubicBezTo>
                      <a:pt x="0" y="120015"/>
                      <a:pt x="34290" y="154305"/>
                      <a:pt x="77153" y="154305"/>
                    </a:cubicBezTo>
                    <a:cubicBezTo>
                      <a:pt x="119063" y="155258"/>
                      <a:pt x="154305" y="120015"/>
                      <a:pt x="154305" y="77153"/>
                    </a:cubicBezTo>
                    <a:close/>
                  </a:path>
                </a:pathLst>
              </a:custGeom>
              <a:solidFill>
                <a:srgbClr val="8686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图形 2">
            <a:extLst>
              <a:ext uri="{FF2B5EF4-FFF2-40B4-BE49-F238E27FC236}">
                <a16:creationId xmlns:a16="http://schemas.microsoft.com/office/drawing/2014/main" id="{DF3E9007-FDAD-5536-12DB-5485C4957AD0}"/>
              </a:ext>
            </a:extLst>
          </p:cNvPr>
          <p:cNvGrpSpPr/>
          <p:nvPr/>
        </p:nvGrpSpPr>
        <p:grpSpPr>
          <a:xfrm>
            <a:off x="3991781" y="3714451"/>
            <a:ext cx="201464" cy="2037917"/>
            <a:chOff x="4448175" y="1282064"/>
            <a:chExt cx="428625" cy="4335779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7C250BA-E1E9-919A-EA95-B3860B13ABC9}"/>
                </a:ext>
              </a:extLst>
            </p:cNvPr>
            <p:cNvSpPr/>
            <p:nvPr/>
          </p:nvSpPr>
          <p:spPr>
            <a:xfrm>
              <a:off x="4472940" y="1282064"/>
              <a:ext cx="379094" cy="657225"/>
            </a:xfrm>
            <a:custGeom>
              <a:avLst/>
              <a:gdLst>
                <a:gd name="connsiteX0" fmla="*/ 379095 w 379094"/>
                <a:gd name="connsiteY0" fmla="*/ 486728 h 657225"/>
                <a:gd name="connsiteX1" fmla="*/ 264795 w 379094"/>
                <a:gd name="connsiteY1" fmla="*/ 657225 h 657225"/>
                <a:gd name="connsiteX2" fmla="*/ 114300 w 379094"/>
                <a:gd name="connsiteY2" fmla="*/ 657225 h 657225"/>
                <a:gd name="connsiteX3" fmla="*/ 0 w 379094"/>
                <a:gd name="connsiteY3" fmla="*/ 486728 h 657225"/>
                <a:gd name="connsiteX4" fmla="*/ 0 w 379094"/>
                <a:gd name="connsiteY4" fmla="*/ 170498 h 657225"/>
                <a:gd name="connsiteX5" fmla="*/ 114300 w 379094"/>
                <a:gd name="connsiteY5" fmla="*/ 0 h 657225"/>
                <a:gd name="connsiteX6" fmla="*/ 264795 w 379094"/>
                <a:gd name="connsiteY6" fmla="*/ 0 h 657225"/>
                <a:gd name="connsiteX7" fmla="*/ 379095 w 379094"/>
                <a:gd name="connsiteY7" fmla="*/ 170498 h 657225"/>
                <a:gd name="connsiteX8" fmla="*/ 379095 w 379094"/>
                <a:gd name="connsiteY8" fmla="*/ 486728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9094" h="657225">
                  <a:moveTo>
                    <a:pt x="379095" y="486728"/>
                  </a:moveTo>
                  <a:cubicBezTo>
                    <a:pt x="379095" y="581025"/>
                    <a:pt x="327660" y="657225"/>
                    <a:pt x="264795" y="657225"/>
                  </a:cubicBezTo>
                  <a:lnTo>
                    <a:pt x="114300" y="657225"/>
                  </a:lnTo>
                  <a:cubicBezTo>
                    <a:pt x="51435" y="657225"/>
                    <a:pt x="0" y="580073"/>
                    <a:pt x="0" y="486728"/>
                  </a:cubicBezTo>
                  <a:lnTo>
                    <a:pt x="0" y="170498"/>
                  </a:lnTo>
                  <a:cubicBezTo>
                    <a:pt x="0" y="76200"/>
                    <a:pt x="51435" y="0"/>
                    <a:pt x="114300" y="0"/>
                  </a:cubicBezTo>
                  <a:lnTo>
                    <a:pt x="264795" y="0"/>
                  </a:lnTo>
                  <a:cubicBezTo>
                    <a:pt x="327660" y="0"/>
                    <a:pt x="379095" y="77152"/>
                    <a:pt x="379095" y="170498"/>
                  </a:cubicBezTo>
                  <a:lnTo>
                    <a:pt x="379095" y="486728"/>
                  </a:lnTo>
                  <a:close/>
                </a:path>
              </a:pathLst>
            </a:custGeom>
            <a:solidFill>
              <a:srgbClr val="C6C5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0" name="图形 2">
              <a:extLst>
                <a:ext uri="{FF2B5EF4-FFF2-40B4-BE49-F238E27FC236}">
                  <a16:creationId xmlns:a16="http://schemas.microsoft.com/office/drawing/2014/main" id="{0086FFE1-4138-03B4-EE67-A181E7B776C8}"/>
                </a:ext>
              </a:extLst>
            </p:cNvPr>
            <p:cNvGrpSpPr/>
            <p:nvPr/>
          </p:nvGrpSpPr>
          <p:grpSpPr>
            <a:xfrm>
              <a:off x="4473892" y="1917382"/>
              <a:ext cx="378142" cy="3029902"/>
              <a:chOff x="4473892" y="1917382"/>
              <a:chExt cx="378142" cy="302990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703D80C-B9B0-6FE6-D77B-6D9EB851B0E3}"/>
                  </a:ext>
                </a:extLst>
              </p:cNvPr>
              <p:cNvSpPr/>
              <p:nvPr/>
            </p:nvSpPr>
            <p:spPr>
              <a:xfrm>
                <a:off x="4473892" y="1917382"/>
                <a:ext cx="126682" cy="3029902"/>
              </a:xfrm>
              <a:custGeom>
                <a:avLst/>
                <a:gdLst>
                  <a:gd name="connsiteX0" fmla="*/ 0 w 126682"/>
                  <a:gd name="connsiteY0" fmla="*/ 0 h 3029902"/>
                  <a:gd name="connsiteX1" fmla="*/ 126683 w 126682"/>
                  <a:gd name="connsiteY1" fmla="*/ 0 h 3029902"/>
                  <a:gd name="connsiteX2" fmla="*/ 126683 w 126682"/>
                  <a:gd name="connsiteY2" fmla="*/ 3029903 h 3029902"/>
                  <a:gd name="connsiteX3" fmla="*/ 0 w 126682"/>
                  <a:gd name="connsiteY3" fmla="*/ 3029903 h 302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682" h="3029902">
                    <a:moveTo>
                      <a:pt x="0" y="0"/>
                    </a:moveTo>
                    <a:lnTo>
                      <a:pt x="126683" y="0"/>
                    </a:lnTo>
                    <a:lnTo>
                      <a:pt x="126683" y="3029903"/>
                    </a:lnTo>
                    <a:lnTo>
                      <a:pt x="0" y="3029903"/>
                    </a:lnTo>
                    <a:close/>
                  </a:path>
                </a:pathLst>
              </a:custGeom>
              <a:solidFill>
                <a:srgbClr val="D4A8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6244836-10E0-B25C-41D6-0506CF8C01C1}"/>
                  </a:ext>
                </a:extLst>
              </p:cNvPr>
              <p:cNvSpPr/>
              <p:nvPr/>
            </p:nvSpPr>
            <p:spPr>
              <a:xfrm>
                <a:off x="4599622" y="1917382"/>
                <a:ext cx="126682" cy="3029902"/>
              </a:xfrm>
              <a:custGeom>
                <a:avLst/>
                <a:gdLst>
                  <a:gd name="connsiteX0" fmla="*/ 0 w 126682"/>
                  <a:gd name="connsiteY0" fmla="*/ 0 h 3029902"/>
                  <a:gd name="connsiteX1" fmla="*/ 126682 w 126682"/>
                  <a:gd name="connsiteY1" fmla="*/ 0 h 3029902"/>
                  <a:gd name="connsiteX2" fmla="*/ 126682 w 126682"/>
                  <a:gd name="connsiteY2" fmla="*/ 3029903 h 3029902"/>
                  <a:gd name="connsiteX3" fmla="*/ 0 w 126682"/>
                  <a:gd name="connsiteY3" fmla="*/ 3029903 h 302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682" h="3029902">
                    <a:moveTo>
                      <a:pt x="0" y="0"/>
                    </a:moveTo>
                    <a:lnTo>
                      <a:pt x="126682" y="0"/>
                    </a:lnTo>
                    <a:lnTo>
                      <a:pt x="126682" y="3029903"/>
                    </a:lnTo>
                    <a:lnTo>
                      <a:pt x="0" y="3029903"/>
                    </a:lnTo>
                    <a:close/>
                  </a:path>
                </a:pathLst>
              </a:custGeom>
              <a:solidFill>
                <a:srgbClr val="DEC4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FFD727E-087C-1693-07FE-DC05FFB9FC52}"/>
                  </a:ext>
                </a:extLst>
              </p:cNvPr>
              <p:cNvSpPr/>
              <p:nvPr/>
            </p:nvSpPr>
            <p:spPr>
              <a:xfrm>
                <a:off x="4725352" y="1917382"/>
                <a:ext cx="126682" cy="3029902"/>
              </a:xfrm>
              <a:custGeom>
                <a:avLst/>
                <a:gdLst>
                  <a:gd name="connsiteX0" fmla="*/ 0 w 126682"/>
                  <a:gd name="connsiteY0" fmla="*/ 0 h 3029902"/>
                  <a:gd name="connsiteX1" fmla="*/ 126682 w 126682"/>
                  <a:gd name="connsiteY1" fmla="*/ 0 h 3029902"/>
                  <a:gd name="connsiteX2" fmla="*/ 126682 w 126682"/>
                  <a:gd name="connsiteY2" fmla="*/ 3029903 h 3029902"/>
                  <a:gd name="connsiteX3" fmla="*/ 0 w 126682"/>
                  <a:gd name="connsiteY3" fmla="*/ 3029903 h 302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682" h="3029902">
                    <a:moveTo>
                      <a:pt x="0" y="0"/>
                    </a:moveTo>
                    <a:lnTo>
                      <a:pt x="126682" y="0"/>
                    </a:lnTo>
                    <a:lnTo>
                      <a:pt x="126682" y="3029903"/>
                    </a:lnTo>
                    <a:lnTo>
                      <a:pt x="0" y="3029903"/>
                    </a:lnTo>
                    <a:close/>
                  </a:path>
                </a:pathLst>
              </a:custGeom>
              <a:solidFill>
                <a:srgbClr val="D4A8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34C5FAA-E01F-345B-8B77-31A470F484D8}"/>
                </a:ext>
              </a:extLst>
            </p:cNvPr>
            <p:cNvSpPr/>
            <p:nvPr/>
          </p:nvSpPr>
          <p:spPr>
            <a:xfrm>
              <a:off x="4599622" y="1282064"/>
              <a:ext cx="126682" cy="461010"/>
            </a:xfrm>
            <a:custGeom>
              <a:avLst/>
              <a:gdLst>
                <a:gd name="connsiteX0" fmla="*/ 0 w 126682"/>
                <a:gd name="connsiteY0" fmla="*/ 0 h 461010"/>
                <a:gd name="connsiteX1" fmla="*/ 126682 w 126682"/>
                <a:gd name="connsiteY1" fmla="*/ 0 h 461010"/>
                <a:gd name="connsiteX2" fmla="*/ 126682 w 126682"/>
                <a:gd name="connsiteY2" fmla="*/ 461010 h 461010"/>
                <a:gd name="connsiteX3" fmla="*/ 0 w 126682"/>
                <a:gd name="connsiteY3" fmla="*/ 46101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2" h="461010">
                  <a:moveTo>
                    <a:pt x="0" y="0"/>
                  </a:moveTo>
                  <a:lnTo>
                    <a:pt x="126682" y="0"/>
                  </a:lnTo>
                  <a:lnTo>
                    <a:pt x="126682" y="461010"/>
                  </a:lnTo>
                  <a:lnTo>
                    <a:pt x="0" y="461010"/>
                  </a:ln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228B7F-B41A-8183-3BB8-6E1D49DD70CD}"/>
                </a:ext>
              </a:extLst>
            </p:cNvPr>
            <p:cNvSpPr/>
            <p:nvPr/>
          </p:nvSpPr>
          <p:spPr>
            <a:xfrm>
              <a:off x="4473892" y="4947284"/>
              <a:ext cx="378142" cy="670559"/>
            </a:xfrm>
            <a:custGeom>
              <a:avLst/>
              <a:gdLst>
                <a:gd name="connsiteX0" fmla="*/ 378142 w 378142"/>
                <a:gd name="connsiteY0" fmla="*/ 0 h 670559"/>
                <a:gd name="connsiteX1" fmla="*/ 188595 w 378142"/>
                <a:gd name="connsiteY1" fmla="*/ 670560 h 670559"/>
                <a:gd name="connsiteX2" fmla="*/ 0 w 378142"/>
                <a:gd name="connsiteY2" fmla="*/ 0 h 67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142" h="670559">
                  <a:moveTo>
                    <a:pt x="378142" y="0"/>
                  </a:moveTo>
                  <a:lnTo>
                    <a:pt x="188595" y="670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4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F334204-DE2D-7F5A-6C1A-CF6E710DA337}"/>
                </a:ext>
              </a:extLst>
            </p:cNvPr>
            <p:cNvSpPr/>
            <p:nvPr/>
          </p:nvSpPr>
          <p:spPr>
            <a:xfrm>
              <a:off x="4595812" y="5380671"/>
              <a:ext cx="133350" cy="237172"/>
            </a:xfrm>
            <a:custGeom>
              <a:avLst/>
              <a:gdLst>
                <a:gd name="connsiteX0" fmla="*/ 133350 w 133350"/>
                <a:gd name="connsiteY0" fmla="*/ 0 h 237172"/>
                <a:gd name="connsiteX1" fmla="*/ 0 w 133350"/>
                <a:gd name="connsiteY1" fmla="*/ 0 h 237172"/>
                <a:gd name="connsiteX2" fmla="*/ 66675 w 133350"/>
                <a:gd name="connsiteY2" fmla="*/ 237172 h 23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237172">
                  <a:moveTo>
                    <a:pt x="133350" y="0"/>
                  </a:moveTo>
                  <a:lnTo>
                    <a:pt x="0" y="0"/>
                  </a:lnTo>
                  <a:lnTo>
                    <a:pt x="66675" y="237172"/>
                  </a:lnTo>
                  <a:close/>
                </a:path>
              </a:pathLst>
            </a:custGeom>
            <a:solidFill>
              <a:srgbClr val="7170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971957A-B123-DBE4-A8EA-6FAD0015C444}"/>
                </a:ext>
              </a:extLst>
            </p:cNvPr>
            <p:cNvSpPr/>
            <p:nvPr/>
          </p:nvSpPr>
          <p:spPr>
            <a:xfrm>
              <a:off x="4473892" y="1681162"/>
              <a:ext cx="378142" cy="108585"/>
            </a:xfrm>
            <a:custGeom>
              <a:avLst/>
              <a:gdLst>
                <a:gd name="connsiteX0" fmla="*/ 378142 w 378142"/>
                <a:gd name="connsiteY0" fmla="*/ 88583 h 108585"/>
                <a:gd name="connsiteX1" fmla="*/ 366713 w 378142"/>
                <a:gd name="connsiteY1" fmla="*/ 108585 h 108585"/>
                <a:gd name="connsiteX2" fmla="*/ 11430 w 378142"/>
                <a:gd name="connsiteY2" fmla="*/ 108585 h 108585"/>
                <a:gd name="connsiteX3" fmla="*/ 0 w 378142"/>
                <a:gd name="connsiteY3" fmla="*/ 88583 h 108585"/>
                <a:gd name="connsiteX4" fmla="*/ 0 w 378142"/>
                <a:gd name="connsiteY4" fmla="*/ 20002 h 108585"/>
                <a:gd name="connsiteX5" fmla="*/ 11430 w 378142"/>
                <a:gd name="connsiteY5" fmla="*/ 0 h 108585"/>
                <a:gd name="connsiteX6" fmla="*/ 366713 w 378142"/>
                <a:gd name="connsiteY6" fmla="*/ 0 h 108585"/>
                <a:gd name="connsiteX7" fmla="*/ 378142 w 378142"/>
                <a:gd name="connsiteY7" fmla="*/ 20002 h 108585"/>
                <a:gd name="connsiteX8" fmla="*/ 378142 w 378142"/>
                <a:gd name="connsiteY8" fmla="*/ 8858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42" h="108585">
                  <a:moveTo>
                    <a:pt x="378142" y="88583"/>
                  </a:moveTo>
                  <a:cubicBezTo>
                    <a:pt x="378142" y="100013"/>
                    <a:pt x="373380" y="108585"/>
                    <a:pt x="366713" y="108585"/>
                  </a:cubicBezTo>
                  <a:lnTo>
                    <a:pt x="11430" y="108585"/>
                  </a:lnTo>
                  <a:cubicBezTo>
                    <a:pt x="4763" y="108585"/>
                    <a:pt x="0" y="100013"/>
                    <a:pt x="0" y="88583"/>
                  </a:cubicBezTo>
                  <a:lnTo>
                    <a:pt x="0" y="20002"/>
                  </a:lnTo>
                  <a:cubicBezTo>
                    <a:pt x="0" y="8573"/>
                    <a:pt x="4763" y="0"/>
                    <a:pt x="11430" y="0"/>
                  </a:cubicBezTo>
                  <a:lnTo>
                    <a:pt x="366713" y="0"/>
                  </a:lnTo>
                  <a:cubicBezTo>
                    <a:pt x="373380" y="0"/>
                    <a:pt x="378142" y="8573"/>
                    <a:pt x="378142" y="20002"/>
                  </a:cubicBezTo>
                  <a:lnTo>
                    <a:pt x="378142" y="88583"/>
                  </a:lnTo>
                  <a:close/>
                </a:path>
              </a:pathLst>
            </a:custGeom>
            <a:solidFill>
              <a:srgbClr val="91BA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5361D1F-E195-B64C-8C6B-12856FB07BEC}"/>
                </a:ext>
              </a:extLst>
            </p:cNvPr>
            <p:cNvSpPr/>
            <p:nvPr/>
          </p:nvSpPr>
          <p:spPr>
            <a:xfrm>
              <a:off x="4448175" y="1592579"/>
              <a:ext cx="428625" cy="108585"/>
            </a:xfrm>
            <a:custGeom>
              <a:avLst/>
              <a:gdLst>
                <a:gd name="connsiteX0" fmla="*/ 428625 w 428625"/>
                <a:gd name="connsiteY0" fmla="*/ 88583 h 108585"/>
                <a:gd name="connsiteX1" fmla="*/ 415290 w 428625"/>
                <a:gd name="connsiteY1" fmla="*/ 108585 h 108585"/>
                <a:gd name="connsiteX2" fmla="*/ 13335 w 428625"/>
                <a:gd name="connsiteY2" fmla="*/ 108585 h 108585"/>
                <a:gd name="connsiteX3" fmla="*/ 0 w 428625"/>
                <a:gd name="connsiteY3" fmla="*/ 88583 h 108585"/>
                <a:gd name="connsiteX4" fmla="*/ 0 w 428625"/>
                <a:gd name="connsiteY4" fmla="*/ 20003 h 108585"/>
                <a:gd name="connsiteX5" fmla="*/ 13335 w 428625"/>
                <a:gd name="connsiteY5" fmla="*/ 0 h 108585"/>
                <a:gd name="connsiteX6" fmla="*/ 415290 w 428625"/>
                <a:gd name="connsiteY6" fmla="*/ 0 h 108585"/>
                <a:gd name="connsiteX7" fmla="*/ 428625 w 428625"/>
                <a:gd name="connsiteY7" fmla="*/ 20003 h 108585"/>
                <a:gd name="connsiteX8" fmla="*/ 428625 w 428625"/>
                <a:gd name="connsiteY8" fmla="*/ 8858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108585">
                  <a:moveTo>
                    <a:pt x="428625" y="88583"/>
                  </a:moveTo>
                  <a:cubicBezTo>
                    <a:pt x="428625" y="100013"/>
                    <a:pt x="422910" y="108585"/>
                    <a:pt x="415290" y="108585"/>
                  </a:cubicBezTo>
                  <a:lnTo>
                    <a:pt x="13335" y="108585"/>
                  </a:lnTo>
                  <a:cubicBezTo>
                    <a:pt x="5715" y="108585"/>
                    <a:pt x="0" y="100013"/>
                    <a:pt x="0" y="88583"/>
                  </a:cubicBezTo>
                  <a:lnTo>
                    <a:pt x="0" y="20003"/>
                  </a:lnTo>
                  <a:cubicBezTo>
                    <a:pt x="0" y="8573"/>
                    <a:pt x="5715" y="0"/>
                    <a:pt x="13335" y="0"/>
                  </a:cubicBezTo>
                  <a:lnTo>
                    <a:pt x="415290" y="0"/>
                  </a:lnTo>
                  <a:cubicBezTo>
                    <a:pt x="422910" y="0"/>
                    <a:pt x="428625" y="8573"/>
                    <a:pt x="428625" y="20003"/>
                  </a:cubicBezTo>
                  <a:lnTo>
                    <a:pt x="428625" y="88583"/>
                  </a:lnTo>
                  <a:close/>
                </a:path>
              </a:pathLst>
            </a:custGeom>
            <a:solidFill>
              <a:srgbClr val="90A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D08A-07DD-63B4-7810-CB068F2A69D3}"/>
                </a:ext>
              </a:extLst>
            </p:cNvPr>
            <p:cNvSpPr/>
            <p:nvPr/>
          </p:nvSpPr>
          <p:spPr>
            <a:xfrm>
              <a:off x="4473892" y="1817369"/>
              <a:ext cx="378142" cy="108584"/>
            </a:xfrm>
            <a:custGeom>
              <a:avLst/>
              <a:gdLst>
                <a:gd name="connsiteX0" fmla="*/ 378142 w 378142"/>
                <a:gd name="connsiteY0" fmla="*/ 88583 h 108584"/>
                <a:gd name="connsiteX1" fmla="*/ 366713 w 378142"/>
                <a:gd name="connsiteY1" fmla="*/ 108585 h 108584"/>
                <a:gd name="connsiteX2" fmla="*/ 11430 w 378142"/>
                <a:gd name="connsiteY2" fmla="*/ 108585 h 108584"/>
                <a:gd name="connsiteX3" fmla="*/ 0 w 378142"/>
                <a:gd name="connsiteY3" fmla="*/ 88583 h 108584"/>
                <a:gd name="connsiteX4" fmla="*/ 0 w 378142"/>
                <a:gd name="connsiteY4" fmla="*/ 20002 h 108584"/>
                <a:gd name="connsiteX5" fmla="*/ 11430 w 378142"/>
                <a:gd name="connsiteY5" fmla="*/ 0 h 108584"/>
                <a:gd name="connsiteX6" fmla="*/ 366713 w 378142"/>
                <a:gd name="connsiteY6" fmla="*/ 0 h 108584"/>
                <a:gd name="connsiteX7" fmla="*/ 378142 w 378142"/>
                <a:gd name="connsiteY7" fmla="*/ 20002 h 108584"/>
                <a:gd name="connsiteX8" fmla="*/ 378142 w 378142"/>
                <a:gd name="connsiteY8" fmla="*/ 88583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42" h="108584">
                  <a:moveTo>
                    <a:pt x="378142" y="88583"/>
                  </a:moveTo>
                  <a:cubicBezTo>
                    <a:pt x="378142" y="100013"/>
                    <a:pt x="373380" y="108585"/>
                    <a:pt x="366713" y="108585"/>
                  </a:cubicBezTo>
                  <a:lnTo>
                    <a:pt x="11430" y="108585"/>
                  </a:lnTo>
                  <a:cubicBezTo>
                    <a:pt x="4763" y="108585"/>
                    <a:pt x="0" y="100013"/>
                    <a:pt x="0" y="88583"/>
                  </a:cubicBezTo>
                  <a:lnTo>
                    <a:pt x="0" y="20002"/>
                  </a:lnTo>
                  <a:cubicBezTo>
                    <a:pt x="0" y="8572"/>
                    <a:pt x="4763" y="0"/>
                    <a:pt x="11430" y="0"/>
                  </a:cubicBezTo>
                  <a:lnTo>
                    <a:pt x="366713" y="0"/>
                  </a:lnTo>
                  <a:cubicBezTo>
                    <a:pt x="373380" y="0"/>
                    <a:pt x="378142" y="8572"/>
                    <a:pt x="378142" y="20002"/>
                  </a:cubicBezTo>
                  <a:lnTo>
                    <a:pt x="378142" y="88583"/>
                  </a:lnTo>
                  <a:close/>
                </a:path>
              </a:pathLst>
            </a:custGeom>
            <a:solidFill>
              <a:srgbClr val="91BAB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DDFC544-0A31-48CB-B777-5EEBB397C1BB}"/>
                </a:ext>
              </a:extLst>
            </p:cNvPr>
            <p:cNvSpPr/>
            <p:nvPr/>
          </p:nvSpPr>
          <p:spPr>
            <a:xfrm>
              <a:off x="4448175" y="1871662"/>
              <a:ext cx="428625" cy="108584"/>
            </a:xfrm>
            <a:custGeom>
              <a:avLst/>
              <a:gdLst>
                <a:gd name="connsiteX0" fmla="*/ 428625 w 428625"/>
                <a:gd name="connsiteY0" fmla="*/ 88583 h 108584"/>
                <a:gd name="connsiteX1" fmla="*/ 415290 w 428625"/>
                <a:gd name="connsiteY1" fmla="*/ 108585 h 108584"/>
                <a:gd name="connsiteX2" fmla="*/ 13335 w 428625"/>
                <a:gd name="connsiteY2" fmla="*/ 108585 h 108584"/>
                <a:gd name="connsiteX3" fmla="*/ 0 w 428625"/>
                <a:gd name="connsiteY3" fmla="*/ 88583 h 108584"/>
                <a:gd name="connsiteX4" fmla="*/ 0 w 428625"/>
                <a:gd name="connsiteY4" fmla="*/ 20003 h 108584"/>
                <a:gd name="connsiteX5" fmla="*/ 13335 w 428625"/>
                <a:gd name="connsiteY5" fmla="*/ 0 h 108584"/>
                <a:gd name="connsiteX6" fmla="*/ 415290 w 428625"/>
                <a:gd name="connsiteY6" fmla="*/ 0 h 108584"/>
                <a:gd name="connsiteX7" fmla="*/ 428625 w 428625"/>
                <a:gd name="connsiteY7" fmla="*/ 20003 h 108584"/>
                <a:gd name="connsiteX8" fmla="*/ 428625 w 428625"/>
                <a:gd name="connsiteY8" fmla="*/ 88583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108584">
                  <a:moveTo>
                    <a:pt x="428625" y="88583"/>
                  </a:moveTo>
                  <a:cubicBezTo>
                    <a:pt x="428625" y="100013"/>
                    <a:pt x="422910" y="108585"/>
                    <a:pt x="415290" y="108585"/>
                  </a:cubicBezTo>
                  <a:lnTo>
                    <a:pt x="13335" y="108585"/>
                  </a:lnTo>
                  <a:cubicBezTo>
                    <a:pt x="5715" y="108585"/>
                    <a:pt x="0" y="100013"/>
                    <a:pt x="0" y="88583"/>
                  </a:cubicBezTo>
                  <a:lnTo>
                    <a:pt x="0" y="20003"/>
                  </a:lnTo>
                  <a:cubicBezTo>
                    <a:pt x="0" y="8572"/>
                    <a:pt x="5715" y="0"/>
                    <a:pt x="13335" y="0"/>
                  </a:cubicBezTo>
                  <a:lnTo>
                    <a:pt x="415290" y="0"/>
                  </a:lnTo>
                  <a:cubicBezTo>
                    <a:pt x="422910" y="0"/>
                    <a:pt x="428625" y="8572"/>
                    <a:pt x="428625" y="20003"/>
                  </a:cubicBezTo>
                  <a:lnTo>
                    <a:pt x="428625" y="88583"/>
                  </a:lnTo>
                  <a:close/>
                </a:path>
              </a:pathLst>
            </a:custGeom>
            <a:solidFill>
              <a:srgbClr val="90A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3B22300-7662-2ED6-FEB5-593BC1CD10FB}"/>
                </a:ext>
              </a:extLst>
            </p:cNvPr>
            <p:cNvSpPr/>
            <p:nvPr/>
          </p:nvSpPr>
          <p:spPr>
            <a:xfrm>
              <a:off x="4448175" y="1735454"/>
              <a:ext cx="428625" cy="108585"/>
            </a:xfrm>
            <a:custGeom>
              <a:avLst/>
              <a:gdLst>
                <a:gd name="connsiteX0" fmla="*/ 428625 w 428625"/>
                <a:gd name="connsiteY0" fmla="*/ 88583 h 108585"/>
                <a:gd name="connsiteX1" fmla="*/ 415290 w 428625"/>
                <a:gd name="connsiteY1" fmla="*/ 108585 h 108585"/>
                <a:gd name="connsiteX2" fmla="*/ 13335 w 428625"/>
                <a:gd name="connsiteY2" fmla="*/ 108585 h 108585"/>
                <a:gd name="connsiteX3" fmla="*/ 0 w 428625"/>
                <a:gd name="connsiteY3" fmla="*/ 88583 h 108585"/>
                <a:gd name="connsiteX4" fmla="*/ 0 w 428625"/>
                <a:gd name="connsiteY4" fmla="*/ 20003 h 108585"/>
                <a:gd name="connsiteX5" fmla="*/ 13335 w 428625"/>
                <a:gd name="connsiteY5" fmla="*/ 0 h 108585"/>
                <a:gd name="connsiteX6" fmla="*/ 415290 w 428625"/>
                <a:gd name="connsiteY6" fmla="*/ 0 h 108585"/>
                <a:gd name="connsiteX7" fmla="*/ 428625 w 428625"/>
                <a:gd name="connsiteY7" fmla="*/ 20003 h 108585"/>
                <a:gd name="connsiteX8" fmla="*/ 428625 w 428625"/>
                <a:gd name="connsiteY8" fmla="*/ 8858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108585">
                  <a:moveTo>
                    <a:pt x="428625" y="88583"/>
                  </a:moveTo>
                  <a:cubicBezTo>
                    <a:pt x="428625" y="100013"/>
                    <a:pt x="422910" y="108585"/>
                    <a:pt x="415290" y="108585"/>
                  </a:cubicBezTo>
                  <a:lnTo>
                    <a:pt x="13335" y="108585"/>
                  </a:lnTo>
                  <a:cubicBezTo>
                    <a:pt x="5715" y="108585"/>
                    <a:pt x="0" y="100013"/>
                    <a:pt x="0" y="88583"/>
                  </a:cubicBezTo>
                  <a:lnTo>
                    <a:pt x="0" y="20003"/>
                  </a:lnTo>
                  <a:cubicBezTo>
                    <a:pt x="0" y="8573"/>
                    <a:pt x="5715" y="0"/>
                    <a:pt x="13335" y="0"/>
                  </a:cubicBezTo>
                  <a:lnTo>
                    <a:pt x="415290" y="0"/>
                  </a:lnTo>
                  <a:cubicBezTo>
                    <a:pt x="422910" y="0"/>
                    <a:pt x="428625" y="8573"/>
                    <a:pt x="428625" y="20003"/>
                  </a:cubicBezTo>
                  <a:lnTo>
                    <a:pt x="428625" y="88583"/>
                  </a:lnTo>
                  <a:close/>
                </a:path>
              </a:pathLst>
            </a:custGeom>
            <a:solidFill>
              <a:srgbClr val="90AA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4" name="图形 2">
            <a:extLst>
              <a:ext uri="{FF2B5EF4-FFF2-40B4-BE49-F238E27FC236}">
                <a16:creationId xmlns:a16="http://schemas.microsoft.com/office/drawing/2014/main" id="{BE903F91-AAA3-5BB7-9CD9-30B522893E90}"/>
              </a:ext>
            </a:extLst>
          </p:cNvPr>
          <p:cNvGrpSpPr/>
          <p:nvPr/>
        </p:nvGrpSpPr>
        <p:grpSpPr>
          <a:xfrm>
            <a:off x="3491790" y="1194617"/>
            <a:ext cx="1232613" cy="1885317"/>
            <a:chOff x="6799897" y="733424"/>
            <a:chExt cx="1451609" cy="2220277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552AD70-A267-493F-9199-8FFCD97B2CCB}"/>
                </a:ext>
              </a:extLst>
            </p:cNvPr>
            <p:cNvSpPr/>
            <p:nvPr/>
          </p:nvSpPr>
          <p:spPr>
            <a:xfrm>
              <a:off x="6799897" y="733424"/>
              <a:ext cx="1072426" cy="2220277"/>
            </a:xfrm>
            <a:custGeom>
              <a:avLst/>
              <a:gdLst>
                <a:gd name="connsiteX0" fmla="*/ 248603 w 1072426"/>
                <a:gd name="connsiteY0" fmla="*/ 609600 h 2220277"/>
                <a:gd name="connsiteX1" fmla="*/ 461010 w 1072426"/>
                <a:gd name="connsiteY1" fmla="*/ 462915 h 2220277"/>
                <a:gd name="connsiteX2" fmla="*/ 555308 w 1072426"/>
                <a:gd name="connsiteY2" fmla="*/ 777240 h 2220277"/>
                <a:gd name="connsiteX3" fmla="*/ 674370 w 1072426"/>
                <a:gd name="connsiteY3" fmla="*/ 1122045 h 2220277"/>
                <a:gd name="connsiteX4" fmla="*/ 1008697 w 1072426"/>
                <a:gd name="connsiteY4" fmla="*/ 2220278 h 2220277"/>
                <a:gd name="connsiteX5" fmla="*/ 1071563 w 1072426"/>
                <a:gd name="connsiteY5" fmla="*/ 2010728 h 2220277"/>
                <a:gd name="connsiteX6" fmla="*/ 1035367 w 1072426"/>
                <a:gd name="connsiteY6" fmla="*/ 1811655 h 2220277"/>
                <a:gd name="connsiteX7" fmla="*/ 805815 w 1072426"/>
                <a:gd name="connsiteY7" fmla="*/ 912495 h 2220277"/>
                <a:gd name="connsiteX8" fmla="*/ 597217 w 1072426"/>
                <a:gd name="connsiteY8" fmla="*/ 621030 h 2220277"/>
                <a:gd name="connsiteX9" fmla="*/ 497205 w 1072426"/>
                <a:gd name="connsiteY9" fmla="*/ 319088 h 2220277"/>
                <a:gd name="connsiteX10" fmla="*/ 497205 w 1072426"/>
                <a:gd name="connsiteY10" fmla="*/ 304800 h 2220277"/>
                <a:gd name="connsiteX11" fmla="*/ 248603 w 1072426"/>
                <a:gd name="connsiteY11" fmla="*/ 0 h 2220277"/>
                <a:gd name="connsiteX12" fmla="*/ 0 w 1072426"/>
                <a:gd name="connsiteY12" fmla="*/ 304800 h 2220277"/>
                <a:gd name="connsiteX13" fmla="*/ 248603 w 1072426"/>
                <a:gd name="connsiteY13" fmla="*/ 609600 h 2220277"/>
                <a:gd name="connsiteX14" fmla="*/ 135255 w 1072426"/>
                <a:gd name="connsiteY14" fmla="*/ 140018 h 2220277"/>
                <a:gd name="connsiteX15" fmla="*/ 248603 w 1072426"/>
                <a:gd name="connsiteY15" fmla="*/ 80010 h 2220277"/>
                <a:gd name="connsiteX16" fmla="*/ 361950 w 1072426"/>
                <a:gd name="connsiteY16" fmla="*/ 140018 h 2220277"/>
                <a:gd name="connsiteX17" fmla="*/ 416242 w 1072426"/>
                <a:gd name="connsiteY17" fmla="*/ 304800 h 2220277"/>
                <a:gd name="connsiteX18" fmla="*/ 361950 w 1072426"/>
                <a:gd name="connsiteY18" fmla="*/ 469583 h 2220277"/>
                <a:gd name="connsiteX19" fmla="*/ 248603 w 1072426"/>
                <a:gd name="connsiteY19" fmla="*/ 529590 h 2220277"/>
                <a:gd name="connsiteX20" fmla="*/ 135255 w 1072426"/>
                <a:gd name="connsiteY20" fmla="*/ 469583 h 2220277"/>
                <a:gd name="connsiteX21" fmla="*/ 80963 w 1072426"/>
                <a:gd name="connsiteY21" fmla="*/ 304800 h 2220277"/>
                <a:gd name="connsiteX22" fmla="*/ 135255 w 1072426"/>
                <a:gd name="connsiteY22" fmla="*/ 140018 h 222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2426" h="2220277">
                  <a:moveTo>
                    <a:pt x="248603" y="609600"/>
                  </a:moveTo>
                  <a:cubicBezTo>
                    <a:pt x="339090" y="609600"/>
                    <a:pt x="418147" y="550545"/>
                    <a:pt x="461010" y="462915"/>
                  </a:cubicBezTo>
                  <a:cubicBezTo>
                    <a:pt x="485775" y="546735"/>
                    <a:pt x="548640" y="753428"/>
                    <a:pt x="555308" y="777240"/>
                  </a:cubicBezTo>
                  <a:cubicBezTo>
                    <a:pt x="562928" y="806768"/>
                    <a:pt x="674370" y="1122045"/>
                    <a:pt x="674370" y="1122045"/>
                  </a:cubicBezTo>
                  <a:lnTo>
                    <a:pt x="1008697" y="2220278"/>
                  </a:lnTo>
                  <a:cubicBezTo>
                    <a:pt x="1008697" y="2220278"/>
                    <a:pt x="1081088" y="2082165"/>
                    <a:pt x="1071563" y="2010728"/>
                  </a:cubicBezTo>
                  <a:cubicBezTo>
                    <a:pt x="1064895" y="1960245"/>
                    <a:pt x="1051560" y="1890713"/>
                    <a:pt x="1035367" y="1811655"/>
                  </a:cubicBezTo>
                  <a:cubicBezTo>
                    <a:pt x="960120" y="1454468"/>
                    <a:pt x="805815" y="912495"/>
                    <a:pt x="805815" y="912495"/>
                  </a:cubicBezTo>
                  <a:cubicBezTo>
                    <a:pt x="805815" y="912495"/>
                    <a:pt x="656272" y="757238"/>
                    <a:pt x="597217" y="621030"/>
                  </a:cubicBezTo>
                  <a:cubicBezTo>
                    <a:pt x="544830" y="501015"/>
                    <a:pt x="513397" y="389573"/>
                    <a:pt x="497205" y="319088"/>
                  </a:cubicBezTo>
                  <a:cubicBezTo>
                    <a:pt x="497205" y="314325"/>
                    <a:pt x="497205" y="309563"/>
                    <a:pt x="497205" y="304800"/>
                  </a:cubicBezTo>
                  <a:cubicBezTo>
                    <a:pt x="497205" y="136208"/>
                    <a:pt x="385763" y="0"/>
                    <a:pt x="248603" y="0"/>
                  </a:cubicBezTo>
                  <a:cubicBezTo>
                    <a:pt x="111443" y="0"/>
                    <a:pt x="0" y="136208"/>
                    <a:pt x="0" y="304800"/>
                  </a:cubicBezTo>
                  <a:cubicBezTo>
                    <a:pt x="0" y="473392"/>
                    <a:pt x="111443" y="609600"/>
                    <a:pt x="248603" y="609600"/>
                  </a:cubicBezTo>
                  <a:close/>
                  <a:moveTo>
                    <a:pt x="135255" y="140018"/>
                  </a:moveTo>
                  <a:cubicBezTo>
                    <a:pt x="166688" y="101918"/>
                    <a:pt x="206692" y="80010"/>
                    <a:pt x="248603" y="80010"/>
                  </a:cubicBezTo>
                  <a:cubicBezTo>
                    <a:pt x="290513" y="80010"/>
                    <a:pt x="330517" y="100965"/>
                    <a:pt x="361950" y="140018"/>
                  </a:cubicBezTo>
                  <a:cubicBezTo>
                    <a:pt x="397192" y="182880"/>
                    <a:pt x="416242" y="241935"/>
                    <a:pt x="416242" y="304800"/>
                  </a:cubicBezTo>
                  <a:cubicBezTo>
                    <a:pt x="416242" y="367665"/>
                    <a:pt x="397192" y="426720"/>
                    <a:pt x="361950" y="469583"/>
                  </a:cubicBezTo>
                  <a:cubicBezTo>
                    <a:pt x="330517" y="507683"/>
                    <a:pt x="290513" y="529590"/>
                    <a:pt x="248603" y="529590"/>
                  </a:cubicBezTo>
                  <a:cubicBezTo>
                    <a:pt x="206692" y="529590"/>
                    <a:pt x="166688" y="508635"/>
                    <a:pt x="135255" y="469583"/>
                  </a:cubicBezTo>
                  <a:cubicBezTo>
                    <a:pt x="100013" y="426720"/>
                    <a:pt x="80963" y="367665"/>
                    <a:pt x="80963" y="304800"/>
                  </a:cubicBezTo>
                  <a:cubicBezTo>
                    <a:pt x="80963" y="241935"/>
                    <a:pt x="100013" y="183833"/>
                    <a:pt x="135255" y="140018"/>
                  </a:cubicBezTo>
                  <a:close/>
                </a:path>
              </a:pathLst>
            </a:custGeom>
            <a:solidFill>
              <a:srgbClr val="434E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533E89F-6728-67F6-2BA2-234E73F4C275}"/>
                </a:ext>
              </a:extLst>
            </p:cNvPr>
            <p:cNvSpPr/>
            <p:nvPr/>
          </p:nvSpPr>
          <p:spPr>
            <a:xfrm>
              <a:off x="7179081" y="733424"/>
              <a:ext cx="1072426" cy="2220277"/>
            </a:xfrm>
            <a:custGeom>
              <a:avLst/>
              <a:gdLst>
                <a:gd name="connsiteX0" fmla="*/ 823824 w 1072426"/>
                <a:gd name="connsiteY0" fmla="*/ 609600 h 2220277"/>
                <a:gd name="connsiteX1" fmla="*/ 611417 w 1072426"/>
                <a:gd name="connsiteY1" fmla="*/ 462915 h 2220277"/>
                <a:gd name="connsiteX2" fmla="*/ 517119 w 1072426"/>
                <a:gd name="connsiteY2" fmla="*/ 777240 h 2220277"/>
                <a:gd name="connsiteX3" fmla="*/ 398056 w 1072426"/>
                <a:gd name="connsiteY3" fmla="*/ 1122045 h 2220277"/>
                <a:gd name="connsiteX4" fmla="*/ 63729 w 1072426"/>
                <a:gd name="connsiteY4" fmla="*/ 2220278 h 2220277"/>
                <a:gd name="connsiteX5" fmla="*/ 864 w 1072426"/>
                <a:gd name="connsiteY5" fmla="*/ 2010728 h 2220277"/>
                <a:gd name="connsiteX6" fmla="*/ 37059 w 1072426"/>
                <a:gd name="connsiteY6" fmla="*/ 1811655 h 2220277"/>
                <a:gd name="connsiteX7" fmla="*/ 266612 w 1072426"/>
                <a:gd name="connsiteY7" fmla="*/ 912495 h 2220277"/>
                <a:gd name="connsiteX8" fmla="*/ 475209 w 1072426"/>
                <a:gd name="connsiteY8" fmla="*/ 621030 h 2220277"/>
                <a:gd name="connsiteX9" fmla="*/ 575221 w 1072426"/>
                <a:gd name="connsiteY9" fmla="*/ 319088 h 2220277"/>
                <a:gd name="connsiteX10" fmla="*/ 575221 w 1072426"/>
                <a:gd name="connsiteY10" fmla="*/ 304800 h 2220277"/>
                <a:gd name="connsiteX11" fmla="*/ 823824 w 1072426"/>
                <a:gd name="connsiteY11" fmla="*/ 0 h 2220277"/>
                <a:gd name="connsiteX12" fmla="*/ 1072426 w 1072426"/>
                <a:gd name="connsiteY12" fmla="*/ 304800 h 2220277"/>
                <a:gd name="connsiteX13" fmla="*/ 823824 w 1072426"/>
                <a:gd name="connsiteY13" fmla="*/ 609600 h 2220277"/>
                <a:gd name="connsiteX14" fmla="*/ 937171 w 1072426"/>
                <a:gd name="connsiteY14" fmla="*/ 140018 h 2220277"/>
                <a:gd name="connsiteX15" fmla="*/ 823824 w 1072426"/>
                <a:gd name="connsiteY15" fmla="*/ 80010 h 2220277"/>
                <a:gd name="connsiteX16" fmla="*/ 710476 w 1072426"/>
                <a:gd name="connsiteY16" fmla="*/ 140018 h 2220277"/>
                <a:gd name="connsiteX17" fmla="*/ 656184 w 1072426"/>
                <a:gd name="connsiteY17" fmla="*/ 304800 h 2220277"/>
                <a:gd name="connsiteX18" fmla="*/ 710476 w 1072426"/>
                <a:gd name="connsiteY18" fmla="*/ 469583 h 2220277"/>
                <a:gd name="connsiteX19" fmla="*/ 823824 w 1072426"/>
                <a:gd name="connsiteY19" fmla="*/ 529590 h 2220277"/>
                <a:gd name="connsiteX20" fmla="*/ 937171 w 1072426"/>
                <a:gd name="connsiteY20" fmla="*/ 469583 h 2220277"/>
                <a:gd name="connsiteX21" fmla="*/ 991464 w 1072426"/>
                <a:gd name="connsiteY21" fmla="*/ 304800 h 2220277"/>
                <a:gd name="connsiteX22" fmla="*/ 937171 w 1072426"/>
                <a:gd name="connsiteY22" fmla="*/ 140018 h 222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2426" h="2220277">
                  <a:moveTo>
                    <a:pt x="823824" y="609600"/>
                  </a:moveTo>
                  <a:cubicBezTo>
                    <a:pt x="733337" y="609600"/>
                    <a:pt x="654279" y="550545"/>
                    <a:pt x="611417" y="462915"/>
                  </a:cubicBezTo>
                  <a:cubicBezTo>
                    <a:pt x="586651" y="546735"/>
                    <a:pt x="523787" y="753428"/>
                    <a:pt x="517119" y="777240"/>
                  </a:cubicBezTo>
                  <a:cubicBezTo>
                    <a:pt x="509499" y="806768"/>
                    <a:pt x="398056" y="1122045"/>
                    <a:pt x="398056" y="1122045"/>
                  </a:cubicBezTo>
                  <a:lnTo>
                    <a:pt x="63729" y="2220278"/>
                  </a:lnTo>
                  <a:cubicBezTo>
                    <a:pt x="63729" y="2220278"/>
                    <a:pt x="-8661" y="2082165"/>
                    <a:pt x="864" y="2010728"/>
                  </a:cubicBezTo>
                  <a:cubicBezTo>
                    <a:pt x="7531" y="1960245"/>
                    <a:pt x="20867" y="1890713"/>
                    <a:pt x="37059" y="1811655"/>
                  </a:cubicBezTo>
                  <a:cubicBezTo>
                    <a:pt x="112306" y="1454468"/>
                    <a:pt x="266612" y="912495"/>
                    <a:pt x="266612" y="912495"/>
                  </a:cubicBezTo>
                  <a:cubicBezTo>
                    <a:pt x="266612" y="912495"/>
                    <a:pt x="416154" y="758190"/>
                    <a:pt x="475209" y="621030"/>
                  </a:cubicBezTo>
                  <a:cubicBezTo>
                    <a:pt x="527596" y="501015"/>
                    <a:pt x="559029" y="389573"/>
                    <a:pt x="575221" y="319088"/>
                  </a:cubicBezTo>
                  <a:cubicBezTo>
                    <a:pt x="575221" y="314325"/>
                    <a:pt x="575221" y="309563"/>
                    <a:pt x="575221" y="304800"/>
                  </a:cubicBezTo>
                  <a:cubicBezTo>
                    <a:pt x="575221" y="136208"/>
                    <a:pt x="686664" y="0"/>
                    <a:pt x="823824" y="0"/>
                  </a:cubicBezTo>
                  <a:cubicBezTo>
                    <a:pt x="960984" y="0"/>
                    <a:pt x="1072426" y="136208"/>
                    <a:pt x="1072426" y="304800"/>
                  </a:cubicBezTo>
                  <a:cubicBezTo>
                    <a:pt x="1072426" y="473392"/>
                    <a:pt x="960984" y="609600"/>
                    <a:pt x="823824" y="609600"/>
                  </a:cubicBezTo>
                  <a:close/>
                  <a:moveTo>
                    <a:pt x="937171" y="140018"/>
                  </a:moveTo>
                  <a:cubicBezTo>
                    <a:pt x="905739" y="101918"/>
                    <a:pt x="865734" y="80010"/>
                    <a:pt x="823824" y="80010"/>
                  </a:cubicBezTo>
                  <a:cubicBezTo>
                    <a:pt x="781914" y="80010"/>
                    <a:pt x="741909" y="100965"/>
                    <a:pt x="710476" y="140018"/>
                  </a:cubicBezTo>
                  <a:cubicBezTo>
                    <a:pt x="675234" y="182880"/>
                    <a:pt x="656184" y="241935"/>
                    <a:pt x="656184" y="304800"/>
                  </a:cubicBezTo>
                  <a:cubicBezTo>
                    <a:pt x="656184" y="367665"/>
                    <a:pt x="675234" y="426720"/>
                    <a:pt x="710476" y="469583"/>
                  </a:cubicBezTo>
                  <a:cubicBezTo>
                    <a:pt x="741909" y="507683"/>
                    <a:pt x="781914" y="529590"/>
                    <a:pt x="823824" y="529590"/>
                  </a:cubicBezTo>
                  <a:cubicBezTo>
                    <a:pt x="865734" y="529590"/>
                    <a:pt x="905739" y="508635"/>
                    <a:pt x="937171" y="469583"/>
                  </a:cubicBezTo>
                  <a:cubicBezTo>
                    <a:pt x="972414" y="426720"/>
                    <a:pt x="991464" y="367665"/>
                    <a:pt x="991464" y="304800"/>
                  </a:cubicBezTo>
                  <a:cubicBezTo>
                    <a:pt x="991464" y="241935"/>
                    <a:pt x="972414" y="183833"/>
                    <a:pt x="937171" y="140018"/>
                  </a:cubicBezTo>
                  <a:close/>
                </a:path>
              </a:pathLst>
            </a:custGeom>
            <a:solidFill>
              <a:srgbClr val="5565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A7B9125-58E5-9DD5-4AE8-7536B62B13B4}"/>
                </a:ext>
              </a:extLst>
            </p:cNvPr>
            <p:cNvSpPr/>
            <p:nvPr/>
          </p:nvSpPr>
          <p:spPr>
            <a:xfrm>
              <a:off x="7463789" y="1637347"/>
              <a:ext cx="137160" cy="137160"/>
            </a:xfrm>
            <a:custGeom>
              <a:avLst/>
              <a:gdLst>
                <a:gd name="connsiteX0" fmla="*/ 0 w 137160"/>
                <a:gd name="connsiteY0" fmla="*/ 68580 h 137160"/>
                <a:gd name="connsiteX1" fmla="*/ 68580 w 137160"/>
                <a:gd name="connsiteY1" fmla="*/ 137160 h 137160"/>
                <a:gd name="connsiteX2" fmla="*/ 137160 w 137160"/>
                <a:gd name="connsiteY2" fmla="*/ 68580 h 137160"/>
                <a:gd name="connsiteX3" fmla="*/ 68580 w 137160"/>
                <a:gd name="connsiteY3" fmla="*/ 0 h 137160"/>
                <a:gd name="connsiteX4" fmla="*/ 0 w 137160"/>
                <a:gd name="connsiteY4" fmla="*/ 6858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" h="137160">
                  <a:moveTo>
                    <a:pt x="0" y="68580"/>
                  </a:moveTo>
                  <a:cubicBezTo>
                    <a:pt x="0" y="106680"/>
                    <a:pt x="30480" y="137160"/>
                    <a:pt x="68580" y="137160"/>
                  </a:cubicBezTo>
                  <a:cubicBezTo>
                    <a:pt x="106680" y="137160"/>
                    <a:pt x="137160" y="106680"/>
                    <a:pt x="137160" y="68580"/>
                  </a:cubicBezTo>
                  <a:cubicBezTo>
                    <a:pt x="137160" y="30480"/>
                    <a:pt x="106680" y="0"/>
                    <a:pt x="68580" y="0"/>
                  </a:cubicBezTo>
                  <a:cubicBezTo>
                    <a:pt x="30480" y="0"/>
                    <a:pt x="0" y="30480"/>
                    <a:pt x="0" y="68580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0ED53BF-3BF6-FFDB-8B28-3AD4044E32CA}"/>
                </a:ext>
              </a:extLst>
            </p:cNvPr>
            <p:cNvSpPr/>
            <p:nvPr/>
          </p:nvSpPr>
          <p:spPr>
            <a:xfrm>
              <a:off x="7522844" y="1659254"/>
              <a:ext cx="57150" cy="57150"/>
            </a:xfrm>
            <a:custGeom>
              <a:avLst/>
              <a:gdLst>
                <a:gd name="connsiteX0" fmla="*/ 0 w 57150"/>
                <a:gd name="connsiteY0" fmla="*/ 28575 h 57150"/>
                <a:gd name="connsiteX1" fmla="*/ 28575 w 57150"/>
                <a:gd name="connsiteY1" fmla="*/ 57150 h 57150"/>
                <a:gd name="connsiteX2" fmla="*/ 57150 w 57150"/>
                <a:gd name="connsiteY2" fmla="*/ 28575 h 57150"/>
                <a:gd name="connsiteX3" fmla="*/ 28575 w 57150"/>
                <a:gd name="connsiteY3" fmla="*/ 0 h 57150"/>
                <a:gd name="connsiteX4" fmla="*/ 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28575"/>
                  </a:moveTo>
                  <a:cubicBezTo>
                    <a:pt x="0" y="43815"/>
                    <a:pt x="12382" y="57150"/>
                    <a:pt x="28575" y="57150"/>
                  </a:cubicBezTo>
                  <a:cubicBezTo>
                    <a:pt x="43815" y="57150"/>
                    <a:pt x="57150" y="44768"/>
                    <a:pt x="57150" y="28575"/>
                  </a:cubicBezTo>
                  <a:cubicBezTo>
                    <a:pt x="57150" y="12383"/>
                    <a:pt x="44768" y="0"/>
                    <a:pt x="28575" y="0"/>
                  </a:cubicBezTo>
                  <a:cubicBezTo>
                    <a:pt x="12382" y="953"/>
                    <a:pt x="0" y="13335"/>
                    <a:pt x="0" y="285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2EFA5EE-B431-63A4-6DD9-BBA3F88FCD56}"/>
                </a:ext>
              </a:extLst>
            </p:cNvPr>
            <p:cNvSpPr/>
            <p:nvPr/>
          </p:nvSpPr>
          <p:spPr>
            <a:xfrm>
              <a:off x="7480935" y="1718309"/>
              <a:ext cx="22859" cy="22860"/>
            </a:xfrm>
            <a:custGeom>
              <a:avLst/>
              <a:gdLst>
                <a:gd name="connsiteX0" fmla="*/ 0 w 22859"/>
                <a:gd name="connsiteY0" fmla="*/ 11430 h 22860"/>
                <a:gd name="connsiteX1" fmla="*/ 11430 w 22859"/>
                <a:gd name="connsiteY1" fmla="*/ 22860 h 22860"/>
                <a:gd name="connsiteX2" fmla="*/ 22860 w 22859"/>
                <a:gd name="connsiteY2" fmla="*/ 11430 h 22860"/>
                <a:gd name="connsiteX3" fmla="*/ 11430 w 22859"/>
                <a:gd name="connsiteY3" fmla="*/ 0 h 22860"/>
                <a:gd name="connsiteX4" fmla="*/ 0 w 22859"/>
                <a:gd name="connsiteY4" fmla="*/ 11430 h 2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59" h="22860">
                  <a:moveTo>
                    <a:pt x="0" y="11430"/>
                  </a:moveTo>
                  <a:cubicBezTo>
                    <a:pt x="0" y="18098"/>
                    <a:pt x="5715" y="22860"/>
                    <a:pt x="11430" y="22860"/>
                  </a:cubicBezTo>
                  <a:cubicBezTo>
                    <a:pt x="18097" y="22860"/>
                    <a:pt x="22860" y="17145"/>
                    <a:pt x="22860" y="11430"/>
                  </a:cubicBezTo>
                  <a:cubicBezTo>
                    <a:pt x="22860" y="4763"/>
                    <a:pt x="17145" y="0"/>
                    <a:pt x="11430" y="0"/>
                  </a:cubicBezTo>
                  <a:cubicBezTo>
                    <a:pt x="4763" y="0"/>
                    <a:pt x="0" y="5715"/>
                    <a:pt x="0" y="1143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图形 2">
            <a:extLst>
              <a:ext uri="{FF2B5EF4-FFF2-40B4-BE49-F238E27FC236}">
                <a16:creationId xmlns:a16="http://schemas.microsoft.com/office/drawing/2014/main" id="{92C034A5-CCB8-0AFC-7B7A-B2F03E8CA2E7}"/>
              </a:ext>
            </a:extLst>
          </p:cNvPr>
          <p:cNvGrpSpPr/>
          <p:nvPr/>
        </p:nvGrpSpPr>
        <p:grpSpPr>
          <a:xfrm>
            <a:off x="7668492" y="1340381"/>
            <a:ext cx="2992618" cy="4243239"/>
            <a:chOff x="5010054" y="1903094"/>
            <a:chExt cx="2164468" cy="306900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6381129-DA60-AF39-FAB5-5CF6AAE8EF88}"/>
                </a:ext>
              </a:extLst>
            </p:cNvPr>
            <p:cNvSpPr/>
            <p:nvPr/>
          </p:nvSpPr>
          <p:spPr>
            <a:xfrm>
              <a:off x="5010054" y="1903094"/>
              <a:ext cx="1823370" cy="1374362"/>
            </a:xfrm>
            <a:custGeom>
              <a:avLst/>
              <a:gdLst>
                <a:gd name="connsiteX0" fmla="*/ 339 w 1823370"/>
                <a:gd name="connsiteY0" fmla="*/ -658 h 1374362"/>
                <a:gd name="connsiteX1" fmla="*/ 1823710 w 1823370"/>
                <a:gd name="connsiteY1" fmla="*/ -658 h 1374362"/>
                <a:gd name="connsiteX2" fmla="*/ 1823710 w 1823370"/>
                <a:gd name="connsiteY2" fmla="*/ 1373704 h 1374362"/>
                <a:gd name="connsiteX3" fmla="*/ 339 w 1823370"/>
                <a:gd name="connsiteY3" fmla="*/ 1373704 h 137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3370" h="1374362">
                  <a:moveTo>
                    <a:pt x="339" y="-658"/>
                  </a:moveTo>
                  <a:lnTo>
                    <a:pt x="1823710" y="-658"/>
                  </a:lnTo>
                  <a:lnTo>
                    <a:pt x="1823710" y="1373704"/>
                  </a:lnTo>
                  <a:lnTo>
                    <a:pt x="339" y="1373704"/>
                  </a:lnTo>
                  <a:close/>
                </a:path>
              </a:pathLst>
            </a:custGeom>
            <a:solidFill>
              <a:srgbClr val="B3B3B3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1413B3F9-0734-CF09-C695-12FCB37A054A}"/>
                </a:ext>
              </a:extLst>
            </p:cNvPr>
            <p:cNvGrpSpPr/>
            <p:nvPr/>
          </p:nvGrpSpPr>
          <p:grpSpPr>
            <a:xfrm>
              <a:off x="6355740" y="2023132"/>
              <a:ext cx="650153" cy="916964"/>
              <a:chOff x="6355740" y="2023132"/>
              <a:chExt cx="650153" cy="916964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4F4116C0-E9D5-22FD-0B7B-FFF466A5722F}"/>
                  </a:ext>
                </a:extLst>
              </p:cNvPr>
              <p:cNvSpPr/>
              <p:nvPr/>
            </p:nvSpPr>
            <p:spPr>
              <a:xfrm rot="10800000" flipV="1">
                <a:off x="6386607" y="2297714"/>
                <a:ext cx="585120" cy="406045"/>
              </a:xfrm>
              <a:custGeom>
                <a:avLst/>
                <a:gdLst>
                  <a:gd name="connsiteX0" fmla="*/ 23642 w 585120"/>
                  <a:gd name="connsiteY0" fmla="*/ 70954 h 406045"/>
                  <a:gd name="connsiteX1" fmla="*/ 12498 w 585120"/>
                  <a:gd name="connsiteY1" fmla="*/ 282409 h 406045"/>
                  <a:gd name="connsiteX2" fmla="*/ -170 w 585120"/>
                  <a:gd name="connsiteY2" fmla="*/ 383851 h 406045"/>
                  <a:gd name="connsiteX3" fmla="*/ 472270 w 585120"/>
                  <a:gd name="connsiteY3" fmla="*/ 388423 h 406045"/>
                  <a:gd name="connsiteX4" fmla="*/ 584951 w 585120"/>
                  <a:gd name="connsiteY4" fmla="*/ 360038 h 406045"/>
                  <a:gd name="connsiteX5" fmla="*/ 574473 w 585120"/>
                  <a:gd name="connsiteY5" fmla="*/ 259359 h 406045"/>
                  <a:gd name="connsiteX6" fmla="*/ 550946 w 585120"/>
                  <a:gd name="connsiteY6" fmla="*/ -483 h 406045"/>
                  <a:gd name="connsiteX7" fmla="*/ 23642 w 585120"/>
                  <a:gd name="connsiteY7" fmla="*/ 70954 h 40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5120" h="406045">
                    <a:moveTo>
                      <a:pt x="23642" y="70954"/>
                    </a:moveTo>
                    <a:lnTo>
                      <a:pt x="12498" y="282409"/>
                    </a:lnTo>
                    <a:cubicBezTo>
                      <a:pt x="8307" y="345275"/>
                      <a:pt x="4021" y="353371"/>
                      <a:pt x="-170" y="383851"/>
                    </a:cubicBezTo>
                    <a:cubicBezTo>
                      <a:pt x="138704" y="417951"/>
                      <a:pt x="290628" y="405854"/>
                      <a:pt x="472270" y="388423"/>
                    </a:cubicBezTo>
                    <a:cubicBezTo>
                      <a:pt x="516847" y="384042"/>
                      <a:pt x="547517" y="371469"/>
                      <a:pt x="584951" y="360038"/>
                    </a:cubicBezTo>
                    <a:lnTo>
                      <a:pt x="574473" y="259359"/>
                    </a:lnTo>
                    <a:lnTo>
                      <a:pt x="550946" y="-483"/>
                    </a:lnTo>
                    <a:lnTo>
                      <a:pt x="23642" y="70954"/>
                    </a:lnTo>
                    <a:close/>
                  </a:path>
                </a:pathLst>
              </a:custGeom>
              <a:solidFill>
                <a:srgbClr val="6B2E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0EAD31E-7A11-A8DE-F1A4-8D01D8713A88}"/>
                  </a:ext>
                </a:extLst>
              </p:cNvPr>
              <p:cNvSpPr/>
              <p:nvPr/>
            </p:nvSpPr>
            <p:spPr>
              <a:xfrm rot="10800000" flipV="1">
                <a:off x="6951249" y="2338482"/>
                <a:ext cx="54644" cy="102209"/>
              </a:xfrm>
              <a:custGeom>
                <a:avLst/>
                <a:gdLst>
                  <a:gd name="connsiteX0" fmla="*/ 47679 w 54644"/>
                  <a:gd name="connsiteY0" fmla="*/ -483 h 102209"/>
                  <a:gd name="connsiteX1" fmla="*/ 54537 w 54644"/>
                  <a:gd name="connsiteY1" fmla="*/ 101625 h 102209"/>
                  <a:gd name="connsiteX2" fmla="*/ 47679 w 54644"/>
                  <a:gd name="connsiteY2" fmla="*/ -483 h 10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644" h="102209">
                    <a:moveTo>
                      <a:pt x="47679" y="-483"/>
                    </a:moveTo>
                    <a:cubicBezTo>
                      <a:pt x="-24615" y="25234"/>
                      <a:pt x="-8804" y="104959"/>
                      <a:pt x="54537" y="101625"/>
                    </a:cubicBezTo>
                    <a:lnTo>
                      <a:pt x="47679" y="-483"/>
                    </a:lnTo>
                    <a:close/>
                  </a:path>
                </a:pathLst>
              </a:custGeom>
              <a:solidFill>
                <a:srgbClr val="FFCB9F">
                  <a:alpha val="94000"/>
                </a:srgbClr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96A2F09A-E546-C18C-6469-4192BF0D0543}"/>
                  </a:ext>
                </a:extLst>
              </p:cNvPr>
              <p:cNvSpPr/>
              <p:nvPr/>
            </p:nvSpPr>
            <p:spPr>
              <a:xfrm rot="10800000" flipV="1">
                <a:off x="6355740" y="2313888"/>
                <a:ext cx="53155" cy="102222"/>
              </a:xfrm>
              <a:custGeom>
                <a:avLst/>
                <a:gdLst>
                  <a:gd name="connsiteX0" fmla="*/ 3387 w 53155"/>
                  <a:gd name="connsiteY0" fmla="*/ 101739 h 102222"/>
                  <a:gd name="connsiteX1" fmla="*/ -232 w 53155"/>
                  <a:gd name="connsiteY1" fmla="*/ -464 h 102222"/>
                  <a:gd name="connsiteX2" fmla="*/ 3387 w 53155"/>
                  <a:gd name="connsiteY2" fmla="*/ 101739 h 102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55" h="102222">
                    <a:moveTo>
                      <a:pt x="3387" y="101739"/>
                    </a:moveTo>
                    <a:cubicBezTo>
                      <a:pt x="76444" y="78308"/>
                      <a:pt x="63109" y="-1893"/>
                      <a:pt x="-232" y="-464"/>
                    </a:cubicBezTo>
                    <a:lnTo>
                      <a:pt x="3387" y="101739"/>
                    </a:lnTo>
                    <a:close/>
                  </a:path>
                </a:pathLst>
              </a:custGeom>
              <a:solidFill>
                <a:srgbClr val="FFCB9F">
                  <a:alpha val="94000"/>
                </a:srgbClr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B8F6249-DCAA-051F-C6E5-0CF022F51806}"/>
                  </a:ext>
                </a:extLst>
              </p:cNvPr>
              <p:cNvSpPr/>
              <p:nvPr/>
            </p:nvSpPr>
            <p:spPr>
              <a:xfrm rot="10800000" flipV="1">
                <a:off x="6556724" y="2668809"/>
                <a:ext cx="244887" cy="271288"/>
              </a:xfrm>
              <a:custGeom>
                <a:avLst/>
                <a:gdLst>
                  <a:gd name="connsiteX0" fmla="*/ 37263 w 244887"/>
                  <a:gd name="connsiteY0" fmla="*/ -483 h 271288"/>
                  <a:gd name="connsiteX1" fmla="*/ -170 w 244887"/>
                  <a:gd name="connsiteY1" fmla="*/ 227059 h 271288"/>
                  <a:gd name="connsiteX2" fmla="*/ 244718 w 244887"/>
                  <a:gd name="connsiteY2" fmla="*/ 233918 h 271288"/>
                  <a:gd name="connsiteX3" fmla="*/ 206356 w 244887"/>
                  <a:gd name="connsiteY3" fmla="*/ 2441 h 271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887" h="271288">
                    <a:moveTo>
                      <a:pt x="37263" y="-483"/>
                    </a:moveTo>
                    <a:cubicBezTo>
                      <a:pt x="31548" y="40379"/>
                      <a:pt x="5545" y="186293"/>
                      <a:pt x="-170" y="227059"/>
                    </a:cubicBezTo>
                    <a:cubicBezTo>
                      <a:pt x="65553" y="296782"/>
                      <a:pt x="178995" y="270875"/>
                      <a:pt x="244718" y="233918"/>
                    </a:cubicBezTo>
                    <a:cubicBezTo>
                      <a:pt x="240241" y="180196"/>
                      <a:pt x="210832" y="47018"/>
                      <a:pt x="206356" y="2441"/>
                    </a:cubicBezTo>
                    <a:close/>
                  </a:path>
                </a:pathLst>
              </a:custGeom>
              <a:solidFill>
                <a:srgbClr val="FFCB9F">
                  <a:alpha val="94000"/>
                </a:srgbClr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F2D14EA-D523-196B-6106-01D6164ABEA9}"/>
                  </a:ext>
                </a:extLst>
              </p:cNvPr>
              <p:cNvSpPr/>
              <p:nvPr/>
            </p:nvSpPr>
            <p:spPr>
              <a:xfrm rot="10800000" flipV="1">
                <a:off x="6400114" y="2083255"/>
                <a:ext cx="554542" cy="607255"/>
              </a:xfrm>
              <a:custGeom>
                <a:avLst/>
                <a:gdLst>
                  <a:gd name="connsiteX0" fmla="*/ 554258 w 554542"/>
                  <a:gd name="connsiteY0" fmla="*/ 288748 h 607255"/>
                  <a:gd name="connsiteX1" fmla="*/ 306227 w 554542"/>
                  <a:gd name="connsiteY1" fmla="*/ 605073 h 607255"/>
                  <a:gd name="connsiteX2" fmla="*/ 18858 w 554542"/>
                  <a:gd name="connsiteY2" fmla="*/ 391904 h 607255"/>
                  <a:gd name="connsiteX3" fmla="*/ 88295 w 554542"/>
                  <a:gd name="connsiteY3" fmla="*/ 62529 h 607255"/>
                  <a:gd name="connsiteX4" fmla="*/ 439196 w 554542"/>
                  <a:gd name="connsiteY4" fmla="*/ 46527 h 607255"/>
                  <a:gd name="connsiteX5" fmla="*/ 554258 w 554542"/>
                  <a:gd name="connsiteY5" fmla="*/ 288748 h 607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4542" h="607255">
                    <a:moveTo>
                      <a:pt x="554258" y="288748"/>
                    </a:moveTo>
                    <a:cubicBezTo>
                      <a:pt x="558163" y="444577"/>
                      <a:pt x="461580" y="573736"/>
                      <a:pt x="306227" y="605073"/>
                    </a:cubicBezTo>
                    <a:cubicBezTo>
                      <a:pt x="180687" y="622218"/>
                      <a:pt x="74103" y="506680"/>
                      <a:pt x="18858" y="391904"/>
                    </a:cubicBezTo>
                    <a:cubicBezTo>
                      <a:pt x="-15051" y="275794"/>
                      <a:pt x="-10289" y="133966"/>
                      <a:pt x="88295" y="62529"/>
                    </a:cubicBezTo>
                    <a:cubicBezTo>
                      <a:pt x="187355" y="-13862"/>
                      <a:pt x="333945" y="-22720"/>
                      <a:pt x="439196" y="46527"/>
                    </a:cubicBezTo>
                    <a:cubicBezTo>
                      <a:pt x="525302" y="100724"/>
                      <a:pt x="556449" y="186068"/>
                      <a:pt x="554258" y="288748"/>
                    </a:cubicBezTo>
                    <a:close/>
                  </a:path>
                </a:pathLst>
              </a:custGeom>
              <a:solidFill>
                <a:srgbClr val="FFCB9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7FE46C88-7BC7-D6EE-28D7-D48761AF0A57}"/>
                  </a:ext>
                </a:extLst>
              </p:cNvPr>
              <p:cNvSpPr/>
              <p:nvPr/>
            </p:nvSpPr>
            <p:spPr>
              <a:xfrm rot="10800000" flipV="1">
                <a:off x="6686096" y="2334603"/>
                <a:ext cx="19049" cy="19050"/>
              </a:xfrm>
              <a:custGeom>
                <a:avLst/>
                <a:gdLst>
                  <a:gd name="connsiteX0" fmla="*/ 18914 w 19049"/>
                  <a:gd name="connsiteY0" fmla="*/ 9122 h 19050"/>
                  <a:gd name="connsiteX1" fmla="*/ 9389 w 19049"/>
                  <a:gd name="connsiteY1" fmla="*/ 18647 h 19050"/>
                  <a:gd name="connsiteX2" fmla="*/ -136 w 19049"/>
                  <a:gd name="connsiteY2" fmla="*/ 9122 h 19050"/>
                  <a:gd name="connsiteX3" fmla="*/ 9389 w 19049"/>
                  <a:gd name="connsiteY3" fmla="*/ -404 h 19050"/>
                  <a:gd name="connsiteX4" fmla="*/ 18914 w 19049"/>
                  <a:gd name="connsiteY4" fmla="*/ 9122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50">
                    <a:moveTo>
                      <a:pt x="18914" y="9122"/>
                    </a:moveTo>
                    <a:cubicBezTo>
                      <a:pt x="18914" y="14382"/>
                      <a:pt x="14649" y="18647"/>
                      <a:pt x="9389" y="18647"/>
                    </a:cubicBezTo>
                    <a:cubicBezTo>
                      <a:pt x="4129" y="18647"/>
                      <a:pt x="-136" y="14382"/>
                      <a:pt x="-136" y="9122"/>
                    </a:cubicBezTo>
                    <a:cubicBezTo>
                      <a:pt x="-136" y="3861"/>
                      <a:pt x="4129" y="-404"/>
                      <a:pt x="9389" y="-404"/>
                    </a:cubicBezTo>
                    <a:cubicBezTo>
                      <a:pt x="14649" y="-404"/>
                      <a:pt x="18914" y="3861"/>
                      <a:pt x="18914" y="91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9129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90208F0-E22B-A0DA-0335-9EB3A77A0810}"/>
                  </a:ext>
                </a:extLst>
              </p:cNvPr>
              <p:cNvSpPr/>
              <p:nvPr/>
            </p:nvSpPr>
            <p:spPr>
              <a:xfrm rot="10800000" flipV="1">
                <a:off x="6403562" y="2023132"/>
                <a:ext cx="550176" cy="285729"/>
              </a:xfrm>
              <a:custGeom>
                <a:avLst/>
                <a:gdLst>
                  <a:gd name="connsiteX0" fmla="*/ -157 w 550176"/>
                  <a:gd name="connsiteY0" fmla="*/ 285244 h 285729"/>
                  <a:gd name="connsiteX1" fmla="*/ 202058 w 550176"/>
                  <a:gd name="connsiteY1" fmla="*/ 221331 h 285729"/>
                  <a:gd name="connsiteX2" fmla="*/ 337780 w 550176"/>
                  <a:gd name="connsiteY2" fmla="*/ 126217 h 285729"/>
                  <a:gd name="connsiteX3" fmla="*/ 550007 w 550176"/>
                  <a:gd name="connsiteY3" fmla="*/ 270673 h 285729"/>
                  <a:gd name="connsiteX4" fmla="*/ 98141 w 550176"/>
                  <a:gd name="connsiteY4" fmla="*/ 66267 h 285729"/>
                  <a:gd name="connsiteX5" fmla="*/ -157 w 550176"/>
                  <a:gd name="connsiteY5" fmla="*/ 285247 h 28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0176" h="285729">
                    <a:moveTo>
                      <a:pt x="-157" y="285244"/>
                    </a:moveTo>
                    <a:cubicBezTo>
                      <a:pt x="68327" y="272480"/>
                      <a:pt x="138050" y="252382"/>
                      <a:pt x="202058" y="221331"/>
                    </a:cubicBezTo>
                    <a:cubicBezTo>
                      <a:pt x="260256" y="193137"/>
                      <a:pt x="299109" y="165650"/>
                      <a:pt x="337780" y="126217"/>
                    </a:cubicBezTo>
                    <a:cubicBezTo>
                      <a:pt x="396168" y="197083"/>
                      <a:pt x="465425" y="225905"/>
                      <a:pt x="550007" y="270673"/>
                    </a:cubicBezTo>
                    <a:cubicBezTo>
                      <a:pt x="532576" y="-21840"/>
                      <a:pt x="259875" y="-56511"/>
                      <a:pt x="98141" y="66267"/>
                    </a:cubicBezTo>
                    <a:cubicBezTo>
                      <a:pt x="32228" y="116368"/>
                      <a:pt x="-919" y="179805"/>
                      <a:pt x="-157" y="285247"/>
                    </a:cubicBezTo>
                    <a:close/>
                  </a:path>
                </a:pathLst>
              </a:custGeom>
              <a:solidFill>
                <a:srgbClr val="6B2E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94D741D6-4C4C-3AB2-E2D1-2FCB9CDDF7A9}"/>
                  </a:ext>
                </a:extLst>
              </p:cNvPr>
              <p:cNvSpPr/>
              <p:nvPr/>
            </p:nvSpPr>
            <p:spPr>
              <a:xfrm rot="10800000" flipV="1">
                <a:off x="6575202" y="2543269"/>
                <a:ext cx="148113" cy="70521"/>
              </a:xfrm>
              <a:custGeom>
                <a:avLst/>
                <a:gdLst>
                  <a:gd name="connsiteX0" fmla="*/ -176 w 148113"/>
                  <a:gd name="connsiteY0" fmla="*/ -483 h 70521"/>
                  <a:gd name="connsiteX1" fmla="*/ 147938 w 148113"/>
                  <a:gd name="connsiteY1" fmla="*/ 23186 h 70521"/>
                  <a:gd name="connsiteX2" fmla="*/ -176 w 148113"/>
                  <a:gd name="connsiteY2" fmla="*/ -483 h 7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113" h="70521">
                    <a:moveTo>
                      <a:pt x="-176" y="-483"/>
                    </a:moveTo>
                    <a:cubicBezTo>
                      <a:pt x="40209" y="92629"/>
                      <a:pt x="98036" y="86098"/>
                      <a:pt x="147938" y="23186"/>
                    </a:cubicBezTo>
                    <a:cubicBezTo>
                      <a:pt x="101326" y="26637"/>
                      <a:pt x="51154" y="15742"/>
                      <a:pt x="-176" y="-4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4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C875892-A23A-8D4F-37EE-484E792688C4}"/>
                  </a:ext>
                </a:extLst>
              </p:cNvPr>
              <p:cNvSpPr/>
              <p:nvPr/>
            </p:nvSpPr>
            <p:spPr>
              <a:xfrm rot="10800000" flipV="1">
                <a:off x="6578464" y="2344795"/>
                <a:ext cx="19049" cy="19050"/>
              </a:xfrm>
              <a:custGeom>
                <a:avLst/>
                <a:gdLst>
                  <a:gd name="connsiteX0" fmla="*/ 18903 w 19049"/>
                  <a:gd name="connsiteY0" fmla="*/ 9123 h 19050"/>
                  <a:gd name="connsiteX1" fmla="*/ 9378 w 19049"/>
                  <a:gd name="connsiteY1" fmla="*/ 18648 h 19050"/>
                  <a:gd name="connsiteX2" fmla="*/ -147 w 19049"/>
                  <a:gd name="connsiteY2" fmla="*/ 9123 h 19050"/>
                  <a:gd name="connsiteX3" fmla="*/ 9378 w 19049"/>
                  <a:gd name="connsiteY3" fmla="*/ -403 h 19050"/>
                  <a:gd name="connsiteX4" fmla="*/ 18903 w 19049"/>
                  <a:gd name="connsiteY4" fmla="*/ 912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50">
                    <a:moveTo>
                      <a:pt x="18903" y="9123"/>
                    </a:moveTo>
                    <a:cubicBezTo>
                      <a:pt x="18903" y="14383"/>
                      <a:pt x="14638" y="18648"/>
                      <a:pt x="9378" y="18648"/>
                    </a:cubicBezTo>
                    <a:cubicBezTo>
                      <a:pt x="4117" y="18648"/>
                      <a:pt x="-147" y="14383"/>
                      <a:pt x="-147" y="9123"/>
                    </a:cubicBezTo>
                    <a:cubicBezTo>
                      <a:pt x="-147" y="3862"/>
                      <a:pt x="4117" y="-403"/>
                      <a:pt x="9378" y="-403"/>
                    </a:cubicBezTo>
                    <a:cubicBezTo>
                      <a:pt x="14638" y="-403"/>
                      <a:pt x="18903" y="3862"/>
                      <a:pt x="18903" y="91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9129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4739B82-E3A9-E1A5-16F7-8598772E4B80}"/>
                  </a:ext>
                </a:extLst>
              </p:cNvPr>
              <p:cNvSpPr/>
              <p:nvPr/>
            </p:nvSpPr>
            <p:spPr>
              <a:xfrm rot="10800000" flipV="1">
                <a:off x="6603682" y="2446686"/>
                <a:ext cx="55625" cy="14340"/>
              </a:xfrm>
              <a:custGeom>
                <a:avLst/>
                <a:gdLst>
                  <a:gd name="connsiteX0" fmla="*/ -180 w 55625"/>
                  <a:gd name="connsiteY0" fmla="*/ 2184 h 14340"/>
                  <a:gd name="connsiteX1" fmla="*/ 55446 w 55625"/>
                  <a:gd name="connsiteY1" fmla="*/ -483 h 1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625" h="14340">
                    <a:moveTo>
                      <a:pt x="-180" y="2184"/>
                    </a:moveTo>
                    <a:cubicBezTo>
                      <a:pt x="8297" y="17519"/>
                      <a:pt x="37253" y="18853"/>
                      <a:pt x="55446" y="-483"/>
                    </a:cubicBezTo>
                  </a:path>
                </a:pathLst>
              </a:custGeom>
              <a:noFill/>
              <a:ln w="1428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D86AC6A6-7AB3-4B13-7FC4-B72BFEBB6F36}"/>
                </a:ext>
              </a:extLst>
            </p:cNvPr>
            <p:cNvGrpSpPr/>
            <p:nvPr/>
          </p:nvGrpSpPr>
          <p:grpSpPr>
            <a:xfrm>
              <a:off x="5760872" y="2281225"/>
              <a:ext cx="1413650" cy="2690871"/>
              <a:chOff x="5760872" y="2281225"/>
              <a:chExt cx="1413650" cy="2690871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7E4AEC9-2843-2640-3AF9-44B258128B37}"/>
                  </a:ext>
                </a:extLst>
              </p:cNvPr>
              <p:cNvSpPr/>
              <p:nvPr/>
            </p:nvSpPr>
            <p:spPr>
              <a:xfrm rot="10800000" flipV="1">
                <a:off x="5760872" y="2281225"/>
                <a:ext cx="174937" cy="292623"/>
              </a:xfrm>
              <a:custGeom>
                <a:avLst/>
                <a:gdLst>
                  <a:gd name="connsiteX0" fmla="*/ 157030 w 174937"/>
                  <a:gd name="connsiteY0" fmla="*/ 1338 h 292623"/>
                  <a:gd name="connsiteX1" fmla="*/ 125063 w 174937"/>
                  <a:gd name="connsiteY1" fmla="*/ 9737 h 292623"/>
                  <a:gd name="connsiteX2" fmla="*/ 57823 w 174937"/>
                  <a:gd name="connsiteY2" fmla="*/ 115369 h 292623"/>
                  <a:gd name="connsiteX3" fmla="*/ 33963 w 174937"/>
                  <a:gd name="connsiteY3" fmla="*/ 59862 h 292623"/>
                  <a:gd name="connsiteX4" fmla="*/ 5968 w 174937"/>
                  <a:gd name="connsiteY4" fmla="*/ 67112 h 292623"/>
                  <a:gd name="connsiteX5" fmla="*/ 12392 w 174937"/>
                  <a:gd name="connsiteY5" fmla="*/ 187432 h 292623"/>
                  <a:gd name="connsiteX6" fmla="*/ -345 w 174937"/>
                  <a:gd name="connsiteY6" fmla="*/ 207429 h 292623"/>
                  <a:gd name="connsiteX7" fmla="*/ 73100 w 174937"/>
                  <a:gd name="connsiteY7" fmla="*/ 292140 h 292623"/>
                  <a:gd name="connsiteX8" fmla="*/ 174475 w 174937"/>
                  <a:gd name="connsiteY8" fmla="*/ 188880 h 292623"/>
                  <a:gd name="connsiteX9" fmla="*/ 115824 w 174937"/>
                  <a:gd name="connsiteY9" fmla="*/ 111270 h 292623"/>
                  <a:gd name="connsiteX10" fmla="*/ 168861 w 174937"/>
                  <a:gd name="connsiteY10" fmla="*/ 35225 h 292623"/>
                  <a:gd name="connsiteX11" fmla="*/ 157030 w 174937"/>
                  <a:gd name="connsiteY11" fmla="*/ 1335 h 29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937" h="292623">
                    <a:moveTo>
                      <a:pt x="157030" y="1338"/>
                    </a:moveTo>
                    <a:cubicBezTo>
                      <a:pt x="140524" y="-2347"/>
                      <a:pt x="136107" y="-866"/>
                      <a:pt x="125063" y="9737"/>
                    </a:cubicBezTo>
                    <a:lnTo>
                      <a:pt x="57823" y="115369"/>
                    </a:lnTo>
                    <a:lnTo>
                      <a:pt x="33963" y="59862"/>
                    </a:lnTo>
                    <a:cubicBezTo>
                      <a:pt x="21435" y="50499"/>
                      <a:pt x="10455" y="57937"/>
                      <a:pt x="5968" y="67112"/>
                    </a:cubicBezTo>
                    <a:lnTo>
                      <a:pt x="12392" y="187432"/>
                    </a:lnTo>
                    <a:lnTo>
                      <a:pt x="-345" y="207429"/>
                    </a:lnTo>
                    <a:lnTo>
                      <a:pt x="73100" y="292140"/>
                    </a:lnTo>
                    <a:lnTo>
                      <a:pt x="174475" y="188880"/>
                    </a:lnTo>
                    <a:cubicBezTo>
                      <a:pt x="176492" y="155113"/>
                      <a:pt x="152617" y="126988"/>
                      <a:pt x="115824" y="111270"/>
                    </a:cubicBezTo>
                    <a:lnTo>
                      <a:pt x="168861" y="35225"/>
                    </a:lnTo>
                    <a:cubicBezTo>
                      <a:pt x="175575" y="16359"/>
                      <a:pt x="168766" y="9859"/>
                      <a:pt x="157030" y="1335"/>
                    </a:cubicBezTo>
                    <a:close/>
                  </a:path>
                </a:pathLst>
              </a:custGeom>
              <a:solidFill>
                <a:srgbClr val="FFCB9F">
                  <a:alpha val="94000"/>
                </a:srgbClr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D8D2851-14AB-36DF-63A8-6B9A6A809223}"/>
                  </a:ext>
                </a:extLst>
              </p:cNvPr>
              <p:cNvSpPr/>
              <p:nvPr/>
            </p:nvSpPr>
            <p:spPr>
              <a:xfrm rot="10800000" flipV="1">
                <a:off x="6133322" y="4792884"/>
                <a:ext cx="458501" cy="166896"/>
              </a:xfrm>
              <a:custGeom>
                <a:avLst/>
                <a:gdLst>
                  <a:gd name="connsiteX0" fmla="*/ 238984 w 458501"/>
                  <a:gd name="connsiteY0" fmla="*/ -483 h 166896"/>
                  <a:gd name="connsiteX1" fmla="*/ 428198 w 458501"/>
                  <a:gd name="connsiteY1" fmla="*/ 68676 h 166896"/>
                  <a:gd name="connsiteX2" fmla="*/ 453211 w 458501"/>
                  <a:gd name="connsiteY2" fmla="*/ 126892 h 166896"/>
                  <a:gd name="connsiteX3" fmla="*/ 375648 w 458501"/>
                  <a:gd name="connsiteY3" fmla="*/ 165992 h 166896"/>
                  <a:gd name="connsiteX4" fmla="*/ 119787 w 458501"/>
                  <a:gd name="connsiteY4" fmla="*/ 122229 h 166896"/>
                  <a:gd name="connsiteX5" fmla="*/ 18946 w 458501"/>
                  <a:gd name="connsiteY5" fmla="*/ 115192 h 166896"/>
                  <a:gd name="connsiteX6" fmla="*/ 94 w 458501"/>
                  <a:gd name="connsiteY6" fmla="*/ 76672 h 166896"/>
                  <a:gd name="connsiteX7" fmla="*/ 14258 w 458501"/>
                  <a:gd name="connsiteY7" fmla="*/ 33339 h 16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8501" h="166896">
                    <a:moveTo>
                      <a:pt x="238984" y="-483"/>
                    </a:moveTo>
                    <a:cubicBezTo>
                      <a:pt x="290570" y="43579"/>
                      <a:pt x="400709" y="39519"/>
                      <a:pt x="428198" y="68676"/>
                    </a:cubicBezTo>
                    <a:cubicBezTo>
                      <a:pt x="455686" y="97833"/>
                      <a:pt x="465111" y="117093"/>
                      <a:pt x="453211" y="126892"/>
                    </a:cubicBezTo>
                    <a:cubicBezTo>
                      <a:pt x="441311" y="136691"/>
                      <a:pt x="414824" y="160753"/>
                      <a:pt x="375648" y="165992"/>
                    </a:cubicBezTo>
                    <a:cubicBezTo>
                      <a:pt x="336472" y="171231"/>
                      <a:pt x="153591" y="125916"/>
                      <a:pt x="119787" y="122229"/>
                    </a:cubicBezTo>
                    <a:cubicBezTo>
                      <a:pt x="85981" y="118541"/>
                      <a:pt x="18946" y="115192"/>
                      <a:pt x="18946" y="115192"/>
                    </a:cubicBezTo>
                    <a:cubicBezTo>
                      <a:pt x="18946" y="115192"/>
                      <a:pt x="2991" y="96805"/>
                      <a:pt x="94" y="76672"/>
                    </a:cubicBezTo>
                    <a:cubicBezTo>
                      <a:pt x="-2802" y="56539"/>
                      <a:pt x="14258" y="33339"/>
                      <a:pt x="14258" y="33339"/>
                    </a:cubicBezTo>
                  </a:path>
                </a:pathLst>
              </a:custGeom>
              <a:solidFill>
                <a:srgbClr val="916F6F"/>
              </a:solidFill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1C026805-1724-C7BE-51CB-46D3EA81DCD6}"/>
                  </a:ext>
                </a:extLst>
              </p:cNvPr>
              <p:cNvSpPr/>
              <p:nvPr/>
            </p:nvSpPr>
            <p:spPr>
              <a:xfrm>
                <a:off x="6344678" y="3669219"/>
                <a:ext cx="790634" cy="1183489"/>
              </a:xfrm>
              <a:custGeom>
                <a:avLst/>
                <a:gdLst>
                  <a:gd name="connsiteX0" fmla="*/ 106114 w 790634"/>
                  <a:gd name="connsiteY0" fmla="*/ -161 h 1183489"/>
                  <a:gd name="connsiteX1" fmla="*/ 272 w 790634"/>
                  <a:gd name="connsiteY1" fmla="*/ 1125599 h 1183489"/>
                  <a:gd name="connsiteX2" fmla="*/ 173466 w 790634"/>
                  <a:gd name="connsiteY2" fmla="*/ 1183329 h 1183489"/>
                  <a:gd name="connsiteX3" fmla="*/ 262196 w 790634"/>
                  <a:gd name="connsiteY3" fmla="*/ 1144258 h 1183489"/>
                  <a:gd name="connsiteX4" fmla="*/ 305422 w 790634"/>
                  <a:gd name="connsiteY4" fmla="*/ 563433 h 1183489"/>
                  <a:gd name="connsiteX5" fmla="*/ 369372 w 790634"/>
                  <a:gd name="connsiteY5" fmla="*/ 90098 h 1183489"/>
                  <a:gd name="connsiteX6" fmla="*/ 414179 w 790634"/>
                  <a:gd name="connsiteY6" fmla="*/ 99720 h 1183489"/>
                  <a:gd name="connsiteX7" fmla="*/ 518782 w 790634"/>
                  <a:gd name="connsiteY7" fmla="*/ 1165282 h 1183489"/>
                  <a:gd name="connsiteX8" fmla="*/ 556001 w 790634"/>
                  <a:gd name="connsiteY8" fmla="*/ 1161196 h 1183489"/>
                  <a:gd name="connsiteX9" fmla="*/ 790907 w 790634"/>
                  <a:gd name="connsiteY9" fmla="*/ 1144287 h 1183489"/>
                  <a:gd name="connsiteX10" fmla="*/ 716068 w 790634"/>
                  <a:gd name="connsiteY10" fmla="*/ 570073 h 1183489"/>
                  <a:gd name="connsiteX11" fmla="*/ 654552 w 790634"/>
                  <a:gd name="connsiteY11" fmla="*/ -113 h 1183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0634" h="1183489">
                    <a:moveTo>
                      <a:pt x="106114" y="-161"/>
                    </a:moveTo>
                    <a:cubicBezTo>
                      <a:pt x="96492" y="365466"/>
                      <a:pt x="272" y="1125599"/>
                      <a:pt x="272" y="1125599"/>
                    </a:cubicBezTo>
                    <a:cubicBezTo>
                      <a:pt x="272" y="1125599"/>
                      <a:pt x="106114" y="1183329"/>
                      <a:pt x="173466" y="1183329"/>
                    </a:cubicBezTo>
                    <a:cubicBezTo>
                      <a:pt x="240818" y="1183329"/>
                      <a:pt x="262196" y="1144258"/>
                      <a:pt x="262196" y="1144258"/>
                    </a:cubicBezTo>
                    <a:lnTo>
                      <a:pt x="305422" y="563433"/>
                    </a:lnTo>
                    <a:lnTo>
                      <a:pt x="369372" y="90098"/>
                    </a:lnTo>
                    <a:lnTo>
                      <a:pt x="414179" y="99720"/>
                    </a:lnTo>
                    <a:cubicBezTo>
                      <a:pt x="507578" y="728418"/>
                      <a:pt x="518782" y="1165282"/>
                      <a:pt x="518782" y="1165282"/>
                    </a:cubicBezTo>
                    <a:cubicBezTo>
                      <a:pt x="518782" y="1165282"/>
                      <a:pt x="498271" y="1161196"/>
                      <a:pt x="556001" y="1161196"/>
                    </a:cubicBezTo>
                    <a:cubicBezTo>
                      <a:pt x="613731" y="1161196"/>
                      <a:pt x="790907" y="1211640"/>
                      <a:pt x="790907" y="1144287"/>
                    </a:cubicBezTo>
                    <a:cubicBezTo>
                      <a:pt x="790907" y="1076935"/>
                      <a:pt x="716068" y="570073"/>
                      <a:pt x="716068" y="570073"/>
                    </a:cubicBezTo>
                    <a:lnTo>
                      <a:pt x="654552" y="-113"/>
                    </a:lnTo>
                  </a:path>
                </a:pathLst>
              </a:custGeom>
              <a:solidFill>
                <a:srgbClr val="000080"/>
              </a:solidFill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6" name="图形 2">
                <a:extLst>
                  <a:ext uri="{FF2B5EF4-FFF2-40B4-BE49-F238E27FC236}">
                    <a16:creationId xmlns:a16="http://schemas.microsoft.com/office/drawing/2014/main" id="{9652D671-BB2B-FF67-4269-CD54A3A5ABD8}"/>
                  </a:ext>
                </a:extLst>
              </p:cNvPr>
              <p:cNvGrpSpPr/>
              <p:nvPr/>
            </p:nvGrpSpPr>
            <p:grpSpPr>
              <a:xfrm>
                <a:off x="6877909" y="4824148"/>
                <a:ext cx="296614" cy="147948"/>
                <a:chOff x="6877909" y="4824148"/>
                <a:chExt cx="296614" cy="147948"/>
              </a:xfrm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8607B0CD-258F-791B-EE22-1C7F907D68CF}"/>
                    </a:ext>
                  </a:extLst>
                </p:cNvPr>
                <p:cNvSpPr/>
                <p:nvPr/>
              </p:nvSpPr>
              <p:spPr>
                <a:xfrm rot="10800000" flipV="1">
                  <a:off x="6877909" y="4824148"/>
                  <a:ext cx="296614" cy="147948"/>
                </a:xfrm>
                <a:custGeom>
                  <a:avLst/>
                  <a:gdLst>
                    <a:gd name="connsiteX0" fmla="*/ 291473 w 296614"/>
                    <a:gd name="connsiteY0" fmla="*/ -485 h 147948"/>
                    <a:gd name="connsiteX1" fmla="*/ 285646 w 296614"/>
                    <a:gd name="connsiteY1" fmla="*/ 48015 h 147948"/>
                    <a:gd name="connsiteX2" fmla="*/ 233195 w 296614"/>
                    <a:gd name="connsiteY2" fmla="*/ 128845 h 147948"/>
                    <a:gd name="connsiteX3" fmla="*/ 87499 w 296614"/>
                    <a:gd name="connsiteY3" fmla="*/ 145012 h 147948"/>
                    <a:gd name="connsiteX4" fmla="*/ 83 w 296614"/>
                    <a:gd name="connsiteY4" fmla="*/ 88429 h 147948"/>
                    <a:gd name="connsiteX5" fmla="*/ 40252 w 296614"/>
                    <a:gd name="connsiteY5" fmla="*/ 34948 h 147948"/>
                    <a:gd name="connsiteX6" fmla="*/ 157187 w 296614"/>
                    <a:gd name="connsiteY6" fmla="*/ 14890 h 147948"/>
                    <a:gd name="connsiteX7" fmla="*/ 291477 w 296614"/>
                    <a:gd name="connsiteY7" fmla="*/ 7596 h 147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6614" h="147948">
                      <a:moveTo>
                        <a:pt x="291473" y="-485"/>
                      </a:moveTo>
                      <a:cubicBezTo>
                        <a:pt x="291473" y="-485"/>
                        <a:pt x="306043" y="39931"/>
                        <a:pt x="285646" y="48015"/>
                      </a:cubicBezTo>
                      <a:cubicBezTo>
                        <a:pt x="265248" y="56098"/>
                        <a:pt x="247764" y="109986"/>
                        <a:pt x="233195" y="128845"/>
                      </a:cubicBezTo>
                      <a:cubicBezTo>
                        <a:pt x="218625" y="147706"/>
                        <a:pt x="145779" y="150401"/>
                        <a:pt x="87499" y="145012"/>
                      </a:cubicBezTo>
                      <a:cubicBezTo>
                        <a:pt x="29220" y="139623"/>
                        <a:pt x="-2830" y="104596"/>
                        <a:pt x="83" y="88429"/>
                      </a:cubicBezTo>
                      <a:cubicBezTo>
                        <a:pt x="2996" y="72262"/>
                        <a:pt x="12029" y="44121"/>
                        <a:pt x="40252" y="34948"/>
                      </a:cubicBezTo>
                      <a:cubicBezTo>
                        <a:pt x="78041" y="22668"/>
                        <a:pt x="104985" y="4902"/>
                        <a:pt x="157187" y="14890"/>
                      </a:cubicBezTo>
                      <a:cubicBezTo>
                        <a:pt x="253097" y="32962"/>
                        <a:pt x="291477" y="7596"/>
                        <a:pt x="291477" y="7596"/>
                      </a:cubicBezTo>
                    </a:path>
                  </a:pathLst>
                </a:custGeom>
                <a:solidFill>
                  <a:srgbClr val="916F6F"/>
                </a:solidFill>
                <a:ln w="1906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1ECC7E25-2636-4344-3460-927B7FFD159E}"/>
                    </a:ext>
                  </a:extLst>
                </p:cNvPr>
                <p:cNvSpPr/>
                <p:nvPr/>
              </p:nvSpPr>
              <p:spPr>
                <a:xfrm rot="10800000" flipV="1">
                  <a:off x="6955729" y="4834933"/>
                  <a:ext cx="81655" cy="31010"/>
                </a:xfrm>
                <a:custGeom>
                  <a:avLst/>
                  <a:gdLst>
                    <a:gd name="connsiteX0" fmla="*/ 81549 w 81655"/>
                    <a:gd name="connsiteY0" fmla="*/ 30527 h 31010"/>
                    <a:gd name="connsiteX1" fmla="*/ -106 w 81655"/>
                    <a:gd name="connsiteY1" fmla="*/ -484 h 31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655" h="31010">
                      <a:moveTo>
                        <a:pt x="81549" y="30527"/>
                      </a:moveTo>
                      <a:cubicBezTo>
                        <a:pt x="55324" y="6032"/>
                        <a:pt x="31951" y="4905"/>
                        <a:pt x="-106" y="-484"/>
                      </a:cubicBezTo>
                    </a:path>
                  </a:pathLst>
                </a:custGeom>
                <a:noFill/>
                <a:ln w="1906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7488E322-81AB-2509-8A46-9F0B359A889E}"/>
                  </a:ext>
                </a:extLst>
              </p:cNvPr>
              <p:cNvSpPr/>
              <p:nvPr/>
            </p:nvSpPr>
            <p:spPr>
              <a:xfrm>
                <a:off x="6633305" y="3755802"/>
                <a:ext cx="211674" cy="38486"/>
              </a:xfrm>
              <a:custGeom>
                <a:avLst/>
                <a:gdLst>
                  <a:gd name="connsiteX0" fmla="*/ 272 w 211674"/>
                  <a:gd name="connsiteY0" fmla="*/ -161 h 38486"/>
                  <a:gd name="connsiteX1" fmla="*/ 211947 w 211674"/>
                  <a:gd name="connsiteY1" fmla="*/ 38326 h 38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674" h="38486">
                    <a:moveTo>
                      <a:pt x="272" y="-161"/>
                    </a:moveTo>
                    <a:cubicBezTo>
                      <a:pt x="272" y="-161"/>
                      <a:pt x="144595" y="9461"/>
                      <a:pt x="211947" y="38326"/>
                    </a:cubicBez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F0B56E43-48C7-610A-3E1C-8BFDFD4F974C}"/>
                  </a:ext>
                </a:extLst>
              </p:cNvPr>
              <p:cNvSpPr/>
              <p:nvPr/>
            </p:nvSpPr>
            <p:spPr>
              <a:xfrm rot="10800000" flipV="1">
                <a:off x="5852533" y="2481547"/>
                <a:ext cx="1244877" cy="1216742"/>
              </a:xfrm>
              <a:custGeom>
                <a:avLst/>
                <a:gdLst>
                  <a:gd name="connsiteX0" fmla="*/ 1146073 w 1244877"/>
                  <a:gd name="connsiteY0" fmla="*/ -483 h 1216742"/>
                  <a:gd name="connsiteX1" fmla="*/ 934132 w 1244877"/>
                  <a:gd name="connsiteY1" fmla="*/ 210486 h 1216742"/>
                  <a:gd name="connsiteX2" fmla="*/ 637895 w 1244877"/>
                  <a:gd name="connsiteY2" fmla="*/ 275174 h 1216742"/>
                  <a:gd name="connsiteX3" fmla="*/ 533758 w 1244877"/>
                  <a:gd name="connsiteY3" fmla="*/ 288957 h 1216742"/>
                  <a:gd name="connsiteX4" fmla="*/ 305921 w 1244877"/>
                  <a:gd name="connsiteY4" fmla="*/ 288957 h 1216742"/>
                  <a:gd name="connsiteX5" fmla="*/ 153140 w 1244877"/>
                  <a:gd name="connsiteY5" fmla="*/ 310675 h 1216742"/>
                  <a:gd name="connsiteX6" fmla="*/ -213 w 1244877"/>
                  <a:gd name="connsiteY6" fmla="*/ 775018 h 1216742"/>
                  <a:gd name="connsiteX7" fmla="*/ 84832 w 1244877"/>
                  <a:gd name="connsiteY7" fmla="*/ 819242 h 1216742"/>
                  <a:gd name="connsiteX8" fmla="*/ 42351 w 1244877"/>
                  <a:gd name="connsiteY8" fmla="*/ 1188755 h 1216742"/>
                  <a:gd name="connsiteX9" fmla="*/ 459108 w 1244877"/>
                  <a:gd name="connsiteY9" fmla="*/ 1215617 h 1216742"/>
                  <a:gd name="connsiteX10" fmla="*/ 699900 w 1244877"/>
                  <a:gd name="connsiteY10" fmla="*/ 1156022 h 1216742"/>
                  <a:gd name="connsiteX11" fmla="*/ 689871 w 1244877"/>
                  <a:gd name="connsiteY11" fmla="*/ 465460 h 1216742"/>
                  <a:gd name="connsiteX12" fmla="*/ 1014702 w 1244877"/>
                  <a:gd name="connsiteY12" fmla="*/ 336139 h 1216742"/>
                  <a:gd name="connsiteX13" fmla="*/ 1244665 w 1244877"/>
                  <a:gd name="connsiteY13" fmla="*/ 97947 h 1216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44877" h="1216742">
                    <a:moveTo>
                      <a:pt x="1146073" y="-483"/>
                    </a:moveTo>
                    <a:lnTo>
                      <a:pt x="934132" y="210486"/>
                    </a:lnTo>
                    <a:cubicBezTo>
                      <a:pt x="878411" y="244490"/>
                      <a:pt x="693521" y="264887"/>
                      <a:pt x="637895" y="275174"/>
                    </a:cubicBezTo>
                    <a:lnTo>
                      <a:pt x="533758" y="288957"/>
                    </a:lnTo>
                    <a:cubicBezTo>
                      <a:pt x="466036" y="427641"/>
                      <a:pt x="398980" y="471076"/>
                      <a:pt x="305921" y="288957"/>
                    </a:cubicBezTo>
                    <a:cubicBezTo>
                      <a:pt x="261439" y="285528"/>
                      <a:pt x="206575" y="296101"/>
                      <a:pt x="153140" y="310675"/>
                    </a:cubicBezTo>
                    <a:cubicBezTo>
                      <a:pt x="82464" y="457836"/>
                      <a:pt x="40840" y="617284"/>
                      <a:pt x="-213" y="775018"/>
                    </a:cubicBezTo>
                    <a:lnTo>
                      <a:pt x="84832" y="819242"/>
                    </a:lnTo>
                    <a:lnTo>
                      <a:pt x="42351" y="1188755"/>
                    </a:lnTo>
                    <a:cubicBezTo>
                      <a:pt x="42351" y="1188755"/>
                      <a:pt x="320015" y="1221182"/>
                      <a:pt x="459108" y="1215617"/>
                    </a:cubicBezTo>
                    <a:cubicBezTo>
                      <a:pt x="643083" y="1208258"/>
                      <a:pt x="713235" y="1156022"/>
                      <a:pt x="699900" y="1156022"/>
                    </a:cubicBezTo>
                    <a:lnTo>
                      <a:pt x="689871" y="465460"/>
                    </a:lnTo>
                    <a:cubicBezTo>
                      <a:pt x="767119" y="428788"/>
                      <a:pt x="946503" y="400051"/>
                      <a:pt x="1014702" y="336139"/>
                    </a:cubicBezTo>
                    <a:cubicBezTo>
                      <a:pt x="1050326" y="306570"/>
                      <a:pt x="1165331" y="215962"/>
                      <a:pt x="1244665" y="97947"/>
                    </a:cubicBezTo>
                    <a:close/>
                  </a:path>
                </a:pathLst>
              </a:custGeom>
              <a:solidFill>
                <a:srgbClr val="FF2A2A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08DBE69-7008-4161-4E34-28D65B9D37AF}"/>
                  </a:ext>
                </a:extLst>
              </p:cNvPr>
              <p:cNvSpPr/>
              <p:nvPr/>
            </p:nvSpPr>
            <p:spPr>
              <a:xfrm>
                <a:off x="6168390" y="3066465"/>
                <a:ext cx="590330" cy="612329"/>
              </a:xfrm>
              <a:custGeom>
                <a:avLst/>
                <a:gdLst>
                  <a:gd name="connsiteX0" fmla="*/ 468139 w 590330"/>
                  <a:gd name="connsiteY0" fmla="*/ -149 h 612329"/>
                  <a:gd name="connsiteX1" fmla="*/ 542978 w 590330"/>
                  <a:gd name="connsiteY1" fmla="*/ 414865 h 612329"/>
                  <a:gd name="connsiteX2" fmla="*/ 590603 w 590330"/>
                  <a:gd name="connsiteY2" fmla="*/ 584953 h 612329"/>
                  <a:gd name="connsiteX3" fmla="*/ 161978 w 590330"/>
                  <a:gd name="connsiteY3" fmla="*/ 612168 h 612329"/>
                  <a:gd name="connsiteX4" fmla="*/ 75183 w 590330"/>
                  <a:gd name="connsiteY4" fmla="*/ 416029 h 612329"/>
                  <a:gd name="connsiteX5" fmla="*/ 272 w 590330"/>
                  <a:gd name="connsiteY5" fmla="*/ 45678 h 612329"/>
                  <a:gd name="connsiteX6" fmla="*/ 468140 w 590330"/>
                  <a:gd name="connsiteY6" fmla="*/ -161 h 61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330" h="612329">
                    <a:moveTo>
                      <a:pt x="468139" y="-149"/>
                    </a:moveTo>
                    <a:cubicBezTo>
                      <a:pt x="468139" y="-149"/>
                      <a:pt x="508961" y="299213"/>
                      <a:pt x="542978" y="414865"/>
                    </a:cubicBezTo>
                    <a:cubicBezTo>
                      <a:pt x="576996" y="530518"/>
                      <a:pt x="590603" y="584953"/>
                      <a:pt x="590603" y="584953"/>
                    </a:cubicBezTo>
                    <a:lnTo>
                      <a:pt x="161978" y="612168"/>
                    </a:lnTo>
                    <a:cubicBezTo>
                      <a:pt x="161978" y="612168"/>
                      <a:pt x="102397" y="504478"/>
                      <a:pt x="75183" y="416029"/>
                    </a:cubicBezTo>
                    <a:cubicBezTo>
                      <a:pt x="47969" y="327583"/>
                      <a:pt x="272" y="45678"/>
                      <a:pt x="272" y="45678"/>
                    </a:cubicBezTo>
                    <a:cubicBezTo>
                      <a:pt x="239207" y="25886"/>
                      <a:pt x="468140" y="-161"/>
                      <a:pt x="468140" y="-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5EAC96C8-12B4-3BB1-B6D1-B27A08384F10}"/>
                  </a:ext>
                </a:extLst>
              </p:cNvPr>
              <p:cNvSpPr/>
              <p:nvPr/>
            </p:nvSpPr>
            <p:spPr>
              <a:xfrm rot="10800000" flipV="1">
                <a:off x="6484879" y="3233141"/>
                <a:ext cx="295824" cy="172168"/>
              </a:xfrm>
              <a:custGeom>
                <a:avLst/>
                <a:gdLst>
                  <a:gd name="connsiteX0" fmla="*/ 88450 w 295824"/>
                  <a:gd name="connsiteY0" fmla="*/ 129558 h 172168"/>
                  <a:gd name="connsiteX1" fmla="*/ 234564 w 295824"/>
                  <a:gd name="connsiteY1" fmla="*/ 165235 h 172168"/>
                  <a:gd name="connsiteX2" fmla="*/ 272149 w 295824"/>
                  <a:gd name="connsiteY2" fmla="*/ 127335 h 172168"/>
                  <a:gd name="connsiteX3" fmla="*/ 295645 w 295824"/>
                  <a:gd name="connsiteY3" fmla="*/ 76242 h 172168"/>
                  <a:gd name="connsiteX4" fmla="*/ 280693 w 295824"/>
                  <a:gd name="connsiteY4" fmla="*/ 38478 h 172168"/>
                  <a:gd name="connsiteX5" fmla="*/ 161077 w 295824"/>
                  <a:gd name="connsiteY5" fmla="*/ 7377 h 172168"/>
                  <a:gd name="connsiteX6" fmla="*/ 94863 w 295824"/>
                  <a:gd name="connsiteY6" fmla="*/ 20706 h 172168"/>
                  <a:gd name="connsiteX7" fmla="*/ 79911 w 295824"/>
                  <a:gd name="connsiteY7" fmla="*/ 11820 h 172168"/>
                  <a:gd name="connsiteX8" fmla="*/ 28735 w 295824"/>
                  <a:gd name="connsiteY8" fmla="*/ -483 h 172168"/>
                  <a:gd name="connsiteX9" fmla="*/ -180 w 295824"/>
                  <a:gd name="connsiteY9" fmla="*/ 115179 h 172168"/>
                  <a:gd name="connsiteX10" fmla="*/ 54249 w 295824"/>
                  <a:gd name="connsiteY10" fmla="*/ 140693 h 172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824" h="172168">
                    <a:moveTo>
                      <a:pt x="88450" y="129558"/>
                    </a:moveTo>
                    <a:cubicBezTo>
                      <a:pt x="148258" y="167322"/>
                      <a:pt x="213695" y="181029"/>
                      <a:pt x="234564" y="165235"/>
                    </a:cubicBezTo>
                    <a:cubicBezTo>
                      <a:pt x="251285" y="152580"/>
                      <a:pt x="261598" y="141917"/>
                      <a:pt x="272149" y="127335"/>
                    </a:cubicBezTo>
                    <a:cubicBezTo>
                      <a:pt x="292211" y="99609"/>
                      <a:pt x="295645" y="76242"/>
                      <a:pt x="295645" y="76242"/>
                    </a:cubicBezTo>
                    <a:cubicBezTo>
                      <a:pt x="295645" y="76242"/>
                      <a:pt x="293509" y="49585"/>
                      <a:pt x="280693" y="38478"/>
                    </a:cubicBezTo>
                    <a:cubicBezTo>
                      <a:pt x="267876" y="27370"/>
                      <a:pt x="180299" y="7377"/>
                      <a:pt x="161077" y="7377"/>
                    </a:cubicBezTo>
                    <a:cubicBezTo>
                      <a:pt x="141856" y="7377"/>
                      <a:pt x="105542" y="18485"/>
                      <a:pt x="94863" y="20706"/>
                    </a:cubicBezTo>
                    <a:cubicBezTo>
                      <a:pt x="84183" y="22928"/>
                      <a:pt x="79911" y="11820"/>
                      <a:pt x="79911" y="11820"/>
                    </a:cubicBezTo>
                    <a:lnTo>
                      <a:pt x="28735" y="-483"/>
                    </a:lnTo>
                    <a:lnTo>
                      <a:pt x="-180" y="115179"/>
                    </a:lnTo>
                    <a:lnTo>
                      <a:pt x="54249" y="140693"/>
                    </a:lnTo>
                    <a:close/>
                  </a:path>
                </a:pathLst>
              </a:custGeom>
              <a:solidFill>
                <a:srgbClr val="FFCB9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E6895480-C800-DAE0-6796-35D46CCB89D4}"/>
                  </a:ext>
                </a:extLst>
              </p:cNvPr>
              <p:cNvSpPr/>
              <p:nvPr/>
            </p:nvSpPr>
            <p:spPr>
              <a:xfrm>
                <a:off x="6680444" y="3015392"/>
                <a:ext cx="333375" cy="377602"/>
              </a:xfrm>
              <a:custGeom>
                <a:avLst/>
                <a:gdLst>
                  <a:gd name="connsiteX0" fmla="*/ 333647 w 333375"/>
                  <a:gd name="connsiteY0" fmla="*/ 282191 h 377602"/>
                  <a:gd name="connsiteX1" fmla="*/ 139747 w 333375"/>
                  <a:gd name="connsiteY1" fmla="*/ 346825 h 377602"/>
                  <a:gd name="connsiteX2" fmla="*/ 272 w 333375"/>
                  <a:gd name="connsiteY2" fmla="*/ 377441 h 377602"/>
                  <a:gd name="connsiteX3" fmla="*/ 51299 w 333375"/>
                  <a:gd name="connsiteY3" fmla="*/ 285593 h 377602"/>
                  <a:gd name="connsiteX4" fmla="*/ 7075 w 333375"/>
                  <a:gd name="connsiteY4" fmla="*/ 210754 h 377602"/>
                  <a:gd name="connsiteX5" fmla="*/ 241800 w 333375"/>
                  <a:gd name="connsiteY5" fmla="*/ 156325 h 377602"/>
                  <a:gd name="connsiteX6" fmla="*/ 187371 w 333375"/>
                  <a:gd name="connsiteY6" fmla="*/ -161 h 377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375" h="377602">
                    <a:moveTo>
                      <a:pt x="333647" y="282191"/>
                    </a:moveTo>
                    <a:cubicBezTo>
                      <a:pt x="333647" y="282191"/>
                      <a:pt x="197573" y="326414"/>
                      <a:pt x="139747" y="346825"/>
                    </a:cubicBezTo>
                    <a:cubicBezTo>
                      <a:pt x="81917" y="367236"/>
                      <a:pt x="272" y="377441"/>
                      <a:pt x="272" y="377441"/>
                    </a:cubicBezTo>
                    <a:cubicBezTo>
                      <a:pt x="272" y="377441"/>
                      <a:pt x="51299" y="319611"/>
                      <a:pt x="51299" y="285593"/>
                    </a:cubicBezTo>
                    <a:cubicBezTo>
                      <a:pt x="51299" y="251574"/>
                      <a:pt x="7075" y="210754"/>
                      <a:pt x="7075" y="210754"/>
                    </a:cubicBezTo>
                    <a:lnTo>
                      <a:pt x="241800" y="156325"/>
                    </a:lnTo>
                    <a:lnTo>
                      <a:pt x="187371" y="-161"/>
                    </a:lnTo>
                  </a:path>
                </a:pathLst>
              </a:custGeom>
              <a:solidFill>
                <a:srgbClr val="FF2A2A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图形 2">
            <a:extLst>
              <a:ext uri="{FF2B5EF4-FFF2-40B4-BE49-F238E27FC236}">
                <a16:creationId xmlns:a16="http://schemas.microsoft.com/office/drawing/2014/main" id="{ABD2F1CD-216A-2B48-DFFE-3A61E6A2F06E}"/>
              </a:ext>
            </a:extLst>
          </p:cNvPr>
          <p:cNvGrpSpPr/>
          <p:nvPr/>
        </p:nvGrpSpPr>
        <p:grpSpPr>
          <a:xfrm>
            <a:off x="1318364" y="1148409"/>
            <a:ext cx="1366893" cy="1903249"/>
            <a:chOff x="5412580" y="2477448"/>
            <a:chExt cx="1366893" cy="1903249"/>
          </a:xfrm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12F8583-0C80-9106-C514-F73ED12774E8}"/>
                </a:ext>
              </a:extLst>
            </p:cNvPr>
            <p:cNvSpPr/>
            <p:nvPr/>
          </p:nvSpPr>
          <p:spPr>
            <a:xfrm>
              <a:off x="5416962" y="2511130"/>
              <a:ext cx="1296352" cy="1869566"/>
            </a:xfrm>
            <a:custGeom>
              <a:avLst/>
              <a:gdLst>
                <a:gd name="connsiteX0" fmla="*/ -224 w 1296352"/>
                <a:gd name="connsiteY0" fmla="*/ 17262 h 1869566"/>
                <a:gd name="connsiteX1" fmla="*/ -224 w 1296352"/>
                <a:gd name="connsiteY1" fmla="*/ 1860349 h 1869566"/>
                <a:gd name="connsiteX2" fmla="*/ 1296129 w 1296352"/>
                <a:gd name="connsiteY2" fmla="*/ 1869168 h 1869566"/>
                <a:gd name="connsiteX3" fmla="*/ 1287310 w 1296352"/>
                <a:gd name="connsiteY3" fmla="*/ -399 h 186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352" h="1869566">
                  <a:moveTo>
                    <a:pt x="-224" y="17262"/>
                  </a:moveTo>
                  <a:lnTo>
                    <a:pt x="-224" y="1860349"/>
                  </a:lnTo>
                  <a:lnTo>
                    <a:pt x="1296129" y="1869168"/>
                  </a:lnTo>
                  <a:lnTo>
                    <a:pt x="1287310" y="-399"/>
                  </a:lnTo>
                  <a:close/>
                </a:path>
              </a:pathLst>
            </a:custGeom>
            <a:solidFill>
              <a:srgbClr val="FFFFFF"/>
            </a:solidFill>
            <a:ln w="142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001DB7D-A4F6-5305-9AF2-24F3F73F3903}"/>
                </a:ext>
              </a:extLst>
            </p:cNvPr>
            <p:cNvSpPr/>
            <p:nvPr/>
          </p:nvSpPr>
          <p:spPr>
            <a:xfrm>
              <a:off x="5412580" y="2511075"/>
              <a:ext cx="1366893" cy="1868987"/>
            </a:xfrm>
            <a:custGeom>
              <a:avLst/>
              <a:gdLst>
                <a:gd name="connsiteX0" fmla="*/ -224 w 1366893"/>
                <a:gd name="connsiteY0" fmla="*/ 17317 h 1868987"/>
                <a:gd name="connsiteX1" fmla="*/ 8595 w 1366893"/>
                <a:gd name="connsiteY1" fmla="*/ 1860405 h 1868987"/>
                <a:gd name="connsiteX2" fmla="*/ 1366669 w 1366893"/>
                <a:gd name="connsiteY2" fmla="*/ 1710482 h 1868987"/>
                <a:gd name="connsiteX3" fmla="*/ 1296119 w 1366893"/>
                <a:gd name="connsiteY3" fmla="*/ -399 h 186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6893" h="1868987">
                  <a:moveTo>
                    <a:pt x="-224" y="17317"/>
                  </a:moveTo>
                  <a:lnTo>
                    <a:pt x="8595" y="1860405"/>
                  </a:lnTo>
                  <a:cubicBezTo>
                    <a:pt x="393681" y="1898620"/>
                    <a:pt x="1125877" y="1795250"/>
                    <a:pt x="1366669" y="1710482"/>
                  </a:cubicBezTo>
                  <a:cubicBezTo>
                    <a:pt x="1281516" y="1286076"/>
                    <a:pt x="1311215" y="605296"/>
                    <a:pt x="1296119" y="-399"/>
                  </a:cubicBezTo>
                  <a:close/>
                </a:path>
              </a:pathLst>
            </a:custGeom>
            <a:solidFill>
              <a:srgbClr val="FFFFFF"/>
            </a:solidFill>
            <a:ln w="142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BA8DA2F-3CE7-492F-699B-4871F3A67D61}"/>
                </a:ext>
              </a:extLst>
            </p:cNvPr>
            <p:cNvSpPr/>
            <p:nvPr/>
          </p:nvSpPr>
          <p:spPr>
            <a:xfrm>
              <a:off x="5494600" y="2477448"/>
              <a:ext cx="118806" cy="327288"/>
            </a:xfrm>
            <a:custGeom>
              <a:avLst/>
              <a:gdLst>
                <a:gd name="connsiteX0" fmla="*/ 109495 w 118806"/>
                <a:gd name="connsiteY0" fmla="*/ 45896 h 327288"/>
                <a:gd name="connsiteX1" fmla="*/ -224 w 118806"/>
                <a:gd name="connsiteY1" fmla="*/ 56587 h 327288"/>
                <a:gd name="connsiteX2" fmla="*/ 15914 w 118806"/>
                <a:gd name="connsiteY2" fmla="*/ 267671 h 327288"/>
                <a:gd name="connsiteX3" fmla="*/ 116422 w 118806"/>
                <a:gd name="connsiteY3" fmla="*/ 253446 h 327288"/>
                <a:gd name="connsiteX4" fmla="*/ 100915 w 118806"/>
                <a:gd name="connsiteY4" fmla="*/ 139765 h 32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06" h="327288">
                  <a:moveTo>
                    <a:pt x="109495" y="45896"/>
                  </a:moveTo>
                  <a:cubicBezTo>
                    <a:pt x="92838" y="-18454"/>
                    <a:pt x="986" y="-16480"/>
                    <a:pt x="-224" y="56587"/>
                  </a:cubicBezTo>
                  <a:lnTo>
                    <a:pt x="15914" y="267671"/>
                  </a:lnTo>
                  <a:cubicBezTo>
                    <a:pt x="32287" y="364492"/>
                    <a:pt x="134625" y="330192"/>
                    <a:pt x="116422" y="253446"/>
                  </a:cubicBezTo>
                  <a:lnTo>
                    <a:pt x="100915" y="139765"/>
                  </a:lnTo>
                </a:path>
              </a:pathLst>
            </a:custGeom>
            <a:noFill/>
            <a:ln w="1143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F36BAD5-9950-455C-5725-CA82A2CCD45C}"/>
                </a:ext>
              </a:extLst>
            </p:cNvPr>
            <p:cNvSpPr/>
            <p:nvPr/>
          </p:nvSpPr>
          <p:spPr>
            <a:xfrm>
              <a:off x="5670803" y="3131399"/>
              <a:ext cx="785285" cy="145438"/>
            </a:xfrm>
            <a:custGeom>
              <a:avLst/>
              <a:gdLst>
                <a:gd name="connsiteX0" fmla="*/ -224 w 785285"/>
                <a:gd name="connsiteY0" fmla="*/ 8784 h 145438"/>
                <a:gd name="connsiteX1" fmla="*/ 10251 w 785285"/>
                <a:gd name="connsiteY1" fmla="*/ 145039 h 145438"/>
                <a:gd name="connsiteX2" fmla="*/ 785062 w 785285"/>
                <a:gd name="connsiteY2" fmla="*/ 134113 h 145438"/>
                <a:gd name="connsiteX3" fmla="*/ 782033 w 785285"/>
                <a:gd name="connsiteY3" fmla="*/ -399 h 14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285" h="145438">
                  <a:moveTo>
                    <a:pt x="-224" y="8784"/>
                  </a:moveTo>
                  <a:lnTo>
                    <a:pt x="10251" y="145039"/>
                  </a:lnTo>
                  <a:lnTo>
                    <a:pt x="785062" y="134113"/>
                  </a:lnTo>
                  <a:lnTo>
                    <a:pt x="782033" y="-399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724EC7C-B2CE-F463-2603-E71542AAF9DB}"/>
                </a:ext>
              </a:extLst>
            </p:cNvPr>
            <p:cNvSpPr/>
            <p:nvPr/>
          </p:nvSpPr>
          <p:spPr>
            <a:xfrm>
              <a:off x="5799126" y="3320897"/>
              <a:ext cx="550592" cy="150402"/>
            </a:xfrm>
            <a:custGeom>
              <a:avLst/>
              <a:gdLst>
                <a:gd name="connsiteX0" fmla="*/ 2327 w 550592"/>
                <a:gd name="connsiteY0" fmla="*/ 18167 h 150402"/>
                <a:gd name="connsiteX1" fmla="*/ -224 w 550592"/>
                <a:gd name="connsiteY1" fmla="*/ 150003 h 150402"/>
                <a:gd name="connsiteX2" fmla="*/ 550369 w 550592"/>
                <a:gd name="connsiteY2" fmla="*/ 142962 h 150402"/>
                <a:gd name="connsiteX3" fmla="*/ 541250 w 550592"/>
                <a:gd name="connsiteY3" fmla="*/ -399 h 15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592" h="150402">
                  <a:moveTo>
                    <a:pt x="2327" y="18167"/>
                  </a:moveTo>
                  <a:lnTo>
                    <a:pt x="-224" y="150003"/>
                  </a:lnTo>
                  <a:lnTo>
                    <a:pt x="550369" y="142962"/>
                  </a:lnTo>
                  <a:lnTo>
                    <a:pt x="541250" y="-399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C0E5D563-4D2A-0D37-0444-5F9F780BAA79}"/>
                </a:ext>
              </a:extLst>
            </p:cNvPr>
            <p:cNvSpPr/>
            <p:nvPr/>
          </p:nvSpPr>
          <p:spPr>
            <a:xfrm>
              <a:off x="5728525" y="3520862"/>
              <a:ext cx="651608" cy="146585"/>
            </a:xfrm>
            <a:custGeom>
              <a:avLst/>
              <a:gdLst>
                <a:gd name="connsiteX0" fmla="*/ -224 w 651608"/>
                <a:gd name="connsiteY0" fmla="*/ 27562 h 146585"/>
                <a:gd name="connsiteX1" fmla="*/ 980 w 651608"/>
                <a:gd name="connsiteY1" fmla="*/ 146186 h 146585"/>
                <a:gd name="connsiteX2" fmla="*/ 651385 w 651608"/>
                <a:gd name="connsiteY2" fmla="*/ 138504 h 146585"/>
                <a:gd name="connsiteX3" fmla="*/ 641630 w 651608"/>
                <a:gd name="connsiteY3" fmla="*/ -399 h 14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608" h="146585">
                  <a:moveTo>
                    <a:pt x="-224" y="27562"/>
                  </a:moveTo>
                  <a:lnTo>
                    <a:pt x="980" y="146186"/>
                  </a:lnTo>
                  <a:lnTo>
                    <a:pt x="651385" y="138504"/>
                  </a:lnTo>
                  <a:lnTo>
                    <a:pt x="641630" y="-399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43AC52EE-BCFF-9B5D-9BE7-349C298B5DD7}"/>
              </a:ext>
            </a:extLst>
          </p:cNvPr>
          <p:cNvGrpSpPr/>
          <p:nvPr/>
        </p:nvGrpSpPr>
        <p:grpSpPr>
          <a:xfrm>
            <a:off x="1363122" y="3706468"/>
            <a:ext cx="1678291" cy="1868987"/>
            <a:chOff x="4208173" y="1148508"/>
            <a:chExt cx="3901809" cy="4345152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69D31EE-A483-82EA-E297-623BED1D0386}"/>
                </a:ext>
              </a:extLst>
            </p:cNvPr>
            <p:cNvSpPr/>
            <p:nvPr/>
          </p:nvSpPr>
          <p:spPr>
            <a:xfrm>
              <a:off x="4208173" y="1148508"/>
              <a:ext cx="3309335" cy="4345152"/>
            </a:xfrm>
            <a:custGeom>
              <a:avLst/>
              <a:gdLst>
                <a:gd name="connsiteX0" fmla="*/ 18162 w 3309335"/>
                <a:gd name="connsiteY0" fmla="*/ 8106 h 4345152"/>
                <a:gd name="connsiteX1" fmla="*/ 2008 w 3309335"/>
                <a:gd name="connsiteY1" fmla="*/ 4312835 h 4345152"/>
                <a:gd name="connsiteX2" fmla="*/ 3168023 w 3309335"/>
                <a:gd name="connsiteY2" fmla="*/ 4345143 h 4345152"/>
                <a:gd name="connsiteX3" fmla="*/ 3193331 w 3309335"/>
                <a:gd name="connsiteY3" fmla="*/ 565337 h 4345152"/>
                <a:gd name="connsiteX4" fmla="*/ 2554213 w 3309335"/>
                <a:gd name="connsiteY4" fmla="*/ -9 h 4345152"/>
                <a:gd name="connsiteX5" fmla="*/ 18182 w 3309335"/>
                <a:gd name="connsiteY5" fmla="*/ 8067 h 434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9335" h="4345152">
                  <a:moveTo>
                    <a:pt x="18162" y="8106"/>
                  </a:moveTo>
                  <a:cubicBezTo>
                    <a:pt x="-92719" y="1427998"/>
                    <a:pt x="354032" y="2033978"/>
                    <a:pt x="2008" y="4312835"/>
                  </a:cubicBezTo>
                  <a:cubicBezTo>
                    <a:pt x="2008" y="4312835"/>
                    <a:pt x="3176024" y="4345143"/>
                    <a:pt x="3168023" y="4345143"/>
                  </a:cubicBezTo>
                  <a:cubicBezTo>
                    <a:pt x="3581941" y="1963893"/>
                    <a:pt x="2927955" y="1189225"/>
                    <a:pt x="3193331" y="565337"/>
                  </a:cubicBezTo>
                  <a:cubicBezTo>
                    <a:pt x="2680905" y="558342"/>
                    <a:pt x="2554213" y="-9"/>
                    <a:pt x="2554213" y="-9"/>
                  </a:cubicBezTo>
                  <a:lnTo>
                    <a:pt x="18182" y="8067"/>
                  </a:lnTo>
                  <a:close/>
                </a:path>
              </a:pathLst>
            </a:custGeom>
            <a:solidFill>
              <a:srgbClr val="FFFF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D28D870-C775-D801-623C-849684A17A9F}"/>
                </a:ext>
              </a:extLst>
            </p:cNvPr>
            <p:cNvSpPr/>
            <p:nvPr/>
          </p:nvSpPr>
          <p:spPr>
            <a:xfrm>
              <a:off x="6754349" y="1156620"/>
              <a:ext cx="655358" cy="565356"/>
            </a:xfrm>
            <a:custGeom>
              <a:avLst/>
              <a:gdLst>
                <a:gd name="connsiteX0" fmla="*/ 8050 w 655358"/>
                <a:gd name="connsiteY0" fmla="*/ -11 h 565356"/>
                <a:gd name="connsiteX1" fmla="*/ -37 w 655358"/>
                <a:gd name="connsiteY1" fmla="*/ 565345 h 565356"/>
                <a:gd name="connsiteX2" fmla="*/ 654150 w 655358"/>
                <a:gd name="connsiteY2" fmla="*/ 565345 h 565356"/>
                <a:gd name="connsiteX3" fmla="*/ 8050 w 655358"/>
                <a:gd name="connsiteY3" fmla="*/ -11 h 56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358" h="565356">
                  <a:moveTo>
                    <a:pt x="8050" y="-11"/>
                  </a:moveTo>
                  <a:lnTo>
                    <a:pt x="-37" y="565345"/>
                  </a:lnTo>
                  <a:lnTo>
                    <a:pt x="654150" y="565345"/>
                  </a:lnTo>
                  <a:cubicBezTo>
                    <a:pt x="686459" y="516886"/>
                    <a:pt x="40349" y="16143"/>
                    <a:pt x="8050" y="-11"/>
                  </a:cubicBezTo>
                  <a:close/>
                </a:path>
              </a:pathLst>
            </a:custGeom>
            <a:solidFill>
              <a:srgbClr val="EEEBFF"/>
            </a:solidFill>
            <a:ln w="952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167CC3E-77F2-0D02-18FF-DC788BA34148}"/>
                </a:ext>
              </a:extLst>
            </p:cNvPr>
            <p:cNvSpPr/>
            <p:nvPr/>
          </p:nvSpPr>
          <p:spPr>
            <a:xfrm>
              <a:off x="5699284" y="4486568"/>
              <a:ext cx="704046" cy="750788"/>
            </a:xfrm>
            <a:custGeom>
              <a:avLst/>
              <a:gdLst>
                <a:gd name="connsiteX0" fmla="*/ 168613 w 704046"/>
                <a:gd name="connsiteY0" fmla="*/ 54643 h 750788"/>
                <a:gd name="connsiteX1" fmla="*/ 132 w 704046"/>
                <a:gd name="connsiteY1" fmla="*/ 750762 h 750788"/>
                <a:gd name="connsiteX2" fmla="*/ 704179 w 704046"/>
                <a:gd name="connsiteY2" fmla="*/ 266526 h 750788"/>
                <a:gd name="connsiteX3" fmla="*/ 168613 w 704046"/>
                <a:gd name="connsiteY3" fmla="*/ 54671 h 75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046" h="750788">
                  <a:moveTo>
                    <a:pt x="168613" y="54643"/>
                  </a:moveTo>
                  <a:lnTo>
                    <a:pt x="132" y="750762"/>
                  </a:lnTo>
                  <a:lnTo>
                    <a:pt x="704179" y="266526"/>
                  </a:lnTo>
                  <a:cubicBezTo>
                    <a:pt x="704179" y="266526"/>
                    <a:pt x="642851" y="-145077"/>
                    <a:pt x="168613" y="54671"/>
                  </a:cubicBezTo>
                  <a:close/>
                </a:path>
              </a:pathLst>
            </a:custGeom>
            <a:solidFill>
              <a:srgbClr val="CCA89D"/>
            </a:solidFill>
            <a:ln w="9526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F058B6C-FA10-7AA6-AFD8-BECC7BFACC4B}"/>
                </a:ext>
              </a:extLst>
            </p:cNvPr>
            <p:cNvSpPr/>
            <p:nvPr/>
          </p:nvSpPr>
          <p:spPr>
            <a:xfrm>
              <a:off x="5873984" y="2251889"/>
              <a:ext cx="2077942" cy="2507466"/>
            </a:xfrm>
            <a:custGeom>
              <a:avLst/>
              <a:gdLst>
                <a:gd name="connsiteX0" fmla="*/ 101 w 2077942"/>
                <a:gd name="connsiteY0" fmla="*/ 2289378 h 2507466"/>
                <a:gd name="connsiteX1" fmla="*/ 1585083 w 2077942"/>
                <a:gd name="connsiteY1" fmla="*/ 110284 h 2507466"/>
                <a:gd name="connsiteX2" fmla="*/ 1903322 w 2077942"/>
                <a:gd name="connsiteY2" fmla="*/ 31599 h 2507466"/>
                <a:gd name="connsiteX3" fmla="*/ 2040606 w 2077942"/>
                <a:gd name="connsiteY3" fmla="*/ 104237 h 2507466"/>
                <a:gd name="connsiteX4" fmla="*/ 2078043 w 2077942"/>
                <a:gd name="connsiteY4" fmla="*/ 267669 h 2507466"/>
                <a:gd name="connsiteX5" fmla="*/ 518053 w 2077942"/>
                <a:gd name="connsiteY5" fmla="*/ 2507301 h 2507466"/>
                <a:gd name="connsiteX6" fmla="*/ 355813 w 2077942"/>
                <a:gd name="connsiteY6" fmla="*/ 2301493 h 2507466"/>
                <a:gd name="connsiteX7" fmla="*/ 136 w 2077942"/>
                <a:gd name="connsiteY7" fmla="*/ 2289392 h 250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942" h="2507466">
                  <a:moveTo>
                    <a:pt x="101" y="2289378"/>
                  </a:moveTo>
                  <a:lnTo>
                    <a:pt x="1585083" y="110284"/>
                  </a:lnTo>
                  <a:cubicBezTo>
                    <a:pt x="1585083" y="110284"/>
                    <a:pt x="1734841" y="-71302"/>
                    <a:pt x="1903322" y="31599"/>
                  </a:cubicBezTo>
                  <a:cubicBezTo>
                    <a:pt x="1953249" y="43705"/>
                    <a:pt x="1940767" y="31599"/>
                    <a:pt x="2040606" y="104237"/>
                  </a:cubicBezTo>
                  <a:cubicBezTo>
                    <a:pt x="2065562" y="122397"/>
                    <a:pt x="2078043" y="267669"/>
                    <a:pt x="2078043" y="267669"/>
                  </a:cubicBezTo>
                  <a:cubicBezTo>
                    <a:pt x="2078043" y="267669"/>
                    <a:pt x="518053" y="2501207"/>
                    <a:pt x="518053" y="2507301"/>
                  </a:cubicBezTo>
                  <a:cubicBezTo>
                    <a:pt x="518053" y="2513396"/>
                    <a:pt x="493090" y="2374132"/>
                    <a:pt x="355813" y="2301493"/>
                  </a:cubicBezTo>
                  <a:cubicBezTo>
                    <a:pt x="231011" y="2228861"/>
                    <a:pt x="6377" y="2295446"/>
                    <a:pt x="136" y="2289392"/>
                  </a:cubicBezTo>
                  <a:close/>
                </a:path>
              </a:pathLst>
            </a:custGeom>
            <a:solidFill>
              <a:srgbClr val="C96400"/>
            </a:solidFill>
            <a:ln w="9526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6E49BE9-928C-EACD-980E-60BB24083849}"/>
                </a:ext>
              </a:extLst>
            </p:cNvPr>
            <p:cNvSpPr/>
            <p:nvPr/>
          </p:nvSpPr>
          <p:spPr>
            <a:xfrm>
              <a:off x="5693042" y="5022311"/>
              <a:ext cx="187203" cy="221072"/>
            </a:xfrm>
            <a:custGeom>
              <a:avLst/>
              <a:gdLst>
                <a:gd name="connsiteX0" fmla="*/ 144 w 187203"/>
                <a:gd name="connsiteY0" fmla="*/ 221034 h 221072"/>
                <a:gd name="connsiteX1" fmla="*/ 56304 w 187203"/>
                <a:gd name="connsiteY1" fmla="*/ 3125 h 221072"/>
                <a:gd name="connsiteX2" fmla="*/ 156143 w 187203"/>
                <a:gd name="connsiteY2" fmla="*/ 27340 h 221072"/>
                <a:gd name="connsiteX3" fmla="*/ 187345 w 187203"/>
                <a:gd name="connsiteY3" fmla="*/ 81818 h 221072"/>
                <a:gd name="connsiteX4" fmla="*/ 142 w 187203"/>
                <a:gd name="connsiteY4" fmla="*/ 221034 h 22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03" h="221072">
                  <a:moveTo>
                    <a:pt x="144" y="221034"/>
                  </a:moveTo>
                  <a:lnTo>
                    <a:pt x="56304" y="3125"/>
                  </a:lnTo>
                  <a:cubicBezTo>
                    <a:pt x="56304" y="-2929"/>
                    <a:pt x="131186" y="-2929"/>
                    <a:pt x="156143" y="27340"/>
                  </a:cubicBezTo>
                  <a:cubicBezTo>
                    <a:pt x="181104" y="33394"/>
                    <a:pt x="187345" y="81818"/>
                    <a:pt x="187345" y="81818"/>
                  </a:cubicBezTo>
                  <a:lnTo>
                    <a:pt x="142" y="221034"/>
                  </a:lnTo>
                  <a:close/>
                </a:path>
              </a:pathLst>
            </a:custGeom>
            <a:solidFill>
              <a:srgbClr val="000000"/>
            </a:solidFill>
            <a:ln w="119073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323FDD7-8589-2F49-39F4-93D4F17DBE06}"/>
                </a:ext>
              </a:extLst>
            </p:cNvPr>
            <p:cNvSpPr/>
            <p:nvPr/>
          </p:nvSpPr>
          <p:spPr>
            <a:xfrm>
              <a:off x="7390236" y="2004519"/>
              <a:ext cx="719746" cy="732894"/>
            </a:xfrm>
            <a:custGeom>
              <a:avLst/>
              <a:gdLst>
                <a:gd name="connsiteX0" fmla="*/ 180 w 719746"/>
                <a:gd name="connsiteY0" fmla="*/ 442426 h 732894"/>
                <a:gd name="connsiteX1" fmla="*/ 305937 w 719746"/>
                <a:gd name="connsiteY1" fmla="*/ 85300 h 732894"/>
                <a:gd name="connsiteX2" fmla="*/ 568016 w 719746"/>
                <a:gd name="connsiteY2" fmla="*/ 18717 h 732894"/>
                <a:gd name="connsiteX3" fmla="*/ 699059 w 719746"/>
                <a:gd name="connsiteY3" fmla="*/ 91349 h 732894"/>
                <a:gd name="connsiteX4" fmla="*/ 674095 w 719746"/>
                <a:gd name="connsiteY4" fmla="*/ 333467 h 732894"/>
                <a:gd name="connsiteX5" fmla="*/ 418257 w 719746"/>
                <a:gd name="connsiteY5" fmla="*/ 732970 h 732894"/>
                <a:gd name="connsiteX6" fmla="*/ 374572 w 719746"/>
                <a:gd name="connsiteY6" fmla="*/ 605854 h 732894"/>
                <a:gd name="connsiteX7" fmla="*/ 180 w 719746"/>
                <a:gd name="connsiteY7" fmla="*/ 442422 h 73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746" h="732894">
                  <a:moveTo>
                    <a:pt x="180" y="442426"/>
                  </a:moveTo>
                  <a:lnTo>
                    <a:pt x="305937" y="85300"/>
                  </a:lnTo>
                  <a:cubicBezTo>
                    <a:pt x="305937" y="85300"/>
                    <a:pt x="436973" y="-47863"/>
                    <a:pt x="568016" y="18717"/>
                  </a:cubicBezTo>
                  <a:cubicBezTo>
                    <a:pt x="699059" y="85297"/>
                    <a:pt x="636651" y="48982"/>
                    <a:pt x="699059" y="91349"/>
                  </a:cubicBezTo>
                  <a:cubicBezTo>
                    <a:pt x="755212" y="176089"/>
                    <a:pt x="680336" y="333467"/>
                    <a:pt x="674095" y="333467"/>
                  </a:cubicBezTo>
                  <a:cubicBezTo>
                    <a:pt x="667855" y="333467"/>
                    <a:pt x="418257" y="732970"/>
                    <a:pt x="418257" y="732970"/>
                  </a:cubicBezTo>
                  <a:cubicBezTo>
                    <a:pt x="418257" y="732970"/>
                    <a:pt x="480652" y="660331"/>
                    <a:pt x="374572" y="605854"/>
                  </a:cubicBezTo>
                  <a:cubicBezTo>
                    <a:pt x="256018" y="454529"/>
                    <a:pt x="-6061" y="442422"/>
                    <a:pt x="180" y="442422"/>
                  </a:cubicBezTo>
                  <a:close/>
                </a:path>
              </a:pathLst>
            </a:custGeom>
            <a:solidFill>
              <a:srgbClr val="FC64E3"/>
            </a:solidFill>
            <a:ln w="9526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A044AA7-EEC5-347B-25A1-D2DBDB9387D9}"/>
                </a:ext>
              </a:extLst>
            </p:cNvPr>
            <p:cNvSpPr/>
            <p:nvPr/>
          </p:nvSpPr>
          <p:spPr>
            <a:xfrm>
              <a:off x="7321290" y="2201719"/>
              <a:ext cx="674279" cy="565951"/>
            </a:xfrm>
            <a:custGeom>
              <a:avLst/>
              <a:gdLst>
                <a:gd name="connsiteX0" fmla="*/ 438 w 674279"/>
                <a:gd name="connsiteY0" fmla="*/ 329961 h 565951"/>
                <a:gd name="connsiteX1" fmla="*/ 256275 w 674279"/>
                <a:gd name="connsiteY1" fmla="*/ 3097 h 565951"/>
                <a:gd name="connsiteX2" fmla="*/ 455953 w 674279"/>
                <a:gd name="connsiteY2" fmla="*/ 15203 h 565951"/>
                <a:gd name="connsiteX3" fmla="*/ 593237 w 674279"/>
                <a:gd name="connsiteY3" fmla="*/ 81787 h 565951"/>
                <a:gd name="connsiteX4" fmla="*/ 674353 w 674279"/>
                <a:gd name="connsiteY4" fmla="*/ 263373 h 565951"/>
                <a:gd name="connsiteX5" fmla="*/ 474676 w 674279"/>
                <a:gd name="connsiteY5" fmla="*/ 566022 h 565951"/>
                <a:gd name="connsiteX6" fmla="*/ 418515 w 674279"/>
                <a:gd name="connsiteY6" fmla="*/ 438913 h 565951"/>
                <a:gd name="connsiteX7" fmla="*/ 156437 w 674279"/>
                <a:gd name="connsiteY7" fmla="*/ 323897 h 565951"/>
                <a:gd name="connsiteX8" fmla="*/ 438 w 674279"/>
                <a:gd name="connsiteY8" fmla="*/ 329951 h 56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279" h="565951">
                  <a:moveTo>
                    <a:pt x="438" y="329961"/>
                  </a:moveTo>
                  <a:cubicBezTo>
                    <a:pt x="-5803" y="329961"/>
                    <a:pt x="256275" y="3097"/>
                    <a:pt x="256275" y="3097"/>
                  </a:cubicBezTo>
                  <a:cubicBezTo>
                    <a:pt x="256275" y="3097"/>
                    <a:pt x="362355" y="-9010"/>
                    <a:pt x="455953" y="15203"/>
                  </a:cubicBezTo>
                  <a:cubicBezTo>
                    <a:pt x="562040" y="57574"/>
                    <a:pt x="518354" y="27309"/>
                    <a:pt x="593237" y="81787"/>
                  </a:cubicBezTo>
                  <a:cubicBezTo>
                    <a:pt x="661872" y="136263"/>
                    <a:pt x="674353" y="263373"/>
                    <a:pt x="674353" y="263373"/>
                  </a:cubicBezTo>
                  <a:lnTo>
                    <a:pt x="474676" y="566022"/>
                  </a:lnTo>
                  <a:cubicBezTo>
                    <a:pt x="474676" y="566022"/>
                    <a:pt x="480916" y="505491"/>
                    <a:pt x="418515" y="438913"/>
                  </a:cubicBezTo>
                  <a:cubicBezTo>
                    <a:pt x="318677" y="360220"/>
                    <a:pt x="218831" y="348113"/>
                    <a:pt x="156437" y="323897"/>
                  </a:cubicBezTo>
                  <a:cubicBezTo>
                    <a:pt x="69072" y="311792"/>
                    <a:pt x="-5803" y="336004"/>
                    <a:pt x="438" y="329951"/>
                  </a:cubicBezTo>
                  <a:close/>
                </a:path>
              </a:pathLst>
            </a:custGeom>
            <a:gradFill>
              <a:gsLst>
                <a:gs pos="0">
                  <a:srgbClr val="DE9500"/>
                </a:gs>
                <a:gs pos="50000">
                  <a:srgbClr val="EECA07"/>
                </a:gs>
                <a:gs pos="100000">
                  <a:srgbClr val="FFFF0F"/>
                </a:gs>
              </a:gsLst>
              <a:lin ang="12656703" scaled="1"/>
            </a:gradFill>
            <a:ln w="95262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9BED3C7-C56E-580C-9E4F-790350A32B0B}"/>
                </a:ext>
              </a:extLst>
            </p:cNvPr>
            <p:cNvSpPr/>
            <p:nvPr/>
          </p:nvSpPr>
          <p:spPr>
            <a:xfrm>
              <a:off x="5705362" y="5037321"/>
              <a:ext cx="119133" cy="188325"/>
            </a:xfrm>
            <a:custGeom>
              <a:avLst/>
              <a:gdLst>
                <a:gd name="connsiteX0" fmla="*/ 143 w 119133"/>
                <a:gd name="connsiteY0" fmla="*/ 188287 h 188325"/>
                <a:gd name="connsiteX1" fmla="*/ 61916 w 119133"/>
                <a:gd name="connsiteY1" fmla="*/ -38 h 188325"/>
                <a:gd name="connsiteX2" fmla="*/ 119276 w 119133"/>
                <a:gd name="connsiteY2" fmla="*/ 21362 h 188325"/>
                <a:gd name="connsiteX3" fmla="*/ 143 w 119133"/>
                <a:gd name="connsiteY3" fmla="*/ 188287 h 18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33" h="188325">
                  <a:moveTo>
                    <a:pt x="143" y="188287"/>
                  </a:moveTo>
                  <a:cubicBezTo>
                    <a:pt x="143" y="179727"/>
                    <a:pt x="48679" y="-38"/>
                    <a:pt x="61916" y="-38"/>
                  </a:cubicBezTo>
                  <a:cubicBezTo>
                    <a:pt x="75153" y="-38"/>
                    <a:pt x="119276" y="8522"/>
                    <a:pt x="119276" y="21362"/>
                  </a:cubicBezTo>
                  <a:cubicBezTo>
                    <a:pt x="44266" y="64164"/>
                    <a:pt x="13380" y="175447"/>
                    <a:pt x="143" y="188287"/>
                  </a:cubicBezTo>
                  <a:close/>
                </a:path>
              </a:pathLst>
            </a:custGeom>
            <a:solidFill>
              <a:srgbClr val="FFFFFF"/>
            </a:solidFill>
            <a:ln w="6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045A4DB3-AEF7-222E-B2E4-444252C4D48D}"/>
                </a:ext>
              </a:extLst>
            </p:cNvPr>
            <p:cNvSpPr/>
            <p:nvPr/>
          </p:nvSpPr>
          <p:spPr>
            <a:xfrm>
              <a:off x="6025557" y="2599356"/>
              <a:ext cx="1444780" cy="1837036"/>
            </a:xfrm>
            <a:custGeom>
              <a:avLst/>
              <a:gdLst>
                <a:gd name="connsiteX0" fmla="*/ 107 w 1444780"/>
                <a:gd name="connsiteY0" fmla="*/ 1837065 h 1837036"/>
                <a:gd name="connsiteX1" fmla="*/ 1342375 w 1444780"/>
                <a:gd name="connsiteY1" fmla="*/ 18460 h 1837036"/>
                <a:gd name="connsiteX2" fmla="*/ 107 w 1444780"/>
                <a:gd name="connsiteY2" fmla="*/ 1837065 h 18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4780" h="1837036">
                  <a:moveTo>
                    <a:pt x="107" y="1837065"/>
                  </a:moveTo>
                  <a:cubicBezTo>
                    <a:pt x="101873" y="1680283"/>
                    <a:pt x="1306512" y="41744"/>
                    <a:pt x="1342375" y="18460"/>
                  </a:cubicBezTo>
                  <a:cubicBezTo>
                    <a:pt x="1845205" y="-184774"/>
                    <a:pt x="353306" y="1349269"/>
                    <a:pt x="107" y="183706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6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8D18B1D4-BB49-8BA9-37F5-22536DF7953F}"/>
                </a:ext>
              </a:extLst>
            </p:cNvPr>
            <p:cNvSpPr/>
            <p:nvPr/>
          </p:nvSpPr>
          <p:spPr>
            <a:xfrm>
              <a:off x="5824632" y="4564996"/>
              <a:ext cx="374827" cy="427536"/>
            </a:xfrm>
            <a:custGeom>
              <a:avLst/>
              <a:gdLst>
                <a:gd name="connsiteX0" fmla="*/ 0 w 374827"/>
                <a:gd name="connsiteY0" fmla="*/ 427533 h 427536"/>
                <a:gd name="connsiteX1" fmla="*/ 107747 w 374827"/>
                <a:gd name="connsiteY1" fmla="*/ 3642 h 427536"/>
                <a:gd name="connsiteX2" fmla="*/ 374828 w 374827"/>
                <a:gd name="connsiteY2" fmla="*/ 79350 h 427536"/>
                <a:gd name="connsiteX3" fmla="*/ 0 w 374827"/>
                <a:gd name="connsiteY3" fmla="*/ 427536 h 42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27" h="427536">
                  <a:moveTo>
                    <a:pt x="0" y="427533"/>
                  </a:moveTo>
                  <a:cubicBezTo>
                    <a:pt x="0" y="410110"/>
                    <a:pt x="71837" y="102358"/>
                    <a:pt x="107747" y="3642"/>
                  </a:cubicBezTo>
                  <a:cubicBezTo>
                    <a:pt x="119720" y="3642"/>
                    <a:pt x="308982" y="-25181"/>
                    <a:pt x="374828" y="79350"/>
                  </a:cubicBezTo>
                  <a:cubicBezTo>
                    <a:pt x="141380" y="114187"/>
                    <a:pt x="11973" y="381083"/>
                    <a:pt x="0" y="42753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79AB890-43ED-496C-F9BE-DB47A4BFB0C1}"/>
                </a:ext>
              </a:extLst>
            </p:cNvPr>
            <p:cNvSpPr/>
            <p:nvPr/>
          </p:nvSpPr>
          <p:spPr>
            <a:xfrm>
              <a:off x="7946159" y="2054332"/>
              <a:ext cx="148021" cy="319372"/>
            </a:xfrm>
            <a:custGeom>
              <a:avLst/>
              <a:gdLst>
                <a:gd name="connsiteX0" fmla="*/ 60 w 148021"/>
                <a:gd name="connsiteY0" fmla="*/ 82 h 319372"/>
                <a:gd name="connsiteX1" fmla="*/ 137739 w 148021"/>
                <a:gd name="connsiteY1" fmla="*/ 69762 h 319372"/>
                <a:gd name="connsiteX2" fmla="*/ 65906 w 148021"/>
                <a:gd name="connsiteY2" fmla="*/ 319454 h 319372"/>
                <a:gd name="connsiteX3" fmla="*/ 60 w 148021"/>
                <a:gd name="connsiteY3" fmla="*/ 82 h 31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21" h="319372">
                  <a:moveTo>
                    <a:pt x="60" y="82"/>
                  </a:moveTo>
                  <a:cubicBezTo>
                    <a:pt x="60" y="82"/>
                    <a:pt x="137739" y="29116"/>
                    <a:pt x="137739" y="69762"/>
                  </a:cubicBezTo>
                  <a:cubicBezTo>
                    <a:pt x="173652" y="185894"/>
                    <a:pt x="107806" y="249773"/>
                    <a:pt x="65906" y="319454"/>
                  </a:cubicBezTo>
                  <a:cubicBezTo>
                    <a:pt x="77880" y="209129"/>
                    <a:pt x="101826" y="156864"/>
                    <a:pt x="60" y="82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69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图形 96">
            <a:extLst>
              <a:ext uri="{FF2B5EF4-FFF2-40B4-BE49-F238E27FC236}">
                <a16:creationId xmlns:a16="http://schemas.microsoft.com/office/drawing/2014/main" id="{5BEEA6DD-72FF-71EE-1AB2-FE680D8DCCCF}"/>
              </a:ext>
            </a:extLst>
          </p:cNvPr>
          <p:cNvGrpSpPr/>
          <p:nvPr/>
        </p:nvGrpSpPr>
        <p:grpSpPr>
          <a:xfrm>
            <a:off x="7496611" y="4181067"/>
            <a:ext cx="1710473" cy="1393358"/>
            <a:chOff x="5192881" y="2733702"/>
            <a:chExt cx="1710473" cy="139335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4CAE22D-279E-DE1E-E138-572D2E821F26}"/>
                </a:ext>
              </a:extLst>
            </p:cNvPr>
            <p:cNvSpPr/>
            <p:nvPr/>
          </p:nvSpPr>
          <p:spPr>
            <a:xfrm>
              <a:off x="5192881" y="2733702"/>
              <a:ext cx="1603853" cy="1393358"/>
            </a:xfrm>
            <a:custGeom>
              <a:avLst/>
              <a:gdLst>
                <a:gd name="connsiteX0" fmla="*/ 438968 w 1603853"/>
                <a:gd name="connsiteY0" fmla="*/ 97839 h 1393358"/>
                <a:gd name="connsiteX1" fmla="*/ 182262 w 1603853"/>
                <a:gd name="connsiteY1" fmla="*/ 361662 h 1393358"/>
                <a:gd name="connsiteX2" fmla="*/ 174174 w 1603853"/>
                <a:gd name="connsiteY2" fmla="*/ 401115 h 1393358"/>
                <a:gd name="connsiteX3" fmla="*/ 508201 w 1603853"/>
                <a:gd name="connsiteY3" fmla="*/ 353195 h 1393358"/>
                <a:gd name="connsiteX4" fmla="*/ 337180 w 1603853"/>
                <a:gd name="connsiteY4" fmla="*/ 1187429 h 1393358"/>
                <a:gd name="connsiteX5" fmla="*/ 497993 w 1603853"/>
                <a:gd name="connsiteY5" fmla="*/ 1391357 h 1393358"/>
                <a:gd name="connsiteX6" fmla="*/ 832021 w 1603853"/>
                <a:gd name="connsiteY6" fmla="*/ 1343437 h 1393358"/>
                <a:gd name="connsiteX7" fmla="*/ 1166049 w 1603853"/>
                <a:gd name="connsiteY7" fmla="*/ 1295518 h 1393358"/>
                <a:gd name="connsiteX8" fmla="*/ 1422755 w 1603853"/>
                <a:gd name="connsiteY8" fmla="*/ 1031692 h 1393358"/>
                <a:gd name="connsiteX9" fmla="*/ 1381004 w 1603853"/>
                <a:gd name="connsiteY9" fmla="*/ 1037682 h 1393358"/>
                <a:gd name="connsiteX10" fmla="*/ 1078804 w 1603853"/>
                <a:gd name="connsiteY10" fmla="*/ 1128072 h 1393358"/>
                <a:gd name="connsiteX11" fmla="*/ 1096827 w 1603853"/>
                <a:gd name="connsiteY11" fmla="*/ 1040156 h 1393358"/>
                <a:gd name="connsiteX12" fmla="*/ 1267849 w 1603853"/>
                <a:gd name="connsiteY12" fmla="*/ 205923 h 1393358"/>
                <a:gd name="connsiteX13" fmla="*/ 1107034 w 1603853"/>
                <a:gd name="connsiteY13" fmla="*/ 2001 h 1393358"/>
                <a:gd name="connsiteX14" fmla="*/ 773007 w 1603853"/>
                <a:gd name="connsiteY14" fmla="*/ 49921 h 1393358"/>
                <a:gd name="connsiteX15" fmla="*/ 438979 w 1603853"/>
                <a:gd name="connsiteY15" fmla="*/ 97840 h 139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03853" h="1393358">
                  <a:moveTo>
                    <a:pt x="438968" y="97839"/>
                  </a:moveTo>
                  <a:cubicBezTo>
                    <a:pt x="318840" y="115074"/>
                    <a:pt x="207866" y="236761"/>
                    <a:pt x="182262" y="361662"/>
                  </a:cubicBezTo>
                  <a:lnTo>
                    <a:pt x="174174" y="401115"/>
                  </a:lnTo>
                  <a:lnTo>
                    <a:pt x="508201" y="353195"/>
                  </a:lnTo>
                  <a:lnTo>
                    <a:pt x="337180" y="1187429"/>
                  </a:lnTo>
                  <a:cubicBezTo>
                    <a:pt x="311575" y="1312326"/>
                    <a:pt x="377866" y="1408590"/>
                    <a:pt x="497993" y="1391357"/>
                  </a:cubicBezTo>
                  <a:lnTo>
                    <a:pt x="832021" y="1343437"/>
                  </a:lnTo>
                  <a:lnTo>
                    <a:pt x="1166049" y="1295518"/>
                  </a:lnTo>
                  <a:cubicBezTo>
                    <a:pt x="1286179" y="1278284"/>
                    <a:pt x="1397151" y="1156589"/>
                    <a:pt x="1422755" y="1031692"/>
                  </a:cubicBezTo>
                  <a:lnTo>
                    <a:pt x="1381004" y="1037682"/>
                  </a:lnTo>
                  <a:lnTo>
                    <a:pt x="1078804" y="1128072"/>
                  </a:lnTo>
                  <a:lnTo>
                    <a:pt x="1096827" y="1040156"/>
                  </a:lnTo>
                  <a:lnTo>
                    <a:pt x="1267849" y="205923"/>
                  </a:lnTo>
                  <a:cubicBezTo>
                    <a:pt x="1293453" y="81026"/>
                    <a:pt x="1227161" y="-15232"/>
                    <a:pt x="1107034" y="2001"/>
                  </a:cubicBezTo>
                  <a:lnTo>
                    <a:pt x="773007" y="49921"/>
                  </a:lnTo>
                  <a:lnTo>
                    <a:pt x="438979" y="97840"/>
                  </a:lnTo>
                  <a:close/>
                </a:path>
              </a:pathLst>
            </a:custGeom>
            <a:solidFill>
              <a:srgbClr val="4D4D4D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E23FE7-EEDA-4DB8-5616-2186018EF748}"/>
                </a:ext>
              </a:extLst>
            </p:cNvPr>
            <p:cNvSpPr/>
            <p:nvPr/>
          </p:nvSpPr>
          <p:spPr>
            <a:xfrm>
              <a:off x="5410149" y="2773657"/>
              <a:ext cx="1038968" cy="1313462"/>
            </a:xfrm>
            <a:custGeom>
              <a:avLst/>
              <a:gdLst>
                <a:gd name="connsiteX0" fmla="*/ 213492 w 1038968"/>
                <a:gd name="connsiteY0" fmla="*/ 97344 h 1313462"/>
                <a:gd name="connsiteX1" fmla="*/ 340644 w 1038968"/>
                <a:gd name="connsiteY1" fmla="*/ 267802 h 1313462"/>
                <a:gd name="connsiteX2" fmla="*/ 161534 w 1038968"/>
                <a:gd name="connsiteY2" fmla="*/ 1141495 h 1313462"/>
                <a:gd name="connsiteX3" fmla="*/ 288685 w 1038968"/>
                <a:gd name="connsiteY3" fmla="*/ 1311959 h 1313462"/>
                <a:gd name="connsiteX4" fmla="*/ 495552 w 1038968"/>
                <a:gd name="connsiteY4" fmla="*/ 1093575 h 1313462"/>
                <a:gd name="connsiteX5" fmla="*/ 493067 w 1038968"/>
                <a:gd name="connsiteY5" fmla="*/ 1108136 h 1313462"/>
                <a:gd name="connsiteX6" fmla="*/ 496067 w 1038968"/>
                <a:gd name="connsiteY6" fmla="*/ 1093501 h 1313462"/>
                <a:gd name="connsiteX7" fmla="*/ 829569 w 1038968"/>
                <a:gd name="connsiteY7" fmla="*/ 1045655 h 1313462"/>
                <a:gd name="connsiteX8" fmla="*/ 1008680 w 1038968"/>
                <a:gd name="connsiteY8" fmla="*/ 171962 h 1313462"/>
                <a:gd name="connsiteX9" fmla="*/ 881527 w 1038968"/>
                <a:gd name="connsiteY9" fmla="*/ 1505 h 1313462"/>
                <a:gd name="connsiteX10" fmla="*/ 547500 w 1038968"/>
                <a:gd name="connsiteY10" fmla="*/ 49424 h 1313462"/>
                <a:gd name="connsiteX11" fmla="*/ 213472 w 1038968"/>
                <a:gd name="connsiteY11" fmla="*/ 97343 h 131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8968" h="1313462">
                  <a:moveTo>
                    <a:pt x="213492" y="97344"/>
                  </a:moveTo>
                  <a:cubicBezTo>
                    <a:pt x="306016" y="84070"/>
                    <a:pt x="362724" y="160093"/>
                    <a:pt x="340644" y="267802"/>
                  </a:cubicBezTo>
                  <a:lnTo>
                    <a:pt x="161534" y="1141495"/>
                  </a:lnTo>
                  <a:cubicBezTo>
                    <a:pt x="139453" y="1249204"/>
                    <a:pt x="196161" y="1325230"/>
                    <a:pt x="288685" y="1311959"/>
                  </a:cubicBezTo>
                  <a:cubicBezTo>
                    <a:pt x="381206" y="1298685"/>
                    <a:pt x="473469" y="1201284"/>
                    <a:pt x="495552" y="1093575"/>
                  </a:cubicBezTo>
                  <a:cubicBezTo>
                    <a:pt x="494541" y="1098506"/>
                    <a:pt x="493752" y="1103344"/>
                    <a:pt x="493067" y="1108136"/>
                  </a:cubicBezTo>
                  <a:lnTo>
                    <a:pt x="496067" y="1093501"/>
                  </a:lnTo>
                  <a:lnTo>
                    <a:pt x="829569" y="1045655"/>
                  </a:lnTo>
                  <a:lnTo>
                    <a:pt x="1008680" y="171962"/>
                  </a:lnTo>
                  <a:cubicBezTo>
                    <a:pt x="1030760" y="64253"/>
                    <a:pt x="974051" y="-11770"/>
                    <a:pt x="881527" y="1505"/>
                  </a:cubicBezTo>
                  <a:lnTo>
                    <a:pt x="547500" y="49424"/>
                  </a:lnTo>
                  <a:lnTo>
                    <a:pt x="213472" y="97343"/>
                  </a:lnTo>
                  <a:close/>
                </a:path>
              </a:pathLst>
            </a:custGeom>
            <a:solidFill>
              <a:srgbClr val="F2F2F2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0C202D4-D2FD-E2A1-760A-D7F36E7407CC}"/>
                </a:ext>
              </a:extLst>
            </p:cNvPr>
            <p:cNvSpPr/>
            <p:nvPr/>
          </p:nvSpPr>
          <p:spPr>
            <a:xfrm>
              <a:off x="5698845" y="3771505"/>
              <a:ext cx="874921" cy="314222"/>
            </a:xfrm>
            <a:custGeom>
              <a:avLst/>
              <a:gdLst>
                <a:gd name="connsiteX0" fmla="*/ 540893 w 874921"/>
                <a:gd name="connsiteY0" fmla="*/ 47926 h 314222"/>
                <a:gd name="connsiteX1" fmla="*/ 540893 w 874921"/>
                <a:gd name="connsiteY1" fmla="*/ 47926 h 314222"/>
                <a:gd name="connsiteX2" fmla="*/ 206865 w 874921"/>
                <a:gd name="connsiteY2" fmla="*/ 95846 h 314222"/>
                <a:gd name="connsiteX3" fmla="*/ 0 w 874921"/>
                <a:gd name="connsiteY3" fmla="*/ 314223 h 314222"/>
                <a:gd name="connsiteX4" fmla="*/ 334028 w 874921"/>
                <a:gd name="connsiteY4" fmla="*/ 266303 h 314222"/>
                <a:gd name="connsiteX5" fmla="*/ 668055 w 874921"/>
                <a:gd name="connsiteY5" fmla="*/ 218383 h 314222"/>
                <a:gd name="connsiteX6" fmla="*/ 874922 w 874921"/>
                <a:gd name="connsiteY6" fmla="*/ 0 h 314222"/>
                <a:gd name="connsiteX7" fmla="*/ 540894 w 874921"/>
                <a:gd name="connsiteY7" fmla="*/ 47920 h 314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921" h="314222">
                  <a:moveTo>
                    <a:pt x="540893" y="47926"/>
                  </a:moveTo>
                  <a:cubicBezTo>
                    <a:pt x="540893" y="47928"/>
                    <a:pt x="540893" y="47926"/>
                    <a:pt x="540893" y="47926"/>
                  </a:cubicBezTo>
                  <a:lnTo>
                    <a:pt x="206865" y="95846"/>
                  </a:lnTo>
                  <a:cubicBezTo>
                    <a:pt x="184783" y="203551"/>
                    <a:pt x="92521" y="300948"/>
                    <a:pt x="0" y="314223"/>
                  </a:cubicBezTo>
                  <a:lnTo>
                    <a:pt x="334028" y="266303"/>
                  </a:lnTo>
                  <a:lnTo>
                    <a:pt x="668055" y="218383"/>
                  </a:lnTo>
                  <a:cubicBezTo>
                    <a:pt x="760576" y="205110"/>
                    <a:pt x="852839" y="107709"/>
                    <a:pt x="874922" y="0"/>
                  </a:cubicBezTo>
                  <a:lnTo>
                    <a:pt x="540894" y="47920"/>
                  </a:lnTo>
                  <a:close/>
                </a:path>
              </a:pathLst>
            </a:custGeom>
            <a:solidFill>
              <a:srgbClr val="B3B3B3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569F18F-A746-670D-870E-DE7D95EACA9B}"/>
                </a:ext>
              </a:extLst>
            </p:cNvPr>
            <p:cNvSpPr/>
            <p:nvPr/>
          </p:nvSpPr>
          <p:spPr>
            <a:xfrm>
              <a:off x="5416775" y="2869497"/>
              <a:ext cx="364316" cy="219881"/>
            </a:xfrm>
            <a:custGeom>
              <a:avLst/>
              <a:gdLst>
                <a:gd name="connsiteX0" fmla="*/ 206865 w 364316"/>
                <a:gd name="connsiteY0" fmla="*/ 1504 h 219881"/>
                <a:gd name="connsiteX1" fmla="*/ 0 w 364316"/>
                <a:gd name="connsiteY1" fmla="*/ 219882 h 219881"/>
                <a:gd name="connsiteX2" fmla="*/ 334028 w 364316"/>
                <a:gd name="connsiteY2" fmla="*/ 171962 h 219881"/>
                <a:gd name="connsiteX3" fmla="*/ 206875 w 364316"/>
                <a:gd name="connsiteY3" fmla="*/ 1504 h 21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316" h="219881">
                  <a:moveTo>
                    <a:pt x="206865" y="1504"/>
                  </a:moveTo>
                  <a:cubicBezTo>
                    <a:pt x="114344" y="14778"/>
                    <a:pt x="22083" y="112173"/>
                    <a:pt x="0" y="219882"/>
                  </a:cubicBezTo>
                  <a:lnTo>
                    <a:pt x="334028" y="171962"/>
                  </a:lnTo>
                  <a:cubicBezTo>
                    <a:pt x="356108" y="64253"/>
                    <a:pt x="299399" y="-11770"/>
                    <a:pt x="206875" y="1504"/>
                  </a:cubicBezTo>
                  <a:close/>
                </a:path>
              </a:pathLst>
            </a:custGeom>
            <a:solidFill>
              <a:srgbClr val="B3B3B3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482B72F-20CA-7AC3-A82C-BEC2CA441435}"/>
                </a:ext>
              </a:extLst>
            </p:cNvPr>
            <p:cNvSpPr/>
            <p:nvPr/>
          </p:nvSpPr>
          <p:spPr>
            <a:xfrm>
              <a:off x="5698892" y="3889334"/>
              <a:ext cx="820415" cy="196294"/>
            </a:xfrm>
            <a:custGeom>
              <a:avLst/>
              <a:gdLst>
                <a:gd name="connsiteX0" fmla="*/ 559967 w 820415"/>
                <a:gd name="connsiteY0" fmla="*/ 37365 h 196294"/>
                <a:gd name="connsiteX1" fmla="*/ 152353 w 820415"/>
                <a:gd name="connsiteY1" fmla="*/ 95845 h 196294"/>
                <a:gd name="connsiteX2" fmla="*/ 0 w 820415"/>
                <a:gd name="connsiteY2" fmla="*/ 196294 h 196294"/>
                <a:gd name="connsiteX3" fmla="*/ 334028 w 820415"/>
                <a:gd name="connsiteY3" fmla="*/ 148375 h 196294"/>
                <a:gd name="connsiteX4" fmla="*/ 668055 w 820415"/>
                <a:gd name="connsiteY4" fmla="*/ 100455 h 196294"/>
                <a:gd name="connsiteX5" fmla="*/ 820416 w 820415"/>
                <a:gd name="connsiteY5" fmla="*/ 0 h 196294"/>
                <a:gd name="connsiteX6" fmla="*/ 559999 w 820415"/>
                <a:gd name="connsiteY6" fmla="*/ 37362 h 19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0415" h="196294">
                  <a:moveTo>
                    <a:pt x="559967" y="37365"/>
                  </a:moveTo>
                  <a:lnTo>
                    <a:pt x="152353" y="95845"/>
                  </a:lnTo>
                  <a:cubicBezTo>
                    <a:pt x="112035" y="149266"/>
                    <a:pt x="56080" y="188249"/>
                    <a:pt x="0" y="196294"/>
                  </a:cubicBezTo>
                  <a:lnTo>
                    <a:pt x="334028" y="148375"/>
                  </a:lnTo>
                  <a:lnTo>
                    <a:pt x="668055" y="100455"/>
                  </a:lnTo>
                  <a:cubicBezTo>
                    <a:pt x="724139" y="92409"/>
                    <a:pt x="780095" y="53427"/>
                    <a:pt x="820416" y="0"/>
                  </a:cubicBezTo>
                  <a:lnTo>
                    <a:pt x="559999" y="37362"/>
                  </a:lnTo>
                  <a:close/>
                </a:path>
              </a:pathLst>
            </a:custGeom>
            <a:solidFill>
              <a:srgbClr val="808080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DFC9F05-E178-05D9-825D-79BA688EE8FD}"/>
                </a:ext>
              </a:extLst>
            </p:cNvPr>
            <p:cNvSpPr/>
            <p:nvPr/>
          </p:nvSpPr>
          <p:spPr>
            <a:xfrm>
              <a:off x="5416775" y="2869501"/>
              <a:ext cx="307973" cy="219877"/>
            </a:xfrm>
            <a:custGeom>
              <a:avLst/>
              <a:gdLst>
                <a:gd name="connsiteX0" fmla="*/ 206865 w 307973"/>
                <a:gd name="connsiteY0" fmla="*/ 1501 h 219877"/>
                <a:gd name="connsiteX1" fmla="*/ 0 w 307973"/>
                <a:gd name="connsiteY1" fmla="*/ 219878 h 219877"/>
                <a:gd name="connsiteX2" fmla="*/ 302832 w 307973"/>
                <a:gd name="connsiteY2" fmla="*/ 29295 h 219877"/>
                <a:gd name="connsiteX3" fmla="*/ 206865 w 307973"/>
                <a:gd name="connsiteY3" fmla="*/ 1502 h 21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973" h="219877">
                  <a:moveTo>
                    <a:pt x="206865" y="1501"/>
                  </a:moveTo>
                  <a:cubicBezTo>
                    <a:pt x="114344" y="14774"/>
                    <a:pt x="22083" y="112169"/>
                    <a:pt x="0" y="219878"/>
                  </a:cubicBezTo>
                  <a:lnTo>
                    <a:pt x="302832" y="29295"/>
                  </a:lnTo>
                  <a:cubicBezTo>
                    <a:pt x="279711" y="6611"/>
                    <a:pt x="246607" y="-4201"/>
                    <a:pt x="206865" y="1502"/>
                  </a:cubicBezTo>
                  <a:close/>
                </a:path>
              </a:pathLst>
            </a:custGeom>
            <a:solidFill>
              <a:srgbClr val="808080"/>
            </a:solidFill>
            <a:ln w="32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96">
              <a:extLst>
                <a:ext uri="{FF2B5EF4-FFF2-40B4-BE49-F238E27FC236}">
                  <a16:creationId xmlns:a16="http://schemas.microsoft.com/office/drawing/2014/main" id="{D3BD0DAD-5079-36F4-FD5E-87258CDC8BBE}"/>
                </a:ext>
              </a:extLst>
            </p:cNvPr>
            <p:cNvGrpSpPr/>
            <p:nvPr/>
          </p:nvGrpSpPr>
          <p:grpSpPr>
            <a:xfrm>
              <a:off x="5827458" y="2976934"/>
              <a:ext cx="534510" cy="144304"/>
              <a:chOff x="5827458" y="2976934"/>
              <a:chExt cx="534510" cy="14430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6086F9E8-A473-0891-0642-40C858B79676}"/>
                  </a:ext>
                </a:extLst>
              </p:cNvPr>
              <p:cNvSpPr/>
              <p:nvPr/>
            </p:nvSpPr>
            <p:spPr>
              <a:xfrm>
                <a:off x="5982805" y="2998328"/>
                <a:ext cx="374777" cy="80801"/>
              </a:xfrm>
              <a:custGeom>
                <a:avLst/>
                <a:gdLst>
                  <a:gd name="connsiteX0" fmla="*/ 5710 w 374777"/>
                  <a:gd name="connsiteY0" fmla="*/ 52946 h 80801"/>
                  <a:gd name="connsiteX1" fmla="*/ 374777 w 374777"/>
                  <a:gd name="connsiteY1" fmla="*/ 0 h 80801"/>
                  <a:gd name="connsiteX2" fmla="*/ 369067 w 374777"/>
                  <a:gd name="connsiteY2" fmla="*/ 27855 h 80801"/>
                  <a:gd name="connsiteX3" fmla="*/ 0 w 374777"/>
                  <a:gd name="connsiteY3" fmla="*/ 80801 h 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777" h="80801">
                    <a:moveTo>
                      <a:pt x="5710" y="52946"/>
                    </a:moveTo>
                    <a:lnTo>
                      <a:pt x="374777" y="0"/>
                    </a:lnTo>
                    <a:lnTo>
                      <a:pt x="369067" y="27855"/>
                    </a:lnTo>
                    <a:lnTo>
                      <a:pt x="0" y="80801"/>
                    </a:lnTo>
                    <a:close/>
                  </a:path>
                </a:pathLst>
              </a:custGeom>
              <a:solidFill>
                <a:srgbClr val="00AAD4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5D9E222-D040-6B92-3E50-FABA20600577}"/>
                  </a:ext>
                </a:extLst>
              </p:cNvPr>
              <p:cNvSpPr/>
              <p:nvPr/>
            </p:nvSpPr>
            <p:spPr>
              <a:xfrm>
                <a:off x="5827458" y="3034597"/>
                <a:ext cx="132565" cy="86641"/>
              </a:xfrm>
              <a:custGeom>
                <a:avLst/>
                <a:gdLst>
                  <a:gd name="connsiteX0" fmla="*/ 19261 w 132565"/>
                  <a:gd name="connsiteY0" fmla="*/ 28962 h 86641"/>
                  <a:gd name="connsiteX1" fmla="*/ 10115 w 132565"/>
                  <a:gd name="connsiteY1" fmla="*/ 37302 h 86641"/>
                  <a:gd name="connsiteX2" fmla="*/ 52215 w 132565"/>
                  <a:gd name="connsiteY2" fmla="*/ 79151 h 86641"/>
                  <a:gd name="connsiteX3" fmla="*/ 131081 w 132565"/>
                  <a:gd name="connsiteY3" fmla="*/ 7241 h 86641"/>
                  <a:gd name="connsiteX4" fmla="*/ 124903 w 132565"/>
                  <a:gd name="connsiteY4" fmla="*/ 1099 h 86641"/>
                  <a:gd name="connsiteX5" fmla="*/ 55181 w 132565"/>
                  <a:gd name="connsiteY5" fmla="*/ 64667 h 8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65" h="86641">
                    <a:moveTo>
                      <a:pt x="19261" y="28962"/>
                    </a:moveTo>
                    <a:lnTo>
                      <a:pt x="10115" y="37302"/>
                    </a:lnTo>
                    <a:lnTo>
                      <a:pt x="52215" y="79151"/>
                    </a:lnTo>
                    <a:lnTo>
                      <a:pt x="131081" y="7241"/>
                    </a:lnTo>
                    <a:lnTo>
                      <a:pt x="124903" y="1099"/>
                    </a:lnTo>
                    <a:lnTo>
                      <a:pt x="55181" y="64667"/>
                    </a:lnTo>
                    <a:close/>
                  </a:path>
                </a:pathLst>
              </a:custGeom>
              <a:solidFill>
                <a:srgbClr val="00FF00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96">
              <a:extLst>
                <a:ext uri="{FF2B5EF4-FFF2-40B4-BE49-F238E27FC236}">
                  <a16:creationId xmlns:a16="http://schemas.microsoft.com/office/drawing/2014/main" id="{17D6D62D-86ED-BAB4-CB57-14389E5046B9}"/>
                </a:ext>
              </a:extLst>
            </p:cNvPr>
            <p:cNvGrpSpPr/>
            <p:nvPr/>
          </p:nvGrpSpPr>
          <p:grpSpPr>
            <a:xfrm>
              <a:off x="5794446" y="3137974"/>
              <a:ext cx="534510" cy="144304"/>
              <a:chOff x="5794446" y="3137974"/>
              <a:chExt cx="534510" cy="144304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15AD06F-D700-4105-EC86-F599D288C98E}"/>
                  </a:ext>
                </a:extLst>
              </p:cNvPr>
              <p:cNvSpPr/>
              <p:nvPr/>
            </p:nvSpPr>
            <p:spPr>
              <a:xfrm>
                <a:off x="5949794" y="3159367"/>
                <a:ext cx="374777" cy="80801"/>
              </a:xfrm>
              <a:custGeom>
                <a:avLst/>
                <a:gdLst>
                  <a:gd name="connsiteX0" fmla="*/ 5710 w 374777"/>
                  <a:gd name="connsiteY0" fmla="*/ 52946 h 80801"/>
                  <a:gd name="connsiteX1" fmla="*/ 374777 w 374777"/>
                  <a:gd name="connsiteY1" fmla="*/ 0 h 80801"/>
                  <a:gd name="connsiteX2" fmla="*/ 369067 w 374777"/>
                  <a:gd name="connsiteY2" fmla="*/ 27855 h 80801"/>
                  <a:gd name="connsiteX3" fmla="*/ 0 w 374777"/>
                  <a:gd name="connsiteY3" fmla="*/ 80801 h 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777" h="80801">
                    <a:moveTo>
                      <a:pt x="5710" y="52946"/>
                    </a:moveTo>
                    <a:lnTo>
                      <a:pt x="374777" y="0"/>
                    </a:lnTo>
                    <a:lnTo>
                      <a:pt x="369067" y="27855"/>
                    </a:lnTo>
                    <a:lnTo>
                      <a:pt x="0" y="80801"/>
                    </a:lnTo>
                    <a:close/>
                  </a:path>
                </a:pathLst>
              </a:custGeom>
              <a:solidFill>
                <a:srgbClr val="00AAD4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A85FD72-C77A-B4C8-8E12-765B82F6BCAE}"/>
                  </a:ext>
                </a:extLst>
              </p:cNvPr>
              <p:cNvSpPr/>
              <p:nvPr/>
            </p:nvSpPr>
            <p:spPr>
              <a:xfrm>
                <a:off x="5794446" y="3195637"/>
                <a:ext cx="132565" cy="86641"/>
              </a:xfrm>
              <a:custGeom>
                <a:avLst/>
                <a:gdLst>
                  <a:gd name="connsiteX0" fmla="*/ 19261 w 132565"/>
                  <a:gd name="connsiteY0" fmla="*/ 28962 h 86641"/>
                  <a:gd name="connsiteX1" fmla="*/ 10115 w 132565"/>
                  <a:gd name="connsiteY1" fmla="*/ 37302 h 86641"/>
                  <a:gd name="connsiteX2" fmla="*/ 52215 w 132565"/>
                  <a:gd name="connsiteY2" fmla="*/ 79151 h 86641"/>
                  <a:gd name="connsiteX3" fmla="*/ 131081 w 132565"/>
                  <a:gd name="connsiteY3" fmla="*/ 7241 h 86641"/>
                  <a:gd name="connsiteX4" fmla="*/ 124903 w 132565"/>
                  <a:gd name="connsiteY4" fmla="*/ 1099 h 86641"/>
                  <a:gd name="connsiteX5" fmla="*/ 55181 w 132565"/>
                  <a:gd name="connsiteY5" fmla="*/ 64667 h 8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65" h="86641">
                    <a:moveTo>
                      <a:pt x="19261" y="28962"/>
                    </a:moveTo>
                    <a:lnTo>
                      <a:pt x="10115" y="37302"/>
                    </a:lnTo>
                    <a:lnTo>
                      <a:pt x="52215" y="79151"/>
                    </a:lnTo>
                    <a:lnTo>
                      <a:pt x="131081" y="7241"/>
                    </a:lnTo>
                    <a:lnTo>
                      <a:pt x="124903" y="1099"/>
                    </a:lnTo>
                    <a:lnTo>
                      <a:pt x="55181" y="64667"/>
                    </a:lnTo>
                    <a:close/>
                  </a:path>
                </a:pathLst>
              </a:custGeom>
              <a:solidFill>
                <a:srgbClr val="00FF00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96">
              <a:extLst>
                <a:ext uri="{FF2B5EF4-FFF2-40B4-BE49-F238E27FC236}">
                  <a16:creationId xmlns:a16="http://schemas.microsoft.com/office/drawing/2014/main" id="{88D9084A-4E53-4040-1B5A-BE6B860B72BC}"/>
                </a:ext>
              </a:extLst>
            </p:cNvPr>
            <p:cNvGrpSpPr/>
            <p:nvPr/>
          </p:nvGrpSpPr>
          <p:grpSpPr>
            <a:xfrm>
              <a:off x="5761436" y="3299000"/>
              <a:ext cx="534510" cy="144304"/>
              <a:chOff x="5761436" y="3299000"/>
              <a:chExt cx="534510" cy="144304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9E04D16-B0E6-6641-8E4A-773410D24C4E}"/>
                  </a:ext>
                </a:extLst>
              </p:cNvPr>
              <p:cNvSpPr/>
              <p:nvPr/>
            </p:nvSpPr>
            <p:spPr>
              <a:xfrm>
                <a:off x="5916784" y="3320394"/>
                <a:ext cx="374777" cy="80801"/>
              </a:xfrm>
              <a:custGeom>
                <a:avLst/>
                <a:gdLst>
                  <a:gd name="connsiteX0" fmla="*/ 5710 w 374777"/>
                  <a:gd name="connsiteY0" fmla="*/ 52946 h 80801"/>
                  <a:gd name="connsiteX1" fmla="*/ 374777 w 374777"/>
                  <a:gd name="connsiteY1" fmla="*/ 0 h 80801"/>
                  <a:gd name="connsiteX2" fmla="*/ 369067 w 374777"/>
                  <a:gd name="connsiteY2" fmla="*/ 27855 h 80801"/>
                  <a:gd name="connsiteX3" fmla="*/ 0 w 374777"/>
                  <a:gd name="connsiteY3" fmla="*/ 80801 h 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777" h="80801">
                    <a:moveTo>
                      <a:pt x="5710" y="52946"/>
                    </a:moveTo>
                    <a:lnTo>
                      <a:pt x="374777" y="0"/>
                    </a:lnTo>
                    <a:lnTo>
                      <a:pt x="369067" y="27855"/>
                    </a:lnTo>
                    <a:lnTo>
                      <a:pt x="0" y="80801"/>
                    </a:lnTo>
                    <a:close/>
                  </a:path>
                </a:pathLst>
              </a:custGeom>
              <a:solidFill>
                <a:srgbClr val="00AAD4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267B6D3-49D9-3A08-00CA-65A97A67DA68}"/>
                  </a:ext>
                </a:extLst>
              </p:cNvPr>
              <p:cNvSpPr/>
              <p:nvPr/>
            </p:nvSpPr>
            <p:spPr>
              <a:xfrm>
                <a:off x="5761436" y="3356663"/>
                <a:ext cx="132565" cy="86641"/>
              </a:xfrm>
              <a:custGeom>
                <a:avLst/>
                <a:gdLst>
                  <a:gd name="connsiteX0" fmla="*/ 19261 w 132565"/>
                  <a:gd name="connsiteY0" fmla="*/ 28962 h 86641"/>
                  <a:gd name="connsiteX1" fmla="*/ 10115 w 132565"/>
                  <a:gd name="connsiteY1" fmla="*/ 37302 h 86641"/>
                  <a:gd name="connsiteX2" fmla="*/ 52215 w 132565"/>
                  <a:gd name="connsiteY2" fmla="*/ 79151 h 86641"/>
                  <a:gd name="connsiteX3" fmla="*/ 131081 w 132565"/>
                  <a:gd name="connsiteY3" fmla="*/ 7241 h 86641"/>
                  <a:gd name="connsiteX4" fmla="*/ 124903 w 132565"/>
                  <a:gd name="connsiteY4" fmla="*/ 1099 h 86641"/>
                  <a:gd name="connsiteX5" fmla="*/ 55181 w 132565"/>
                  <a:gd name="connsiteY5" fmla="*/ 64667 h 8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65" h="86641">
                    <a:moveTo>
                      <a:pt x="19261" y="28962"/>
                    </a:moveTo>
                    <a:lnTo>
                      <a:pt x="10115" y="37302"/>
                    </a:lnTo>
                    <a:lnTo>
                      <a:pt x="52215" y="79151"/>
                    </a:lnTo>
                    <a:lnTo>
                      <a:pt x="131081" y="7241"/>
                    </a:lnTo>
                    <a:lnTo>
                      <a:pt x="124903" y="1099"/>
                    </a:lnTo>
                    <a:lnTo>
                      <a:pt x="55181" y="64667"/>
                    </a:lnTo>
                    <a:close/>
                  </a:path>
                </a:pathLst>
              </a:custGeom>
              <a:solidFill>
                <a:srgbClr val="00FF00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96">
              <a:extLst>
                <a:ext uri="{FF2B5EF4-FFF2-40B4-BE49-F238E27FC236}">
                  <a16:creationId xmlns:a16="http://schemas.microsoft.com/office/drawing/2014/main" id="{ACA29B59-016E-9283-3BDF-828352524179}"/>
                </a:ext>
              </a:extLst>
            </p:cNvPr>
            <p:cNvGrpSpPr/>
            <p:nvPr/>
          </p:nvGrpSpPr>
          <p:grpSpPr>
            <a:xfrm>
              <a:off x="5728424" y="3460024"/>
              <a:ext cx="534510" cy="144304"/>
              <a:chOff x="5728424" y="3460024"/>
              <a:chExt cx="534510" cy="144304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A37D522-C993-8137-CED5-A20D64A73DD9}"/>
                  </a:ext>
                </a:extLst>
              </p:cNvPr>
              <p:cNvSpPr/>
              <p:nvPr/>
            </p:nvSpPr>
            <p:spPr>
              <a:xfrm>
                <a:off x="5883772" y="3481418"/>
                <a:ext cx="374777" cy="80801"/>
              </a:xfrm>
              <a:custGeom>
                <a:avLst/>
                <a:gdLst>
                  <a:gd name="connsiteX0" fmla="*/ 5710 w 374777"/>
                  <a:gd name="connsiteY0" fmla="*/ 52946 h 80801"/>
                  <a:gd name="connsiteX1" fmla="*/ 374777 w 374777"/>
                  <a:gd name="connsiteY1" fmla="*/ 0 h 80801"/>
                  <a:gd name="connsiteX2" fmla="*/ 369067 w 374777"/>
                  <a:gd name="connsiteY2" fmla="*/ 27855 h 80801"/>
                  <a:gd name="connsiteX3" fmla="*/ 0 w 374777"/>
                  <a:gd name="connsiteY3" fmla="*/ 80801 h 8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777" h="80801">
                    <a:moveTo>
                      <a:pt x="5710" y="52946"/>
                    </a:moveTo>
                    <a:lnTo>
                      <a:pt x="374777" y="0"/>
                    </a:lnTo>
                    <a:lnTo>
                      <a:pt x="369067" y="27855"/>
                    </a:lnTo>
                    <a:lnTo>
                      <a:pt x="0" y="80801"/>
                    </a:lnTo>
                    <a:close/>
                  </a:path>
                </a:pathLst>
              </a:custGeom>
              <a:solidFill>
                <a:srgbClr val="00AAD4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E1690C8-94BD-F33D-B1B8-6A1CD4F603AF}"/>
                  </a:ext>
                </a:extLst>
              </p:cNvPr>
              <p:cNvSpPr/>
              <p:nvPr/>
            </p:nvSpPr>
            <p:spPr>
              <a:xfrm>
                <a:off x="5728424" y="3517687"/>
                <a:ext cx="132565" cy="86641"/>
              </a:xfrm>
              <a:custGeom>
                <a:avLst/>
                <a:gdLst>
                  <a:gd name="connsiteX0" fmla="*/ 19261 w 132565"/>
                  <a:gd name="connsiteY0" fmla="*/ 28962 h 86641"/>
                  <a:gd name="connsiteX1" fmla="*/ 10115 w 132565"/>
                  <a:gd name="connsiteY1" fmla="*/ 37302 h 86641"/>
                  <a:gd name="connsiteX2" fmla="*/ 52215 w 132565"/>
                  <a:gd name="connsiteY2" fmla="*/ 79151 h 86641"/>
                  <a:gd name="connsiteX3" fmla="*/ 131081 w 132565"/>
                  <a:gd name="connsiteY3" fmla="*/ 7241 h 86641"/>
                  <a:gd name="connsiteX4" fmla="*/ 124903 w 132565"/>
                  <a:gd name="connsiteY4" fmla="*/ 1099 h 86641"/>
                  <a:gd name="connsiteX5" fmla="*/ 55181 w 132565"/>
                  <a:gd name="connsiteY5" fmla="*/ 64667 h 8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65" h="86641">
                    <a:moveTo>
                      <a:pt x="19261" y="28962"/>
                    </a:moveTo>
                    <a:lnTo>
                      <a:pt x="10115" y="37302"/>
                    </a:lnTo>
                    <a:lnTo>
                      <a:pt x="52215" y="79151"/>
                    </a:lnTo>
                    <a:lnTo>
                      <a:pt x="131081" y="7241"/>
                    </a:lnTo>
                    <a:lnTo>
                      <a:pt x="124903" y="1099"/>
                    </a:lnTo>
                    <a:lnTo>
                      <a:pt x="55181" y="64667"/>
                    </a:lnTo>
                    <a:close/>
                  </a:path>
                </a:pathLst>
              </a:custGeom>
              <a:solidFill>
                <a:srgbClr val="00FF00"/>
              </a:solidFill>
              <a:ln w="33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819D1C2-EC08-DCCF-7C41-0D8EFC02C38C}"/>
                </a:ext>
              </a:extLst>
            </p:cNvPr>
            <p:cNvSpPr/>
            <p:nvPr/>
          </p:nvSpPr>
          <p:spPr>
            <a:xfrm>
              <a:off x="5850249" y="3670221"/>
              <a:ext cx="181671" cy="55529"/>
            </a:xfrm>
            <a:custGeom>
              <a:avLst/>
              <a:gdLst>
                <a:gd name="connsiteX0" fmla="*/ 6224 w 181671"/>
                <a:gd name="connsiteY0" fmla="*/ 25170 h 55529"/>
                <a:gd name="connsiteX1" fmla="*/ 181158 w 181671"/>
                <a:gd name="connsiteY1" fmla="*/ 2505 h 55529"/>
                <a:gd name="connsiteX2" fmla="*/ 175448 w 181671"/>
                <a:gd name="connsiteY2" fmla="*/ 30359 h 55529"/>
                <a:gd name="connsiteX3" fmla="*/ 513 w 181671"/>
                <a:gd name="connsiteY3" fmla="*/ 53025 h 5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71" h="55529">
                  <a:moveTo>
                    <a:pt x="6224" y="25170"/>
                  </a:moveTo>
                  <a:lnTo>
                    <a:pt x="181158" y="2505"/>
                  </a:lnTo>
                  <a:lnTo>
                    <a:pt x="175448" y="30359"/>
                  </a:lnTo>
                  <a:lnTo>
                    <a:pt x="513" y="53025"/>
                  </a:lnTo>
                  <a:close/>
                </a:path>
              </a:pathLst>
            </a:custGeom>
            <a:solidFill>
              <a:srgbClr val="00AAD4"/>
            </a:solidFill>
            <a:ln w="33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96">
              <a:extLst>
                <a:ext uri="{FF2B5EF4-FFF2-40B4-BE49-F238E27FC236}">
                  <a16:creationId xmlns:a16="http://schemas.microsoft.com/office/drawing/2014/main" id="{D28CE36E-5B3C-7560-65D9-018078B21D0A}"/>
                </a:ext>
              </a:extLst>
            </p:cNvPr>
            <p:cNvGrpSpPr/>
            <p:nvPr/>
          </p:nvGrpSpPr>
          <p:grpSpPr>
            <a:xfrm>
              <a:off x="6108027" y="3132547"/>
              <a:ext cx="725316" cy="550795"/>
              <a:chOff x="6108027" y="3132547"/>
              <a:chExt cx="725316" cy="550795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784439F-C34D-83F9-793F-CA3FF7A27A36}"/>
                  </a:ext>
                </a:extLst>
              </p:cNvPr>
              <p:cNvSpPr/>
              <p:nvPr/>
            </p:nvSpPr>
            <p:spPr>
              <a:xfrm>
                <a:off x="6140516" y="3132547"/>
                <a:ext cx="692827" cy="531616"/>
              </a:xfrm>
              <a:custGeom>
                <a:avLst/>
                <a:gdLst>
                  <a:gd name="connsiteX0" fmla="*/ 8860 w 692827"/>
                  <a:gd name="connsiteY0" fmla="*/ 481143 h 531616"/>
                  <a:gd name="connsiteX1" fmla="*/ 648682 w 692827"/>
                  <a:gd name="connsiteY1" fmla="*/ 0 h 531616"/>
                  <a:gd name="connsiteX2" fmla="*/ 683967 w 692827"/>
                  <a:gd name="connsiteY2" fmla="*/ 50474 h 531616"/>
                  <a:gd name="connsiteX3" fmla="*/ 44145 w 692827"/>
                  <a:gd name="connsiteY3" fmla="*/ 531616 h 53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2827" h="531616">
                    <a:moveTo>
                      <a:pt x="8860" y="481143"/>
                    </a:moveTo>
                    <a:lnTo>
                      <a:pt x="648682" y="0"/>
                    </a:lnTo>
                    <a:lnTo>
                      <a:pt x="683967" y="50474"/>
                    </a:lnTo>
                    <a:lnTo>
                      <a:pt x="44145" y="531616"/>
                    </a:lnTo>
                  </a:path>
                </a:pathLst>
              </a:custGeom>
              <a:solidFill>
                <a:srgbClr val="FFCC00"/>
              </a:solidFill>
              <a:ln w="32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EDFDC3C-B9E8-7CD9-EBD5-0E89A5AB72B4}"/>
                  </a:ext>
                </a:extLst>
              </p:cNvPr>
              <p:cNvSpPr/>
              <p:nvPr/>
            </p:nvSpPr>
            <p:spPr>
              <a:xfrm>
                <a:off x="6108027" y="3613691"/>
                <a:ext cx="85484" cy="69650"/>
              </a:xfrm>
              <a:custGeom>
                <a:avLst/>
                <a:gdLst>
                  <a:gd name="connsiteX0" fmla="*/ 76624 w 85484"/>
                  <a:gd name="connsiteY0" fmla="*/ 50472 h 69650"/>
                  <a:gd name="connsiteX1" fmla="*/ 0 w 85484"/>
                  <a:gd name="connsiteY1" fmla="*/ 69651 h 69650"/>
                  <a:gd name="connsiteX2" fmla="*/ 41342 w 85484"/>
                  <a:gd name="connsiteY2" fmla="*/ 0 h 6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484" h="69650">
                    <a:moveTo>
                      <a:pt x="76624" y="50472"/>
                    </a:moveTo>
                    <a:lnTo>
                      <a:pt x="0" y="69651"/>
                    </a:lnTo>
                    <a:lnTo>
                      <a:pt x="41342" y="0"/>
                    </a:lnTo>
                  </a:path>
                </a:pathLst>
              </a:custGeom>
              <a:solidFill>
                <a:srgbClr val="CCCCCC"/>
              </a:solidFill>
              <a:ln w="32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8898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2">
            <a:extLst>
              <a:ext uri="{FF2B5EF4-FFF2-40B4-BE49-F238E27FC236}">
                <a16:creationId xmlns:a16="http://schemas.microsoft.com/office/drawing/2014/main" id="{CB5685A6-C7E1-2E7B-54C9-35BEC6CD48B0}"/>
              </a:ext>
            </a:extLst>
          </p:cNvPr>
          <p:cNvGrpSpPr/>
          <p:nvPr/>
        </p:nvGrpSpPr>
        <p:grpSpPr>
          <a:xfrm>
            <a:off x="7170075" y="4299944"/>
            <a:ext cx="3790026" cy="904235"/>
            <a:chOff x="5147309" y="4903469"/>
            <a:chExt cx="4651057" cy="1109662"/>
          </a:xfrm>
        </p:grpSpPr>
        <p:grpSp>
          <p:nvGrpSpPr>
            <p:cNvPr id="3" name="图形 2">
              <a:extLst>
                <a:ext uri="{FF2B5EF4-FFF2-40B4-BE49-F238E27FC236}">
                  <a16:creationId xmlns:a16="http://schemas.microsoft.com/office/drawing/2014/main" id="{37C1254C-2626-4250-D4EE-8383A0D88D39}"/>
                </a:ext>
              </a:extLst>
            </p:cNvPr>
            <p:cNvGrpSpPr/>
            <p:nvPr/>
          </p:nvGrpSpPr>
          <p:grpSpPr>
            <a:xfrm>
              <a:off x="5147309" y="4903469"/>
              <a:ext cx="4651057" cy="1109662"/>
              <a:chOff x="5147309" y="4903469"/>
              <a:chExt cx="4651057" cy="1109662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A285A96-2671-C4C2-6093-B61C41C298BA}"/>
                  </a:ext>
                </a:extLst>
              </p:cNvPr>
              <p:cNvSpPr/>
              <p:nvPr/>
            </p:nvSpPr>
            <p:spPr>
              <a:xfrm>
                <a:off x="5147309" y="4903469"/>
                <a:ext cx="4651057" cy="1109662"/>
              </a:xfrm>
              <a:custGeom>
                <a:avLst/>
                <a:gdLst>
                  <a:gd name="connsiteX0" fmla="*/ 62865 w 4651057"/>
                  <a:gd name="connsiteY0" fmla="*/ 1109663 h 1109662"/>
                  <a:gd name="connsiteX1" fmla="*/ 0 w 4651057"/>
                  <a:gd name="connsiteY1" fmla="*/ 1046798 h 1109662"/>
                  <a:gd name="connsiteX2" fmla="*/ 0 w 4651057"/>
                  <a:gd name="connsiteY2" fmla="*/ 62865 h 1109662"/>
                  <a:gd name="connsiteX3" fmla="*/ 62865 w 4651057"/>
                  <a:gd name="connsiteY3" fmla="*/ 0 h 1109662"/>
                  <a:gd name="connsiteX4" fmla="*/ 4588193 w 4651057"/>
                  <a:gd name="connsiteY4" fmla="*/ 0 h 1109662"/>
                  <a:gd name="connsiteX5" fmla="*/ 4651058 w 4651057"/>
                  <a:gd name="connsiteY5" fmla="*/ 62865 h 1109662"/>
                  <a:gd name="connsiteX6" fmla="*/ 4651058 w 4651057"/>
                  <a:gd name="connsiteY6" fmla="*/ 1046798 h 1109662"/>
                  <a:gd name="connsiteX7" fmla="*/ 4588193 w 4651057"/>
                  <a:gd name="connsiteY7" fmla="*/ 1109663 h 1109662"/>
                  <a:gd name="connsiteX8" fmla="*/ 62865 w 4651057"/>
                  <a:gd name="connsiteY8" fmla="*/ 1109663 h 11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51057" h="1109662">
                    <a:moveTo>
                      <a:pt x="62865" y="1109663"/>
                    </a:moveTo>
                    <a:cubicBezTo>
                      <a:pt x="28575" y="1109663"/>
                      <a:pt x="0" y="1082040"/>
                      <a:pt x="0" y="1046798"/>
                    </a:cubicBezTo>
                    <a:lnTo>
                      <a:pt x="0" y="62865"/>
                    </a:lnTo>
                    <a:cubicBezTo>
                      <a:pt x="0" y="28575"/>
                      <a:pt x="27622" y="0"/>
                      <a:pt x="62865" y="0"/>
                    </a:cubicBezTo>
                    <a:lnTo>
                      <a:pt x="4588193" y="0"/>
                    </a:lnTo>
                    <a:cubicBezTo>
                      <a:pt x="4622483" y="0"/>
                      <a:pt x="4651058" y="27623"/>
                      <a:pt x="4651058" y="62865"/>
                    </a:cubicBezTo>
                    <a:lnTo>
                      <a:pt x="4651058" y="1046798"/>
                    </a:lnTo>
                    <a:cubicBezTo>
                      <a:pt x="4651058" y="1081088"/>
                      <a:pt x="4623435" y="1109663"/>
                      <a:pt x="4588193" y="1109663"/>
                    </a:cubicBezTo>
                    <a:lnTo>
                      <a:pt x="62865" y="1109663"/>
                    </a:lnTo>
                    <a:close/>
                  </a:path>
                </a:pathLst>
              </a:custGeom>
              <a:solidFill>
                <a:srgbClr val="F3A1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686777C-30C4-BC56-3129-3C97BDA3B94C}"/>
                  </a:ext>
                </a:extLst>
              </p:cNvPr>
              <p:cNvSpPr/>
              <p:nvPr/>
            </p:nvSpPr>
            <p:spPr>
              <a:xfrm>
                <a:off x="5147309" y="5738812"/>
                <a:ext cx="4651057" cy="274319"/>
              </a:xfrm>
              <a:custGeom>
                <a:avLst/>
                <a:gdLst>
                  <a:gd name="connsiteX0" fmla="*/ 4651058 w 4651057"/>
                  <a:gd name="connsiteY0" fmla="*/ 0 h 274319"/>
                  <a:gd name="connsiteX1" fmla="*/ 4651058 w 4651057"/>
                  <a:gd name="connsiteY1" fmla="*/ 258127 h 274319"/>
                  <a:gd name="connsiteX2" fmla="*/ 4588193 w 4651057"/>
                  <a:gd name="connsiteY2" fmla="*/ 274320 h 274319"/>
                  <a:gd name="connsiteX3" fmla="*/ 62865 w 4651057"/>
                  <a:gd name="connsiteY3" fmla="*/ 274320 h 274319"/>
                  <a:gd name="connsiteX4" fmla="*/ 0 w 4651057"/>
                  <a:gd name="connsiteY4" fmla="*/ 258127 h 274319"/>
                  <a:gd name="connsiteX5" fmla="*/ 0 w 4651057"/>
                  <a:gd name="connsiteY5" fmla="*/ 0 h 274319"/>
                  <a:gd name="connsiteX6" fmla="*/ 4651058 w 4651057"/>
                  <a:gd name="connsiteY6" fmla="*/ 0 h 27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51057" h="274319">
                    <a:moveTo>
                      <a:pt x="4651058" y="0"/>
                    </a:moveTo>
                    <a:lnTo>
                      <a:pt x="4651058" y="258127"/>
                    </a:lnTo>
                    <a:cubicBezTo>
                      <a:pt x="4651058" y="266700"/>
                      <a:pt x="4623435" y="274320"/>
                      <a:pt x="4588193" y="274320"/>
                    </a:cubicBezTo>
                    <a:lnTo>
                      <a:pt x="62865" y="274320"/>
                    </a:lnTo>
                    <a:cubicBezTo>
                      <a:pt x="28575" y="274320"/>
                      <a:pt x="0" y="266700"/>
                      <a:pt x="0" y="258127"/>
                    </a:cubicBezTo>
                    <a:lnTo>
                      <a:pt x="0" y="0"/>
                    </a:lnTo>
                    <a:lnTo>
                      <a:pt x="4651058" y="0"/>
                    </a:lnTo>
                    <a:close/>
                  </a:path>
                </a:pathLst>
              </a:custGeom>
              <a:solidFill>
                <a:srgbClr val="69AF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73B2DD1B-3F5F-ABD1-DF0F-32E03C4F6C2D}"/>
                </a:ext>
              </a:extLst>
            </p:cNvPr>
            <p:cNvGrpSpPr/>
            <p:nvPr/>
          </p:nvGrpSpPr>
          <p:grpSpPr>
            <a:xfrm>
              <a:off x="5214937" y="4903469"/>
              <a:ext cx="4515802" cy="441007"/>
              <a:chOff x="5214937" y="4903469"/>
              <a:chExt cx="4515802" cy="441007"/>
            </a:xfrm>
            <a:solidFill>
              <a:srgbClr val="FFFFFF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558B4A3E-F231-8550-AECE-BD95A1C48120}"/>
                  </a:ext>
                </a:extLst>
              </p:cNvPr>
              <p:cNvSpPr/>
              <p:nvPr/>
            </p:nvSpPr>
            <p:spPr>
              <a:xfrm>
                <a:off x="969168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7B43DEA-265E-6E64-B80F-B7A9A47AE56B}"/>
                  </a:ext>
                </a:extLst>
              </p:cNvPr>
              <p:cNvSpPr/>
              <p:nvPr/>
            </p:nvSpPr>
            <p:spPr>
              <a:xfrm>
                <a:off x="954690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C074113-652A-3E59-E4D5-29D67AC15000}"/>
                  </a:ext>
                </a:extLst>
              </p:cNvPr>
              <p:cNvSpPr/>
              <p:nvPr/>
            </p:nvSpPr>
            <p:spPr>
              <a:xfrm>
                <a:off x="9403080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07B5E5D-66B3-C090-EF03-5FFD3E030B23}"/>
                  </a:ext>
                </a:extLst>
              </p:cNvPr>
              <p:cNvSpPr/>
              <p:nvPr/>
            </p:nvSpPr>
            <p:spPr>
              <a:xfrm>
                <a:off x="9258300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1F57378-4254-1A66-2B9C-18491C5C0CD0}"/>
                  </a:ext>
                </a:extLst>
              </p:cNvPr>
              <p:cNvSpPr/>
              <p:nvPr/>
            </p:nvSpPr>
            <p:spPr>
              <a:xfrm>
                <a:off x="9114472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6D07254-2DFD-C74F-6BC1-1CEB2BC3EBB0}"/>
                  </a:ext>
                </a:extLst>
              </p:cNvPr>
              <p:cNvSpPr/>
              <p:nvPr/>
            </p:nvSpPr>
            <p:spPr>
              <a:xfrm>
                <a:off x="8969692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51772A5-A937-E635-B134-5AB7830FB6F0}"/>
                  </a:ext>
                </a:extLst>
              </p:cNvPr>
              <p:cNvSpPr/>
              <p:nvPr/>
            </p:nvSpPr>
            <p:spPr>
              <a:xfrm>
                <a:off x="8824912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32C9AA3-4A11-FAB9-5031-E96BD2FC8242}"/>
                  </a:ext>
                </a:extLst>
              </p:cNvPr>
              <p:cNvSpPr/>
              <p:nvPr/>
            </p:nvSpPr>
            <p:spPr>
              <a:xfrm>
                <a:off x="8681085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C3040DB-B44B-23A0-A820-CE149240E16B}"/>
                  </a:ext>
                </a:extLst>
              </p:cNvPr>
              <p:cNvSpPr/>
              <p:nvPr/>
            </p:nvSpPr>
            <p:spPr>
              <a:xfrm>
                <a:off x="8536305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34F9BB1-83B7-E32A-C88F-ED1E4FFE4F03}"/>
                  </a:ext>
                </a:extLst>
              </p:cNvPr>
              <p:cNvSpPr/>
              <p:nvPr/>
            </p:nvSpPr>
            <p:spPr>
              <a:xfrm>
                <a:off x="839247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58752DA-E529-3831-B147-44C26530F565}"/>
                  </a:ext>
                </a:extLst>
              </p:cNvPr>
              <p:cNvSpPr/>
              <p:nvPr/>
            </p:nvSpPr>
            <p:spPr>
              <a:xfrm>
                <a:off x="824769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1D53D04-A0DC-0722-BDAD-AB10044465D8}"/>
                  </a:ext>
                </a:extLst>
              </p:cNvPr>
              <p:cNvSpPr/>
              <p:nvPr/>
            </p:nvSpPr>
            <p:spPr>
              <a:xfrm>
                <a:off x="8102917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54E3BBE-D6EC-7BC0-62B1-BD509E207E94}"/>
                  </a:ext>
                </a:extLst>
              </p:cNvPr>
              <p:cNvSpPr/>
              <p:nvPr/>
            </p:nvSpPr>
            <p:spPr>
              <a:xfrm>
                <a:off x="7959090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CB63F9B-AF03-2BB9-BB26-7AC45836F77D}"/>
                  </a:ext>
                </a:extLst>
              </p:cNvPr>
              <p:cNvSpPr/>
              <p:nvPr/>
            </p:nvSpPr>
            <p:spPr>
              <a:xfrm>
                <a:off x="7814310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D3481CB-EF0E-84CA-9570-15073D6CBA51}"/>
                  </a:ext>
                </a:extLst>
              </p:cNvPr>
              <p:cNvSpPr/>
              <p:nvPr/>
            </p:nvSpPr>
            <p:spPr>
              <a:xfrm>
                <a:off x="7669530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64DF2F7-7CE6-2FB6-0AB5-68E239EA9F43}"/>
                  </a:ext>
                </a:extLst>
              </p:cNvPr>
              <p:cNvSpPr/>
              <p:nvPr/>
            </p:nvSpPr>
            <p:spPr>
              <a:xfrm>
                <a:off x="7525702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0423DFB-D037-591E-0FBC-39A04603D89B}"/>
                  </a:ext>
                </a:extLst>
              </p:cNvPr>
              <p:cNvSpPr/>
              <p:nvPr/>
            </p:nvSpPr>
            <p:spPr>
              <a:xfrm>
                <a:off x="7380922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20CCDFF-1820-A3C8-3F67-12E110C1604B}"/>
                  </a:ext>
                </a:extLst>
              </p:cNvPr>
              <p:cNvSpPr/>
              <p:nvPr/>
            </p:nvSpPr>
            <p:spPr>
              <a:xfrm>
                <a:off x="7237095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E0565E3-7644-B95F-6830-52371A48B10C}"/>
                  </a:ext>
                </a:extLst>
              </p:cNvPr>
              <p:cNvSpPr/>
              <p:nvPr/>
            </p:nvSpPr>
            <p:spPr>
              <a:xfrm>
                <a:off x="7092315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2 w 39052"/>
                  <a:gd name="connsiteY1" fmla="*/ 0 h 290512"/>
                  <a:gd name="connsiteX2" fmla="*/ 39052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1419C90-1B61-E939-7E80-296A2550A3B0}"/>
                  </a:ext>
                </a:extLst>
              </p:cNvPr>
              <p:cNvSpPr/>
              <p:nvPr/>
            </p:nvSpPr>
            <p:spPr>
              <a:xfrm>
                <a:off x="6947535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86E4E1B-38F9-3DF7-D715-823B1E792A27}"/>
                  </a:ext>
                </a:extLst>
              </p:cNvPr>
              <p:cNvSpPr/>
              <p:nvPr/>
            </p:nvSpPr>
            <p:spPr>
              <a:xfrm>
                <a:off x="6803707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6A0D6FC-BD46-C1B1-521B-1D5F91EACFBA}"/>
                  </a:ext>
                </a:extLst>
              </p:cNvPr>
              <p:cNvSpPr/>
              <p:nvPr/>
            </p:nvSpPr>
            <p:spPr>
              <a:xfrm>
                <a:off x="665892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C7C06CA-83EE-60BD-32C3-D5F2EDDD8965}"/>
                  </a:ext>
                </a:extLst>
              </p:cNvPr>
              <p:cNvSpPr/>
              <p:nvPr/>
            </p:nvSpPr>
            <p:spPr>
              <a:xfrm>
                <a:off x="6515100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E73B6BC-E7C0-1F5C-37C2-6D968C5619FF}"/>
                  </a:ext>
                </a:extLst>
              </p:cNvPr>
              <p:cNvSpPr/>
              <p:nvPr/>
            </p:nvSpPr>
            <p:spPr>
              <a:xfrm>
                <a:off x="6370320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88BFF99-B57A-FA4C-73E5-E82CB7B9E74F}"/>
                  </a:ext>
                </a:extLst>
              </p:cNvPr>
              <p:cNvSpPr/>
              <p:nvPr/>
            </p:nvSpPr>
            <p:spPr>
              <a:xfrm>
                <a:off x="6225540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FC42C2E-CA2B-C920-8955-070F0582F283}"/>
                  </a:ext>
                </a:extLst>
              </p:cNvPr>
              <p:cNvSpPr/>
              <p:nvPr/>
            </p:nvSpPr>
            <p:spPr>
              <a:xfrm>
                <a:off x="6081712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669968C-7BB3-89BE-31B2-031225DB2004}"/>
                  </a:ext>
                </a:extLst>
              </p:cNvPr>
              <p:cNvSpPr/>
              <p:nvPr/>
            </p:nvSpPr>
            <p:spPr>
              <a:xfrm>
                <a:off x="5936932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84EDCE1-7EDF-9235-9934-8E473BB9A244}"/>
                  </a:ext>
                </a:extLst>
              </p:cNvPr>
              <p:cNvSpPr/>
              <p:nvPr/>
            </p:nvSpPr>
            <p:spPr>
              <a:xfrm>
                <a:off x="5793105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2BA307C-4109-A16F-6CA9-9C2F4C25BC21}"/>
                  </a:ext>
                </a:extLst>
              </p:cNvPr>
              <p:cNvSpPr/>
              <p:nvPr/>
            </p:nvSpPr>
            <p:spPr>
              <a:xfrm>
                <a:off x="5648325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1C9338-AF2F-FDC4-9D9F-EEAC7234C27A}"/>
                  </a:ext>
                </a:extLst>
              </p:cNvPr>
              <p:cNvSpPr/>
              <p:nvPr/>
            </p:nvSpPr>
            <p:spPr>
              <a:xfrm>
                <a:off x="5503545" y="4903469"/>
                <a:ext cx="39052" cy="441007"/>
              </a:xfrm>
              <a:custGeom>
                <a:avLst/>
                <a:gdLst>
                  <a:gd name="connsiteX0" fmla="*/ 0 w 39052"/>
                  <a:gd name="connsiteY0" fmla="*/ 0 h 441007"/>
                  <a:gd name="connsiteX1" fmla="*/ 39052 w 39052"/>
                  <a:gd name="connsiteY1" fmla="*/ 0 h 441007"/>
                  <a:gd name="connsiteX2" fmla="*/ 39052 w 39052"/>
                  <a:gd name="connsiteY2" fmla="*/ 441007 h 441007"/>
                  <a:gd name="connsiteX3" fmla="*/ 0 w 39052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441007">
                    <a:moveTo>
                      <a:pt x="0" y="0"/>
                    </a:moveTo>
                    <a:lnTo>
                      <a:pt x="39052" y="0"/>
                    </a:lnTo>
                    <a:lnTo>
                      <a:pt x="39052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5EECEB8-9278-D1D3-DF4D-F895F43029D8}"/>
                  </a:ext>
                </a:extLst>
              </p:cNvPr>
              <p:cNvSpPr/>
              <p:nvPr/>
            </p:nvSpPr>
            <p:spPr>
              <a:xfrm>
                <a:off x="535971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820D275-0474-BC98-74FB-EFE44A6B2EA8}"/>
                  </a:ext>
                </a:extLst>
              </p:cNvPr>
              <p:cNvSpPr/>
              <p:nvPr/>
            </p:nvSpPr>
            <p:spPr>
              <a:xfrm>
                <a:off x="5214937" y="4903469"/>
                <a:ext cx="39052" cy="290512"/>
              </a:xfrm>
              <a:custGeom>
                <a:avLst/>
                <a:gdLst>
                  <a:gd name="connsiteX0" fmla="*/ 0 w 39052"/>
                  <a:gd name="connsiteY0" fmla="*/ 0 h 290512"/>
                  <a:gd name="connsiteX1" fmla="*/ 39053 w 39052"/>
                  <a:gd name="connsiteY1" fmla="*/ 0 h 290512"/>
                  <a:gd name="connsiteX2" fmla="*/ 39053 w 39052"/>
                  <a:gd name="connsiteY2" fmla="*/ 290512 h 290512"/>
                  <a:gd name="connsiteX3" fmla="*/ 0 w 39052"/>
                  <a:gd name="connsiteY3" fmla="*/ 290512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" h="290512">
                    <a:moveTo>
                      <a:pt x="0" y="0"/>
                    </a:moveTo>
                    <a:lnTo>
                      <a:pt x="39053" y="0"/>
                    </a:lnTo>
                    <a:lnTo>
                      <a:pt x="39053" y="290512"/>
                    </a:lnTo>
                    <a:lnTo>
                      <a:pt x="0" y="2905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E0D775D-0B0D-9D78-4370-7D5BA1512E81}"/>
              </a:ext>
            </a:extLst>
          </p:cNvPr>
          <p:cNvGrpSpPr/>
          <p:nvPr/>
        </p:nvGrpSpPr>
        <p:grpSpPr>
          <a:xfrm>
            <a:off x="4400511" y="1496800"/>
            <a:ext cx="1373495" cy="1277033"/>
            <a:chOff x="5402815" y="1395186"/>
            <a:chExt cx="745798" cy="69342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F83F4B2-6489-A0E0-E7D4-18FB35285012}"/>
                </a:ext>
              </a:extLst>
            </p:cNvPr>
            <p:cNvSpPr/>
            <p:nvPr/>
          </p:nvSpPr>
          <p:spPr>
            <a:xfrm rot="18578431">
              <a:off x="5685676" y="1372869"/>
              <a:ext cx="180983" cy="744891"/>
            </a:xfrm>
            <a:custGeom>
              <a:avLst/>
              <a:gdLst>
                <a:gd name="connsiteX0" fmla="*/ 180984 w 180983"/>
                <a:gd name="connsiteY0" fmla="*/ 372446 h 744891"/>
                <a:gd name="connsiteX1" fmla="*/ 90492 w 180983"/>
                <a:gd name="connsiteY1" fmla="*/ 744891 h 744891"/>
                <a:gd name="connsiteX2" fmla="*/ 0 w 180983"/>
                <a:gd name="connsiteY2" fmla="*/ 372446 h 744891"/>
                <a:gd name="connsiteX3" fmla="*/ 90492 w 180983"/>
                <a:gd name="connsiteY3" fmla="*/ 0 h 744891"/>
                <a:gd name="connsiteX4" fmla="*/ 180984 w 180983"/>
                <a:gd name="connsiteY4" fmla="*/ 372446 h 74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83" h="744891">
                  <a:moveTo>
                    <a:pt x="180984" y="372446"/>
                  </a:moveTo>
                  <a:cubicBezTo>
                    <a:pt x="180984" y="578142"/>
                    <a:pt x="140469" y="744891"/>
                    <a:pt x="90492" y="744891"/>
                  </a:cubicBezTo>
                  <a:cubicBezTo>
                    <a:pt x="40515" y="744891"/>
                    <a:pt x="0" y="578142"/>
                    <a:pt x="0" y="372446"/>
                  </a:cubicBezTo>
                  <a:cubicBezTo>
                    <a:pt x="0" y="166750"/>
                    <a:pt x="40515" y="0"/>
                    <a:pt x="90492" y="0"/>
                  </a:cubicBezTo>
                  <a:cubicBezTo>
                    <a:pt x="140469" y="0"/>
                    <a:pt x="180984" y="166750"/>
                    <a:pt x="180984" y="372446"/>
                  </a:cubicBezTo>
                  <a:close/>
                </a:path>
              </a:pathLst>
            </a:custGeom>
            <a:noFill/>
            <a:ln w="1905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30B0658-9C17-84B6-8D98-4829A85344B5}"/>
                </a:ext>
              </a:extLst>
            </p:cNvPr>
            <p:cNvSpPr/>
            <p:nvPr/>
          </p:nvSpPr>
          <p:spPr>
            <a:xfrm>
              <a:off x="5687376" y="1395186"/>
              <a:ext cx="177165" cy="693420"/>
            </a:xfrm>
            <a:custGeom>
              <a:avLst/>
              <a:gdLst>
                <a:gd name="connsiteX0" fmla="*/ 177165 w 177165"/>
                <a:gd name="connsiteY0" fmla="*/ 346710 h 693420"/>
                <a:gd name="connsiteX1" fmla="*/ 88582 w 177165"/>
                <a:gd name="connsiteY1" fmla="*/ 693420 h 693420"/>
                <a:gd name="connsiteX2" fmla="*/ 0 w 177165"/>
                <a:gd name="connsiteY2" fmla="*/ 346710 h 693420"/>
                <a:gd name="connsiteX3" fmla="*/ 88582 w 177165"/>
                <a:gd name="connsiteY3" fmla="*/ 0 h 693420"/>
                <a:gd name="connsiteX4" fmla="*/ 177165 w 177165"/>
                <a:gd name="connsiteY4" fmla="*/ 346710 h 69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65" h="693420">
                  <a:moveTo>
                    <a:pt x="177165" y="346710"/>
                  </a:moveTo>
                  <a:cubicBezTo>
                    <a:pt x="177165" y="538193"/>
                    <a:pt x="137505" y="693420"/>
                    <a:pt x="88582" y="693420"/>
                  </a:cubicBezTo>
                  <a:cubicBezTo>
                    <a:pt x="39660" y="693420"/>
                    <a:pt x="0" y="538193"/>
                    <a:pt x="0" y="346710"/>
                  </a:cubicBezTo>
                  <a:cubicBezTo>
                    <a:pt x="0" y="155227"/>
                    <a:pt x="39660" y="0"/>
                    <a:pt x="88582" y="0"/>
                  </a:cubicBezTo>
                  <a:cubicBezTo>
                    <a:pt x="137505" y="0"/>
                    <a:pt x="177165" y="155227"/>
                    <a:pt x="177165" y="346710"/>
                  </a:cubicBezTo>
                  <a:close/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4CCBA51-5C48-BA03-CD07-ECD83BBE6AB9}"/>
                </a:ext>
              </a:extLst>
            </p:cNvPr>
            <p:cNvSpPr/>
            <p:nvPr/>
          </p:nvSpPr>
          <p:spPr>
            <a:xfrm rot="8429405">
              <a:off x="5402815" y="1651008"/>
              <a:ext cx="744841" cy="188591"/>
            </a:xfrm>
            <a:custGeom>
              <a:avLst/>
              <a:gdLst>
                <a:gd name="connsiteX0" fmla="*/ 744841 w 744841"/>
                <a:gd name="connsiteY0" fmla="*/ 94296 h 188591"/>
                <a:gd name="connsiteX1" fmla="*/ 372420 w 744841"/>
                <a:gd name="connsiteY1" fmla="*/ 188591 h 188591"/>
                <a:gd name="connsiteX2" fmla="*/ 0 w 744841"/>
                <a:gd name="connsiteY2" fmla="*/ 94296 h 188591"/>
                <a:gd name="connsiteX3" fmla="*/ 372420 w 744841"/>
                <a:gd name="connsiteY3" fmla="*/ 0 h 188591"/>
                <a:gd name="connsiteX4" fmla="*/ 744841 w 744841"/>
                <a:gd name="connsiteY4" fmla="*/ 94296 h 18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841" h="188591">
                  <a:moveTo>
                    <a:pt x="744841" y="94296"/>
                  </a:moveTo>
                  <a:cubicBezTo>
                    <a:pt x="744841" y="146374"/>
                    <a:pt x="578103" y="188591"/>
                    <a:pt x="372420" y="188591"/>
                  </a:cubicBezTo>
                  <a:cubicBezTo>
                    <a:pt x="166738" y="188591"/>
                    <a:pt x="0" y="146374"/>
                    <a:pt x="0" y="94296"/>
                  </a:cubicBezTo>
                  <a:cubicBezTo>
                    <a:pt x="0" y="42218"/>
                    <a:pt x="166738" y="0"/>
                    <a:pt x="372420" y="0"/>
                  </a:cubicBezTo>
                  <a:cubicBezTo>
                    <a:pt x="578103" y="0"/>
                    <a:pt x="744841" y="42218"/>
                    <a:pt x="744841" y="94296"/>
                  </a:cubicBezTo>
                  <a:close/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EF5614D-4DD1-D557-4D2C-4329A9BAC172}"/>
                </a:ext>
              </a:extLst>
            </p:cNvPr>
            <p:cNvSpPr/>
            <p:nvPr/>
          </p:nvSpPr>
          <p:spPr>
            <a:xfrm>
              <a:off x="5491161" y="1590449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000000"/>
            </a:solidFill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D38E3F2-61CA-E3E9-A2C7-D9C0D45183C5}"/>
                </a:ext>
              </a:extLst>
            </p:cNvPr>
            <p:cNvSpPr/>
            <p:nvPr/>
          </p:nvSpPr>
          <p:spPr>
            <a:xfrm>
              <a:off x="5677851" y="1971449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000000"/>
            </a:solidFill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24984A5-4594-BB47-F26A-E61B83AF63AF}"/>
                </a:ext>
              </a:extLst>
            </p:cNvPr>
            <p:cNvSpPr/>
            <p:nvPr/>
          </p:nvSpPr>
          <p:spPr>
            <a:xfrm>
              <a:off x="5941694" y="1631406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000000"/>
            </a:solidFill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CDA5FE4-5101-4B5D-4F98-40CA036EC1FF}"/>
              </a:ext>
            </a:extLst>
          </p:cNvPr>
          <p:cNvSpPr/>
          <p:nvPr/>
        </p:nvSpPr>
        <p:spPr>
          <a:xfrm>
            <a:off x="6441474" y="1615508"/>
            <a:ext cx="2881709" cy="1131849"/>
          </a:xfrm>
          <a:custGeom>
            <a:avLst/>
            <a:gdLst>
              <a:gd name="connsiteX0" fmla="*/ 56197 w 2082165"/>
              <a:gd name="connsiteY0" fmla="*/ 98108 h 817812"/>
              <a:gd name="connsiteX1" fmla="*/ 291465 w 2082165"/>
              <a:gd name="connsiteY1" fmla="*/ 98108 h 817812"/>
              <a:gd name="connsiteX2" fmla="*/ 291465 w 2082165"/>
              <a:gd name="connsiteY2" fmla="*/ 285750 h 817812"/>
              <a:gd name="connsiteX3" fmla="*/ 56197 w 2082165"/>
              <a:gd name="connsiteY3" fmla="*/ 285750 h 817812"/>
              <a:gd name="connsiteX4" fmla="*/ 56197 w 2082165"/>
              <a:gd name="connsiteY4" fmla="*/ 98108 h 817812"/>
              <a:gd name="connsiteX5" fmla="*/ 291465 w 2082165"/>
              <a:gd name="connsiteY5" fmla="*/ 285750 h 817812"/>
              <a:gd name="connsiteX6" fmla="*/ 526732 w 2082165"/>
              <a:gd name="connsiteY6" fmla="*/ 285750 h 817812"/>
              <a:gd name="connsiteX7" fmla="*/ 526732 w 2082165"/>
              <a:gd name="connsiteY7" fmla="*/ 98108 h 817812"/>
              <a:gd name="connsiteX8" fmla="*/ 291465 w 2082165"/>
              <a:gd name="connsiteY8" fmla="*/ 98108 h 817812"/>
              <a:gd name="connsiteX9" fmla="*/ 291465 w 2082165"/>
              <a:gd name="connsiteY9" fmla="*/ 285750 h 817812"/>
              <a:gd name="connsiteX10" fmla="*/ 527685 w 2082165"/>
              <a:gd name="connsiteY10" fmla="*/ 285750 h 817812"/>
              <a:gd name="connsiteX11" fmla="*/ 762953 w 2082165"/>
              <a:gd name="connsiteY11" fmla="*/ 285750 h 817812"/>
              <a:gd name="connsiteX12" fmla="*/ 762953 w 2082165"/>
              <a:gd name="connsiteY12" fmla="*/ 98108 h 817812"/>
              <a:gd name="connsiteX13" fmla="*/ 527685 w 2082165"/>
              <a:gd name="connsiteY13" fmla="*/ 98108 h 817812"/>
              <a:gd name="connsiteX14" fmla="*/ 527685 w 2082165"/>
              <a:gd name="connsiteY14" fmla="*/ 285750 h 817812"/>
              <a:gd name="connsiteX15" fmla="*/ 762953 w 2082165"/>
              <a:gd name="connsiteY15" fmla="*/ 285750 h 817812"/>
              <a:gd name="connsiteX16" fmla="*/ 998220 w 2082165"/>
              <a:gd name="connsiteY16" fmla="*/ 285750 h 817812"/>
              <a:gd name="connsiteX17" fmla="*/ 998220 w 2082165"/>
              <a:gd name="connsiteY17" fmla="*/ 98108 h 817812"/>
              <a:gd name="connsiteX18" fmla="*/ 762953 w 2082165"/>
              <a:gd name="connsiteY18" fmla="*/ 98108 h 817812"/>
              <a:gd name="connsiteX19" fmla="*/ 762953 w 2082165"/>
              <a:gd name="connsiteY19" fmla="*/ 285750 h 817812"/>
              <a:gd name="connsiteX20" fmla="*/ 998220 w 2082165"/>
              <a:gd name="connsiteY20" fmla="*/ 285750 h 817812"/>
              <a:gd name="connsiteX21" fmla="*/ 1233488 w 2082165"/>
              <a:gd name="connsiteY21" fmla="*/ 285750 h 817812"/>
              <a:gd name="connsiteX22" fmla="*/ 1233488 w 2082165"/>
              <a:gd name="connsiteY22" fmla="*/ 98108 h 817812"/>
              <a:gd name="connsiteX23" fmla="*/ 998220 w 2082165"/>
              <a:gd name="connsiteY23" fmla="*/ 98108 h 817812"/>
              <a:gd name="connsiteX24" fmla="*/ 998220 w 2082165"/>
              <a:gd name="connsiteY24" fmla="*/ 285750 h 817812"/>
              <a:gd name="connsiteX25" fmla="*/ 1207770 w 2082165"/>
              <a:gd name="connsiteY25" fmla="*/ 374333 h 817812"/>
              <a:gd name="connsiteX26" fmla="*/ 82868 w 2082165"/>
              <a:gd name="connsiteY26" fmla="*/ 371475 h 817812"/>
              <a:gd name="connsiteX27" fmla="*/ 1207770 w 2082165"/>
              <a:gd name="connsiteY27" fmla="*/ 469583 h 817812"/>
              <a:gd name="connsiteX28" fmla="*/ 82868 w 2082165"/>
              <a:gd name="connsiteY28" fmla="*/ 466725 h 817812"/>
              <a:gd name="connsiteX29" fmla="*/ 1317307 w 2082165"/>
              <a:gd name="connsiteY29" fmla="*/ 63818 h 817812"/>
              <a:gd name="connsiteX30" fmla="*/ 1423988 w 2082165"/>
              <a:gd name="connsiteY30" fmla="*/ 63818 h 817812"/>
              <a:gd name="connsiteX31" fmla="*/ 1423988 w 2082165"/>
              <a:gd name="connsiteY31" fmla="*/ 679132 h 817812"/>
              <a:gd name="connsiteX32" fmla="*/ 1317307 w 2082165"/>
              <a:gd name="connsiteY32" fmla="*/ 679132 h 817812"/>
              <a:gd name="connsiteX33" fmla="*/ 1317307 w 2082165"/>
              <a:gd name="connsiteY33" fmla="*/ 63818 h 817812"/>
              <a:gd name="connsiteX34" fmla="*/ 1423988 w 2082165"/>
              <a:gd name="connsiteY34" fmla="*/ 679132 h 817812"/>
              <a:gd name="connsiteX35" fmla="*/ 1530668 w 2082165"/>
              <a:gd name="connsiteY35" fmla="*/ 679132 h 817812"/>
              <a:gd name="connsiteX36" fmla="*/ 1530668 w 2082165"/>
              <a:gd name="connsiteY36" fmla="*/ 63818 h 817812"/>
              <a:gd name="connsiteX37" fmla="*/ 1423988 w 2082165"/>
              <a:gd name="connsiteY37" fmla="*/ 63818 h 817812"/>
              <a:gd name="connsiteX38" fmla="*/ 1423988 w 2082165"/>
              <a:gd name="connsiteY38" fmla="*/ 679132 h 817812"/>
              <a:gd name="connsiteX39" fmla="*/ 513397 w 2082165"/>
              <a:gd name="connsiteY39" fmla="*/ 681990 h 817812"/>
              <a:gd name="connsiteX40" fmla="*/ 1598295 w 2082165"/>
              <a:gd name="connsiteY40" fmla="*/ 681990 h 817812"/>
              <a:gd name="connsiteX41" fmla="*/ 259080 w 2082165"/>
              <a:gd name="connsiteY41" fmla="*/ 681990 h 817812"/>
              <a:gd name="connsiteX42" fmla="*/ 81915 w 2082165"/>
              <a:gd name="connsiteY42" fmla="*/ 681990 h 817812"/>
              <a:gd name="connsiteX43" fmla="*/ 0 w 2082165"/>
              <a:gd name="connsiteY43" fmla="*/ 604838 h 817812"/>
              <a:gd name="connsiteX44" fmla="*/ 0 w 2082165"/>
              <a:gd name="connsiteY44" fmla="*/ 77152 h 817812"/>
              <a:gd name="connsiteX45" fmla="*/ 81915 w 2082165"/>
              <a:gd name="connsiteY45" fmla="*/ 0 h 817812"/>
              <a:gd name="connsiteX46" fmla="*/ 1562100 w 2082165"/>
              <a:gd name="connsiteY46" fmla="*/ 0 h 817812"/>
              <a:gd name="connsiteX47" fmla="*/ 1644015 w 2082165"/>
              <a:gd name="connsiteY47" fmla="*/ 77152 h 817812"/>
              <a:gd name="connsiteX48" fmla="*/ 1644015 w 2082165"/>
              <a:gd name="connsiteY48" fmla="*/ 269558 h 817812"/>
              <a:gd name="connsiteX49" fmla="*/ 1945957 w 2082165"/>
              <a:gd name="connsiteY49" fmla="*/ 267653 h 817812"/>
              <a:gd name="connsiteX50" fmla="*/ 2077403 w 2082165"/>
              <a:gd name="connsiteY50" fmla="*/ 381953 h 817812"/>
              <a:gd name="connsiteX51" fmla="*/ 2082165 w 2082165"/>
              <a:gd name="connsiteY51" fmla="*/ 586740 h 817812"/>
              <a:gd name="connsiteX52" fmla="*/ 1953578 w 2082165"/>
              <a:gd name="connsiteY52" fmla="*/ 681990 h 817812"/>
              <a:gd name="connsiteX53" fmla="*/ 1848803 w 2082165"/>
              <a:gd name="connsiteY53" fmla="*/ 681990 h 817812"/>
              <a:gd name="connsiteX54" fmla="*/ 385763 w 2082165"/>
              <a:gd name="connsiteY54" fmla="*/ 526733 h 817812"/>
              <a:gd name="connsiteX55" fmla="*/ 257175 w 2082165"/>
              <a:gd name="connsiteY55" fmla="*/ 671513 h 817812"/>
              <a:gd name="connsiteX56" fmla="*/ 385763 w 2082165"/>
              <a:gd name="connsiteY56" fmla="*/ 816293 h 817812"/>
              <a:gd name="connsiteX57" fmla="*/ 514350 w 2082165"/>
              <a:gd name="connsiteY57" fmla="*/ 671513 h 817812"/>
              <a:gd name="connsiteX58" fmla="*/ 385763 w 2082165"/>
              <a:gd name="connsiteY58" fmla="*/ 526733 h 817812"/>
              <a:gd name="connsiteX59" fmla="*/ 1747838 w 2082165"/>
              <a:gd name="connsiteY59" fmla="*/ 531495 h 817812"/>
              <a:gd name="connsiteX60" fmla="*/ 1598295 w 2082165"/>
              <a:gd name="connsiteY60" fmla="*/ 652463 h 817812"/>
              <a:gd name="connsiteX61" fmla="*/ 1699260 w 2082165"/>
              <a:gd name="connsiteY61" fmla="*/ 816293 h 817812"/>
              <a:gd name="connsiteX62" fmla="*/ 1848803 w 2082165"/>
              <a:gd name="connsiteY62" fmla="*/ 695325 h 817812"/>
              <a:gd name="connsiteX63" fmla="*/ 1747838 w 2082165"/>
              <a:gd name="connsiteY63" fmla="*/ 531495 h 817812"/>
              <a:gd name="connsiteX64" fmla="*/ 381000 w 2082165"/>
              <a:gd name="connsiteY64" fmla="*/ 602933 h 817812"/>
              <a:gd name="connsiteX65" fmla="*/ 320993 w 2082165"/>
              <a:gd name="connsiteY65" fmla="*/ 671513 h 817812"/>
              <a:gd name="connsiteX66" fmla="*/ 381000 w 2082165"/>
              <a:gd name="connsiteY66" fmla="*/ 740093 h 817812"/>
              <a:gd name="connsiteX67" fmla="*/ 441007 w 2082165"/>
              <a:gd name="connsiteY67" fmla="*/ 671513 h 817812"/>
              <a:gd name="connsiteX68" fmla="*/ 381000 w 2082165"/>
              <a:gd name="connsiteY68" fmla="*/ 602933 h 817812"/>
              <a:gd name="connsiteX69" fmla="*/ 1736407 w 2082165"/>
              <a:gd name="connsiteY69" fmla="*/ 601980 h 817812"/>
              <a:gd name="connsiteX70" fmla="*/ 1661160 w 2082165"/>
              <a:gd name="connsiteY70" fmla="*/ 662940 h 817812"/>
              <a:gd name="connsiteX71" fmla="*/ 1712595 w 2082165"/>
              <a:gd name="connsiteY71" fmla="*/ 745807 h 817812"/>
              <a:gd name="connsiteX72" fmla="*/ 1787843 w 2082165"/>
              <a:gd name="connsiteY72" fmla="*/ 684848 h 817812"/>
              <a:gd name="connsiteX73" fmla="*/ 1736407 w 2082165"/>
              <a:gd name="connsiteY73" fmla="*/ 601980 h 81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082165" h="817812">
                <a:moveTo>
                  <a:pt x="56197" y="98108"/>
                </a:moveTo>
                <a:lnTo>
                  <a:pt x="291465" y="98108"/>
                </a:lnTo>
                <a:lnTo>
                  <a:pt x="291465" y="285750"/>
                </a:lnTo>
                <a:lnTo>
                  <a:pt x="56197" y="285750"/>
                </a:lnTo>
                <a:lnTo>
                  <a:pt x="56197" y="98108"/>
                </a:lnTo>
                <a:close/>
                <a:moveTo>
                  <a:pt x="291465" y="285750"/>
                </a:moveTo>
                <a:lnTo>
                  <a:pt x="526732" y="285750"/>
                </a:lnTo>
                <a:lnTo>
                  <a:pt x="526732" y="98108"/>
                </a:lnTo>
                <a:lnTo>
                  <a:pt x="291465" y="98108"/>
                </a:lnTo>
                <a:lnTo>
                  <a:pt x="291465" y="285750"/>
                </a:lnTo>
                <a:close/>
                <a:moveTo>
                  <a:pt x="527685" y="285750"/>
                </a:moveTo>
                <a:lnTo>
                  <a:pt x="762953" y="285750"/>
                </a:lnTo>
                <a:lnTo>
                  <a:pt x="762953" y="98108"/>
                </a:lnTo>
                <a:lnTo>
                  <a:pt x="527685" y="98108"/>
                </a:lnTo>
                <a:lnTo>
                  <a:pt x="527685" y="285750"/>
                </a:lnTo>
                <a:close/>
                <a:moveTo>
                  <a:pt x="762953" y="285750"/>
                </a:moveTo>
                <a:lnTo>
                  <a:pt x="998220" y="285750"/>
                </a:lnTo>
                <a:lnTo>
                  <a:pt x="998220" y="98108"/>
                </a:lnTo>
                <a:lnTo>
                  <a:pt x="762953" y="98108"/>
                </a:lnTo>
                <a:lnTo>
                  <a:pt x="762953" y="285750"/>
                </a:lnTo>
                <a:close/>
                <a:moveTo>
                  <a:pt x="998220" y="285750"/>
                </a:moveTo>
                <a:lnTo>
                  <a:pt x="1233488" y="285750"/>
                </a:lnTo>
                <a:lnTo>
                  <a:pt x="1233488" y="98108"/>
                </a:lnTo>
                <a:lnTo>
                  <a:pt x="998220" y="98108"/>
                </a:lnTo>
                <a:lnTo>
                  <a:pt x="998220" y="285750"/>
                </a:lnTo>
                <a:close/>
                <a:moveTo>
                  <a:pt x="1207770" y="374333"/>
                </a:moveTo>
                <a:lnTo>
                  <a:pt x="82868" y="371475"/>
                </a:lnTo>
                <a:moveTo>
                  <a:pt x="1207770" y="469583"/>
                </a:moveTo>
                <a:lnTo>
                  <a:pt x="82868" y="466725"/>
                </a:lnTo>
                <a:moveTo>
                  <a:pt x="1317307" y="63818"/>
                </a:moveTo>
                <a:lnTo>
                  <a:pt x="1423988" y="63818"/>
                </a:lnTo>
                <a:lnTo>
                  <a:pt x="1423988" y="679132"/>
                </a:lnTo>
                <a:lnTo>
                  <a:pt x="1317307" y="679132"/>
                </a:lnTo>
                <a:lnTo>
                  <a:pt x="1317307" y="63818"/>
                </a:lnTo>
                <a:close/>
                <a:moveTo>
                  <a:pt x="1423988" y="679132"/>
                </a:moveTo>
                <a:lnTo>
                  <a:pt x="1530668" y="679132"/>
                </a:lnTo>
                <a:lnTo>
                  <a:pt x="1530668" y="63818"/>
                </a:lnTo>
                <a:lnTo>
                  <a:pt x="1423988" y="63818"/>
                </a:lnTo>
                <a:lnTo>
                  <a:pt x="1423988" y="679132"/>
                </a:lnTo>
                <a:close/>
                <a:moveTo>
                  <a:pt x="513397" y="681990"/>
                </a:moveTo>
                <a:lnTo>
                  <a:pt x="1598295" y="681990"/>
                </a:lnTo>
                <a:moveTo>
                  <a:pt x="259080" y="681990"/>
                </a:moveTo>
                <a:lnTo>
                  <a:pt x="81915" y="681990"/>
                </a:lnTo>
                <a:cubicBezTo>
                  <a:pt x="37147" y="681990"/>
                  <a:pt x="0" y="646748"/>
                  <a:pt x="0" y="604838"/>
                </a:cubicBezTo>
                <a:lnTo>
                  <a:pt x="0" y="77152"/>
                </a:lnTo>
                <a:cubicBezTo>
                  <a:pt x="0" y="34290"/>
                  <a:pt x="37147" y="0"/>
                  <a:pt x="81915" y="0"/>
                </a:cubicBezTo>
                <a:lnTo>
                  <a:pt x="1562100" y="0"/>
                </a:lnTo>
                <a:cubicBezTo>
                  <a:pt x="1606868" y="0"/>
                  <a:pt x="1644015" y="35243"/>
                  <a:pt x="1644015" y="77152"/>
                </a:cubicBezTo>
                <a:lnTo>
                  <a:pt x="1644015" y="269558"/>
                </a:lnTo>
                <a:lnTo>
                  <a:pt x="1945957" y="267653"/>
                </a:lnTo>
                <a:cubicBezTo>
                  <a:pt x="2009775" y="267653"/>
                  <a:pt x="2077403" y="321945"/>
                  <a:pt x="2077403" y="381953"/>
                </a:cubicBezTo>
                <a:lnTo>
                  <a:pt x="2082165" y="586740"/>
                </a:lnTo>
                <a:cubicBezTo>
                  <a:pt x="2082165" y="646748"/>
                  <a:pt x="2017395" y="681990"/>
                  <a:pt x="1953578" y="681990"/>
                </a:cubicBezTo>
                <a:lnTo>
                  <a:pt x="1848803" y="681990"/>
                </a:lnTo>
                <a:moveTo>
                  <a:pt x="385763" y="526733"/>
                </a:moveTo>
                <a:cubicBezTo>
                  <a:pt x="315278" y="526733"/>
                  <a:pt x="257175" y="591503"/>
                  <a:pt x="257175" y="671513"/>
                </a:cubicBezTo>
                <a:cubicBezTo>
                  <a:pt x="257175" y="751523"/>
                  <a:pt x="314325" y="816293"/>
                  <a:pt x="385763" y="816293"/>
                </a:cubicBezTo>
                <a:cubicBezTo>
                  <a:pt x="457200" y="816293"/>
                  <a:pt x="514350" y="751523"/>
                  <a:pt x="514350" y="671513"/>
                </a:cubicBezTo>
                <a:cubicBezTo>
                  <a:pt x="514350" y="591503"/>
                  <a:pt x="456247" y="526733"/>
                  <a:pt x="385763" y="526733"/>
                </a:cubicBezTo>
                <a:close/>
                <a:moveTo>
                  <a:pt x="1747838" y="531495"/>
                </a:moveTo>
                <a:cubicBezTo>
                  <a:pt x="1678305" y="520065"/>
                  <a:pt x="1611630" y="574358"/>
                  <a:pt x="1598295" y="652463"/>
                </a:cubicBezTo>
                <a:cubicBezTo>
                  <a:pt x="1584960" y="731520"/>
                  <a:pt x="1630680" y="803910"/>
                  <a:pt x="1699260" y="816293"/>
                </a:cubicBezTo>
                <a:cubicBezTo>
                  <a:pt x="1768793" y="827723"/>
                  <a:pt x="1835468" y="773430"/>
                  <a:pt x="1848803" y="695325"/>
                </a:cubicBezTo>
                <a:cubicBezTo>
                  <a:pt x="1862138" y="616268"/>
                  <a:pt x="1817370" y="542925"/>
                  <a:pt x="1747838" y="531495"/>
                </a:cubicBezTo>
                <a:close/>
                <a:moveTo>
                  <a:pt x="381000" y="602933"/>
                </a:moveTo>
                <a:cubicBezTo>
                  <a:pt x="347663" y="602933"/>
                  <a:pt x="320993" y="633413"/>
                  <a:pt x="320993" y="671513"/>
                </a:cubicBezTo>
                <a:cubicBezTo>
                  <a:pt x="320993" y="709613"/>
                  <a:pt x="347663" y="740093"/>
                  <a:pt x="381000" y="740093"/>
                </a:cubicBezTo>
                <a:cubicBezTo>
                  <a:pt x="414338" y="740093"/>
                  <a:pt x="441007" y="709613"/>
                  <a:pt x="441007" y="671513"/>
                </a:cubicBezTo>
                <a:cubicBezTo>
                  <a:pt x="441007" y="633413"/>
                  <a:pt x="414338" y="602933"/>
                  <a:pt x="381000" y="602933"/>
                </a:cubicBezTo>
                <a:close/>
                <a:moveTo>
                  <a:pt x="1736407" y="601980"/>
                </a:moveTo>
                <a:cubicBezTo>
                  <a:pt x="1701165" y="596265"/>
                  <a:pt x="1667828" y="623888"/>
                  <a:pt x="1661160" y="662940"/>
                </a:cubicBezTo>
                <a:cubicBezTo>
                  <a:pt x="1654493" y="702945"/>
                  <a:pt x="1677353" y="739140"/>
                  <a:pt x="1712595" y="745807"/>
                </a:cubicBezTo>
                <a:cubicBezTo>
                  <a:pt x="1747838" y="751523"/>
                  <a:pt x="1781175" y="723900"/>
                  <a:pt x="1787843" y="684848"/>
                </a:cubicBezTo>
                <a:cubicBezTo>
                  <a:pt x="1793557" y="644843"/>
                  <a:pt x="1770698" y="607695"/>
                  <a:pt x="1736407" y="601980"/>
                </a:cubicBezTo>
                <a:close/>
              </a:path>
            </a:pathLst>
          </a:custGeom>
          <a:noFill/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A2F25FB-C1A2-BB99-5B8E-B99056E9EF22}"/>
              </a:ext>
            </a:extLst>
          </p:cNvPr>
          <p:cNvSpPr/>
          <p:nvPr/>
        </p:nvSpPr>
        <p:spPr>
          <a:xfrm>
            <a:off x="2841760" y="1556043"/>
            <a:ext cx="875010" cy="1301807"/>
          </a:xfrm>
          <a:custGeom>
            <a:avLst/>
            <a:gdLst>
              <a:gd name="connsiteX0" fmla="*/ 156019 w 461946"/>
              <a:gd name="connsiteY0" fmla="*/ 61913 h 687266"/>
              <a:gd name="connsiteX1" fmla="*/ 156019 w 461946"/>
              <a:gd name="connsiteY1" fmla="*/ 61913 h 687266"/>
              <a:gd name="connsiteX2" fmla="*/ 132206 w 461946"/>
              <a:gd name="connsiteY2" fmla="*/ 31432 h 687266"/>
              <a:gd name="connsiteX3" fmla="*/ 141731 w 461946"/>
              <a:gd name="connsiteY3" fmla="*/ 9525 h 687266"/>
              <a:gd name="connsiteX4" fmla="*/ 163639 w 461946"/>
              <a:gd name="connsiteY4" fmla="*/ 0 h 687266"/>
              <a:gd name="connsiteX5" fmla="*/ 294131 w 461946"/>
              <a:gd name="connsiteY5" fmla="*/ 0 h 687266"/>
              <a:gd name="connsiteX6" fmla="*/ 326516 w 461946"/>
              <a:gd name="connsiteY6" fmla="*/ 25717 h 687266"/>
              <a:gd name="connsiteX7" fmla="*/ 317944 w 461946"/>
              <a:gd name="connsiteY7" fmla="*/ 53340 h 687266"/>
              <a:gd name="connsiteX8" fmla="*/ 303656 w 461946"/>
              <a:gd name="connsiteY8" fmla="*/ 60960 h 687266"/>
              <a:gd name="connsiteX9" fmla="*/ 301751 w 461946"/>
              <a:gd name="connsiteY9" fmla="*/ 159067 h 687266"/>
              <a:gd name="connsiteX10" fmla="*/ 459866 w 461946"/>
              <a:gd name="connsiteY10" fmla="*/ 584835 h 687266"/>
              <a:gd name="connsiteX11" fmla="*/ 453199 w 461946"/>
              <a:gd name="connsiteY11" fmla="*/ 642938 h 687266"/>
              <a:gd name="connsiteX12" fmla="*/ 411289 w 461946"/>
              <a:gd name="connsiteY12" fmla="*/ 678180 h 687266"/>
              <a:gd name="connsiteX13" fmla="*/ 72199 w 461946"/>
              <a:gd name="connsiteY13" fmla="*/ 682943 h 687266"/>
              <a:gd name="connsiteX14" fmla="*/ 21716 w 461946"/>
              <a:gd name="connsiteY14" fmla="*/ 658177 h 687266"/>
              <a:gd name="connsiteX15" fmla="*/ 761 w 461946"/>
              <a:gd name="connsiteY15" fmla="*/ 581025 h 687266"/>
              <a:gd name="connsiteX16" fmla="*/ 156971 w 461946"/>
              <a:gd name="connsiteY16" fmla="*/ 155257 h 687266"/>
              <a:gd name="connsiteX17" fmla="*/ 156019 w 461946"/>
              <a:gd name="connsiteY17" fmla="*/ 61913 h 68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1946" h="687266">
                <a:moveTo>
                  <a:pt x="156019" y="61913"/>
                </a:moveTo>
                <a:cubicBezTo>
                  <a:pt x="156019" y="61913"/>
                  <a:pt x="155066" y="61913"/>
                  <a:pt x="156019" y="61913"/>
                </a:cubicBezTo>
                <a:cubicBezTo>
                  <a:pt x="141731" y="56197"/>
                  <a:pt x="133159" y="44767"/>
                  <a:pt x="132206" y="31432"/>
                </a:cubicBezTo>
                <a:cubicBezTo>
                  <a:pt x="132206" y="19050"/>
                  <a:pt x="139826" y="10477"/>
                  <a:pt x="141731" y="9525"/>
                </a:cubicBezTo>
                <a:cubicBezTo>
                  <a:pt x="147446" y="3810"/>
                  <a:pt x="155066" y="0"/>
                  <a:pt x="163639" y="0"/>
                </a:cubicBezTo>
                <a:lnTo>
                  <a:pt x="294131" y="0"/>
                </a:lnTo>
                <a:cubicBezTo>
                  <a:pt x="309371" y="0"/>
                  <a:pt x="323659" y="10477"/>
                  <a:pt x="326516" y="25717"/>
                </a:cubicBezTo>
                <a:cubicBezTo>
                  <a:pt x="328421" y="36195"/>
                  <a:pt x="324611" y="46672"/>
                  <a:pt x="317944" y="53340"/>
                </a:cubicBezTo>
                <a:cubicBezTo>
                  <a:pt x="314134" y="57150"/>
                  <a:pt x="309371" y="60007"/>
                  <a:pt x="303656" y="60960"/>
                </a:cubicBezTo>
                <a:cubicBezTo>
                  <a:pt x="303656" y="66675"/>
                  <a:pt x="299846" y="159067"/>
                  <a:pt x="301751" y="159067"/>
                </a:cubicBezTo>
                <a:cubicBezTo>
                  <a:pt x="395096" y="383857"/>
                  <a:pt x="439864" y="519113"/>
                  <a:pt x="459866" y="584835"/>
                </a:cubicBezTo>
                <a:cubicBezTo>
                  <a:pt x="461771" y="589597"/>
                  <a:pt x="465581" y="622935"/>
                  <a:pt x="453199" y="642938"/>
                </a:cubicBezTo>
                <a:cubicBezTo>
                  <a:pt x="448436" y="650558"/>
                  <a:pt x="446531" y="663893"/>
                  <a:pt x="411289" y="678180"/>
                </a:cubicBezTo>
                <a:cubicBezTo>
                  <a:pt x="369379" y="695325"/>
                  <a:pt x="72199" y="682943"/>
                  <a:pt x="72199" y="682943"/>
                </a:cubicBezTo>
                <a:cubicBezTo>
                  <a:pt x="63626" y="681990"/>
                  <a:pt x="40766" y="677227"/>
                  <a:pt x="21716" y="658177"/>
                </a:cubicBezTo>
                <a:cubicBezTo>
                  <a:pt x="-4001" y="632460"/>
                  <a:pt x="-191" y="593407"/>
                  <a:pt x="761" y="581025"/>
                </a:cubicBezTo>
                <a:cubicBezTo>
                  <a:pt x="761" y="578168"/>
                  <a:pt x="153161" y="160020"/>
                  <a:pt x="156971" y="155257"/>
                </a:cubicBezTo>
                <a:cubicBezTo>
                  <a:pt x="156019" y="125730"/>
                  <a:pt x="156019" y="93345"/>
                  <a:pt x="156019" y="61913"/>
                </a:cubicBezTo>
                <a:close/>
              </a:path>
            </a:pathLst>
          </a:custGeom>
          <a:noFill/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E7CCA40-5E58-D93E-6B1A-C919D0FC3EC4}"/>
              </a:ext>
            </a:extLst>
          </p:cNvPr>
          <p:cNvSpPr/>
          <p:nvPr/>
        </p:nvSpPr>
        <p:spPr>
          <a:xfrm>
            <a:off x="2958671" y="1251130"/>
            <a:ext cx="638237" cy="1492080"/>
          </a:xfrm>
          <a:custGeom>
            <a:avLst/>
            <a:gdLst>
              <a:gd name="connsiteX0" fmla="*/ 326708 w 336946"/>
              <a:gd name="connsiteY0" fmla="*/ 782003 h 787717"/>
              <a:gd name="connsiteX1" fmla="*/ 333375 w 336946"/>
              <a:gd name="connsiteY1" fmla="*/ 778193 h 787717"/>
              <a:gd name="connsiteX2" fmla="*/ 336233 w 336946"/>
              <a:gd name="connsiteY2" fmla="*/ 773430 h 787717"/>
              <a:gd name="connsiteX3" fmla="*/ 336233 w 336946"/>
              <a:gd name="connsiteY3" fmla="*/ 761048 h 787717"/>
              <a:gd name="connsiteX4" fmla="*/ 198120 w 336946"/>
              <a:gd name="connsiteY4" fmla="*/ 381000 h 787717"/>
              <a:gd name="connsiteX5" fmla="*/ 137160 w 336946"/>
              <a:gd name="connsiteY5" fmla="*/ 381000 h 787717"/>
              <a:gd name="connsiteX6" fmla="*/ 0 w 336946"/>
              <a:gd name="connsiteY6" fmla="*/ 756285 h 787717"/>
              <a:gd name="connsiteX7" fmla="*/ 2858 w 336946"/>
              <a:gd name="connsiteY7" fmla="*/ 777240 h 787717"/>
              <a:gd name="connsiteX8" fmla="*/ 15240 w 336946"/>
              <a:gd name="connsiteY8" fmla="*/ 783907 h 787717"/>
              <a:gd name="connsiteX9" fmla="*/ 202883 w 336946"/>
              <a:gd name="connsiteY9" fmla="*/ 787718 h 787717"/>
              <a:gd name="connsiteX10" fmla="*/ 326708 w 336946"/>
              <a:gd name="connsiteY10" fmla="*/ 782003 h 787717"/>
              <a:gd name="connsiteX11" fmla="*/ 156210 w 336946"/>
              <a:gd name="connsiteY11" fmla="*/ 276225 h 787717"/>
              <a:gd name="connsiteX12" fmla="*/ 133350 w 336946"/>
              <a:gd name="connsiteY12" fmla="*/ 299085 h 787717"/>
              <a:gd name="connsiteX13" fmla="*/ 156210 w 336946"/>
              <a:gd name="connsiteY13" fmla="*/ 321945 h 787717"/>
              <a:gd name="connsiteX14" fmla="*/ 179070 w 336946"/>
              <a:gd name="connsiteY14" fmla="*/ 299085 h 787717"/>
              <a:gd name="connsiteX15" fmla="*/ 156210 w 336946"/>
              <a:gd name="connsiteY15" fmla="*/ 276225 h 787717"/>
              <a:gd name="connsiteX16" fmla="*/ 184785 w 336946"/>
              <a:gd name="connsiteY16" fmla="*/ 194310 h 787717"/>
              <a:gd name="connsiteX17" fmla="*/ 161925 w 336946"/>
              <a:gd name="connsiteY17" fmla="*/ 217170 h 787717"/>
              <a:gd name="connsiteX18" fmla="*/ 184785 w 336946"/>
              <a:gd name="connsiteY18" fmla="*/ 240030 h 787717"/>
              <a:gd name="connsiteX19" fmla="*/ 207645 w 336946"/>
              <a:gd name="connsiteY19" fmla="*/ 217170 h 787717"/>
              <a:gd name="connsiteX20" fmla="*/ 184785 w 336946"/>
              <a:gd name="connsiteY20" fmla="*/ 194310 h 787717"/>
              <a:gd name="connsiteX21" fmla="*/ 143828 w 336946"/>
              <a:gd name="connsiteY21" fmla="*/ 68580 h 787717"/>
              <a:gd name="connsiteX22" fmla="*/ 116205 w 336946"/>
              <a:gd name="connsiteY22" fmla="*/ 96202 h 787717"/>
              <a:gd name="connsiteX23" fmla="*/ 143828 w 336946"/>
              <a:gd name="connsiteY23" fmla="*/ 123825 h 787717"/>
              <a:gd name="connsiteX24" fmla="*/ 171450 w 336946"/>
              <a:gd name="connsiteY24" fmla="*/ 96202 h 787717"/>
              <a:gd name="connsiteX25" fmla="*/ 143828 w 336946"/>
              <a:gd name="connsiteY25" fmla="*/ 68580 h 787717"/>
              <a:gd name="connsiteX26" fmla="*/ 210503 w 336946"/>
              <a:gd name="connsiteY26" fmla="*/ 0 h 787717"/>
              <a:gd name="connsiteX27" fmla="*/ 182880 w 336946"/>
              <a:gd name="connsiteY27" fmla="*/ 27622 h 787717"/>
              <a:gd name="connsiteX28" fmla="*/ 210503 w 336946"/>
              <a:gd name="connsiteY28" fmla="*/ 55245 h 787717"/>
              <a:gd name="connsiteX29" fmla="*/ 238125 w 336946"/>
              <a:gd name="connsiteY29" fmla="*/ 27622 h 787717"/>
              <a:gd name="connsiteX30" fmla="*/ 210503 w 336946"/>
              <a:gd name="connsiteY30" fmla="*/ 0 h 78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6946" h="787717">
                <a:moveTo>
                  <a:pt x="326708" y="782003"/>
                </a:moveTo>
                <a:cubicBezTo>
                  <a:pt x="330518" y="780098"/>
                  <a:pt x="332423" y="779145"/>
                  <a:pt x="333375" y="778193"/>
                </a:cubicBezTo>
                <a:cubicBezTo>
                  <a:pt x="334328" y="777240"/>
                  <a:pt x="335280" y="775335"/>
                  <a:pt x="336233" y="773430"/>
                </a:cubicBezTo>
                <a:cubicBezTo>
                  <a:pt x="337185" y="770573"/>
                  <a:pt x="337185" y="764857"/>
                  <a:pt x="336233" y="761048"/>
                </a:cubicBezTo>
                <a:cubicBezTo>
                  <a:pt x="312420" y="684848"/>
                  <a:pt x="198120" y="381000"/>
                  <a:pt x="198120" y="381000"/>
                </a:cubicBezTo>
                <a:lnTo>
                  <a:pt x="137160" y="381000"/>
                </a:lnTo>
                <a:cubicBezTo>
                  <a:pt x="102870" y="474345"/>
                  <a:pt x="16193" y="709613"/>
                  <a:pt x="0" y="756285"/>
                </a:cubicBezTo>
                <a:cubicBezTo>
                  <a:pt x="0" y="772478"/>
                  <a:pt x="2858" y="776287"/>
                  <a:pt x="2858" y="777240"/>
                </a:cubicBezTo>
                <a:cubicBezTo>
                  <a:pt x="6668" y="781050"/>
                  <a:pt x="12383" y="782955"/>
                  <a:pt x="15240" y="783907"/>
                </a:cubicBezTo>
                <a:cubicBezTo>
                  <a:pt x="34290" y="784860"/>
                  <a:pt x="121920" y="787718"/>
                  <a:pt x="202883" y="787718"/>
                </a:cubicBezTo>
                <a:cubicBezTo>
                  <a:pt x="295275" y="786765"/>
                  <a:pt x="320993" y="782955"/>
                  <a:pt x="326708" y="782003"/>
                </a:cubicBezTo>
                <a:close/>
                <a:moveTo>
                  <a:pt x="156210" y="276225"/>
                </a:moveTo>
                <a:cubicBezTo>
                  <a:pt x="143828" y="276225"/>
                  <a:pt x="133350" y="286703"/>
                  <a:pt x="133350" y="299085"/>
                </a:cubicBezTo>
                <a:cubicBezTo>
                  <a:pt x="133350" y="311467"/>
                  <a:pt x="143828" y="321945"/>
                  <a:pt x="156210" y="321945"/>
                </a:cubicBezTo>
                <a:cubicBezTo>
                  <a:pt x="168593" y="321945"/>
                  <a:pt x="179070" y="311467"/>
                  <a:pt x="179070" y="299085"/>
                </a:cubicBezTo>
                <a:cubicBezTo>
                  <a:pt x="179070" y="286703"/>
                  <a:pt x="168593" y="276225"/>
                  <a:pt x="156210" y="276225"/>
                </a:cubicBezTo>
                <a:close/>
                <a:moveTo>
                  <a:pt x="184785" y="194310"/>
                </a:moveTo>
                <a:cubicBezTo>
                  <a:pt x="172403" y="194310"/>
                  <a:pt x="161925" y="204788"/>
                  <a:pt x="161925" y="217170"/>
                </a:cubicBezTo>
                <a:cubicBezTo>
                  <a:pt x="161925" y="229552"/>
                  <a:pt x="172403" y="240030"/>
                  <a:pt x="184785" y="240030"/>
                </a:cubicBezTo>
                <a:cubicBezTo>
                  <a:pt x="197168" y="240030"/>
                  <a:pt x="207645" y="229552"/>
                  <a:pt x="207645" y="217170"/>
                </a:cubicBezTo>
                <a:cubicBezTo>
                  <a:pt x="208598" y="204788"/>
                  <a:pt x="198120" y="194310"/>
                  <a:pt x="184785" y="194310"/>
                </a:cubicBezTo>
                <a:close/>
                <a:moveTo>
                  <a:pt x="143828" y="68580"/>
                </a:moveTo>
                <a:cubicBezTo>
                  <a:pt x="128588" y="68580"/>
                  <a:pt x="116205" y="80963"/>
                  <a:pt x="116205" y="96202"/>
                </a:cubicBezTo>
                <a:cubicBezTo>
                  <a:pt x="116205" y="111442"/>
                  <a:pt x="128588" y="123825"/>
                  <a:pt x="143828" y="123825"/>
                </a:cubicBezTo>
                <a:cubicBezTo>
                  <a:pt x="159068" y="123825"/>
                  <a:pt x="171450" y="111442"/>
                  <a:pt x="171450" y="96202"/>
                </a:cubicBezTo>
                <a:cubicBezTo>
                  <a:pt x="171450" y="80963"/>
                  <a:pt x="159068" y="68580"/>
                  <a:pt x="143828" y="68580"/>
                </a:cubicBezTo>
                <a:close/>
                <a:moveTo>
                  <a:pt x="210503" y="0"/>
                </a:moveTo>
                <a:cubicBezTo>
                  <a:pt x="195263" y="0"/>
                  <a:pt x="182880" y="12382"/>
                  <a:pt x="182880" y="27622"/>
                </a:cubicBezTo>
                <a:cubicBezTo>
                  <a:pt x="182880" y="42863"/>
                  <a:pt x="195263" y="55245"/>
                  <a:pt x="210503" y="55245"/>
                </a:cubicBezTo>
                <a:cubicBezTo>
                  <a:pt x="225743" y="55245"/>
                  <a:pt x="238125" y="42863"/>
                  <a:pt x="238125" y="27622"/>
                </a:cubicBezTo>
                <a:cubicBezTo>
                  <a:pt x="238125" y="12382"/>
                  <a:pt x="225743" y="0"/>
                  <a:pt x="210503" y="0"/>
                </a:cubicBezTo>
                <a:close/>
              </a:path>
            </a:pathLst>
          </a:custGeom>
          <a:solidFill>
            <a:srgbClr val="000000"/>
          </a:solidFill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E26CD0D5-547E-56DF-BDB7-BA1238F582CE}"/>
              </a:ext>
            </a:extLst>
          </p:cNvPr>
          <p:cNvSpPr/>
          <p:nvPr/>
        </p:nvSpPr>
        <p:spPr>
          <a:xfrm>
            <a:off x="1732850" y="83029"/>
            <a:ext cx="18042" cy="18042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chemeClr val="tx1">
              <a:lumMod val="95000"/>
              <a:lumOff val="5000"/>
            </a:schemeClr>
          </a:solidFill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DF766FB-E954-D7B8-2EEA-4EC159E54496}"/>
              </a:ext>
            </a:extLst>
          </p:cNvPr>
          <p:cNvGrpSpPr/>
          <p:nvPr/>
        </p:nvGrpSpPr>
        <p:grpSpPr>
          <a:xfrm>
            <a:off x="1354184" y="3799068"/>
            <a:ext cx="941156" cy="1440285"/>
            <a:chOff x="4289106" y="2904899"/>
            <a:chExt cx="941156" cy="144028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9E2B4F1-6EA1-2ED0-315F-60866CFBACF1}"/>
                </a:ext>
              </a:extLst>
            </p:cNvPr>
            <p:cNvSpPr/>
            <p:nvPr/>
          </p:nvSpPr>
          <p:spPr>
            <a:xfrm>
              <a:off x="4551044" y="3793581"/>
              <a:ext cx="443864" cy="20613"/>
            </a:xfrm>
            <a:custGeom>
              <a:avLst/>
              <a:gdLst>
                <a:gd name="connsiteX0" fmla="*/ 0 w 443864"/>
                <a:gd name="connsiteY0" fmla="*/ 4763 h 20613"/>
                <a:gd name="connsiteX1" fmla="*/ 443865 w 443864"/>
                <a:gd name="connsiteY1" fmla="*/ 0 h 2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864" h="20613">
                  <a:moveTo>
                    <a:pt x="0" y="4763"/>
                  </a:moveTo>
                  <a:cubicBezTo>
                    <a:pt x="146685" y="25718"/>
                    <a:pt x="298133" y="27622"/>
                    <a:pt x="443865" y="0"/>
                  </a:cubicBez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454B93-5939-C9D1-8670-7932AB37ADDA}"/>
                </a:ext>
              </a:extLst>
            </p:cNvPr>
            <p:cNvSpPr/>
            <p:nvPr/>
          </p:nvSpPr>
          <p:spPr>
            <a:xfrm>
              <a:off x="4289106" y="2904899"/>
              <a:ext cx="941156" cy="1440285"/>
            </a:xfrm>
            <a:custGeom>
              <a:avLst/>
              <a:gdLst>
                <a:gd name="connsiteX0" fmla="*/ 166688 w 941156"/>
                <a:gd name="connsiteY0" fmla="*/ 1145857 h 1440285"/>
                <a:gd name="connsiteX1" fmla="*/ 166688 w 941156"/>
                <a:gd name="connsiteY1" fmla="*/ 925830 h 1440285"/>
                <a:gd name="connsiteX2" fmla="*/ 478155 w 941156"/>
                <a:gd name="connsiteY2" fmla="*/ 737235 h 1440285"/>
                <a:gd name="connsiteX3" fmla="*/ 554355 w 941156"/>
                <a:gd name="connsiteY3" fmla="*/ 737235 h 1440285"/>
                <a:gd name="connsiteX4" fmla="*/ 865823 w 941156"/>
                <a:gd name="connsiteY4" fmla="*/ 925830 h 1440285"/>
                <a:gd name="connsiteX5" fmla="*/ 865823 w 941156"/>
                <a:gd name="connsiteY5" fmla="*/ 1145857 h 1440285"/>
                <a:gd name="connsiteX6" fmla="*/ 554355 w 941156"/>
                <a:gd name="connsiteY6" fmla="*/ 1334453 h 1440285"/>
                <a:gd name="connsiteX7" fmla="*/ 478155 w 941156"/>
                <a:gd name="connsiteY7" fmla="*/ 1334453 h 1440285"/>
                <a:gd name="connsiteX8" fmla="*/ 166688 w 941156"/>
                <a:gd name="connsiteY8" fmla="*/ 1145857 h 1440285"/>
                <a:gd name="connsiteX9" fmla="*/ 444817 w 941156"/>
                <a:gd name="connsiteY9" fmla="*/ 1437323 h 1440285"/>
                <a:gd name="connsiteX10" fmla="*/ 541973 w 941156"/>
                <a:gd name="connsiteY10" fmla="*/ 1437323 h 1440285"/>
                <a:gd name="connsiteX11" fmla="*/ 941070 w 941156"/>
                <a:gd name="connsiteY11" fmla="*/ 1038225 h 1440285"/>
                <a:gd name="connsiteX12" fmla="*/ 941070 w 941156"/>
                <a:gd name="connsiteY12" fmla="*/ 571500 h 1440285"/>
                <a:gd name="connsiteX13" fmla="*/ 541973 w 941156"/>
                <a:gd name="connsiteY13" fmla="*/ 172402 h 1440285"/>
                <a:gd name="connsiteX14" fmla="*/ 444817 w 941156"/>
                <a:gd name="connsiteY14" fmla="*/ 172402 h 1440285"/>
                <a:gd name="connsiteX15" fmla="*/ 45720 w 941156"/>
                <a:gd name="connsiteY15" fmla="*/ 571500 h 1440285"/>
                <a:gd name="connsiteX16" fmla="*/ 45720 w 941156"/>
                <a:gd name="connsiteY16" fmla="*/ 1038225 h 1440285"/>
                <a:gd name="connsiteX17" fmla="*/ 444817 w 941156"/>
                <a:gd name="connsiteY17" fmla="*/ 1437323 h 1440285"/>
                <a:gd name="connsiteX18" fmla="*/ 96202 w 941156"/>
                <a:gd name="connsiteY18" fmla="*/ 1373505 h 1440285"/>
                <a:gd name="connsiteX19" fmla="*/ 0 w 941156"/>
                <a:gd name="connsiteY19" fmla="*/ 997267 h 1440285"/>
                <a:gd name="connsiteX20" fmla="*/ 0 w 941156"/>
                <a:gd name="connsiteY20" fmla="*/ 525780 h 1440285"/>
                <a:gd name="connsiteX21" fmla="*/ 395288 w 941156"/>
                <a:gd name="connsiteY21" fmla="*/ 122872 h 1440285"/>
                <a:gd name="connsiteX22" fmla="*/ 491490 w 941156"/>
                <a:gd name="connsiteY22" fmla="*/ 122872 h 1440285"/>
                <a:gd name="connsiteX23" fmla="*/ 778193 w 941156"/>
                <a:gd name="connsiteY23" fmla="*/ 248602 h 1440285"/>
                <a:gd name="connsiteX24" fmla="*/ 485775 w 941156"/>
                <a:gd name="connsiteY24" fmla="*/ 120967 h 1440285"/>
                <a:gd name="connsiteX25" fmla="*/ 485775 w 941156"/>
                <a:gd name="connsiteY25" fmla="*/ 73342 h 1440285"/>
                <a:gd name="connsiteX26" fmla="*/ 474345 w 941156"/>
                <a:gd name="connsiteY26" fmla="*/ 46672 h 1440285"/>
                <a:gd name="connsiteX27" fmla="*/ 446723 w 941156"/>
                <a:gd name="connsiteY27" fmla="*/ 35242 h 1440285"/>
                <a:gd name="connsiteX28" fmla="*/ 407670 w 941156"/>
                <a:gd name="connsiteY28" fmla="*/ 72390 h 1440285"/>
                <a:gd name="connsiteX29" fmla="*/ 407670 w 941156"/>
                <a:gd name="connsiteY29" fmla="*/ 116205 h 1440285"/>
                <a:gd name="connsiteX30" fmla="*/ 375285 w 941156"/>
                <a:gd name="connsiteY30" fmla="*/ 117157 h 1440285"/>
                <a:gd name="connsiteX31" fmla="*/ 375285 w 941156"/>
                <a:gd name="connsiteY31" fmla="*/ 54292 h 1440285"/>
                <a:gd name="connsiteX32" fmla="*/ 446723 w 941156"/>
                <a:gd name="connsiteY32" fmla="*/ 0 h 1440285"/>
                <a:gd name="connsiteX33" fmla="*/ 497205 w 941156"/>
                <a:gd name="connsiteY33" fmla="*/ 16192 h 1440285"/>
                <a:gd name="connsiteX34" fmla="*/ 518160 w 941156"/>
                <a:gd name="connsiteY34" fmla="*/ 54292 h 1440285"/>
                <a:gd name="connsiteX35" fmla="*/ 518160 w 941156"/>
                <a:gd name="connsiteY35" fmla="*/ 122872 h 1440285"/>
                <a:gd name="connsiteX36" fmla="*/ 452438 w 941156"/>
                <a:gd name="connsiteY36" fmla="*/ 1334453 h 1440285"/>
                <a:gd name="connsiteX37" fmla="*/ 533400 w 941156"/>
                <a:gd name="connsiteY37" fmla="*/ 1334453 h 1440285"/>
                <a:gd name="connsiteX38" fmla="*/ 864870 w 941156"/>
                <a:gd name="connsiteY38" fmla="*/ 1133475 h 1440285"/>
                <a:gd name="connsiteX39" fmla="*/ 864870 w 941156"/>
                <a:gd name="connsiteY39" fmla="*/ 898207 h 1440285"/>
                <a:gd name="connsiteX40" fmla="*/ 533400 w 941156"/>
                <a:gd name="connsiteY40" fmla="*/ 697230 h 1440285"/>
                <a:gd name="connsiteX41" fmla="*/ 452438 w 941156"/>
                <a:gd name="connsiteY41" fmla="*/ 697230 h 1440285"/>
                <a:gd name="connsiteX42" fmla="*/ 120968 w 941156"/>
                <a:gd name="connsiteY42" fmla="*/ 898207 h 1440285"/>
                <a:gd name="connsiteX43" fmla="*/ 120968 w 941156"/>
                <a:gd name="connsiteY43" fmla="*/ 1133475 h 1440285"/>
                <a:gd name="connsiteX44" fmla="*/ 452438 w 941156"/>
                <a:gd name="connsiteY44" fmla="*/ 1334453 h 144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41156" h="1440285">
                  <a:moveTo>
                    <a:pt x="166688" y="1145857"/>
                  </a:moveTo>
                  <a:lnTo>
                    <a:pt x="166688" y="925830"/>
                  </a:lnTo>
                  <a:cubicBezTo>
                    <a:pt x="166688" y="822007"/>
                    <a:pt x="306705" y="737235"/>
                    <a:pt x="478155" y="737235"/>
                  </a:cubicBezTo>
                  <a:lnTo>
                    <a:pt x="554355" y="737235"/>
                  </a:lnTo>
                  <a:cubicBezTo>
                    <a:pt x="725805" y="737235"/>
                    <a:pt x="865823" y="822007"/>
                    <a:pt x="865823" y="925830"/>
                  </a:cubicBezTo>
                  <a:lnTo>
                    <a:pt x="865823" y="1145857"/>
                  </a:lnTo>
                  <a:cubicBezTo>
                    <a:pt x="866775" y="1330642"/>
                    <a:pt x="866775" y="1330642"/>
                    <a:pt x="554355" y="1334453"/>
                  </a:cubicBezTo>
                  <a:cubicBezTo>
                    <a:pt x="241935" y="1338263"/>
                    <a:pt x="478155" y="1334453"/>
                    <a:pt x="478155" y="1334453"/>
                  </a:cubicBezTo>
                  <a:cubicBezTo>
                    <a:pt x="177165" y="1334453"/>
                    <a:pt x="172402" y="1330642"/>
                    <a:pt x="166688" y="1145857"/>
                  </a:cubicBezTo>
                  <a:close/>
                  <a:moveTo>
                    <a:pt x="444817" y="1437323"/>
                  </a:moveTo>
                  <a:cubicBezTo>
                    <a:pt x="444817" y="1437323"/>
                    <a:pt x="141923" y="1443990"/>
                    <a:pt x="541973" y="1437323"/>
                  </a:cubicBezTo>
                  <a:cubicBezTo>
                    <a:pt x="942022" y="1430655"/>
                    <a:pt x="942022" y="1430655"/>
                    <a:pt x="941070" y="1038225"/>
                  </a:cubicBezTo>
                  <a:lnTo>
                    <a:pt x="941070" y="571500"/>
                  </a:lnTo>
                  <a:cubicBezTo>
                    <a:pt x="941070" y="352425"/>
                    <a:pt x="762000" y="172402"/>
                    <a:pt x="541973" y="172402"/>
                  </a:cubicBezTo>
                  <a:lnTo>
                    <a:pt x="444817" y="172402"/>
                  </a:lnTo>
                  <a:cubicBezTo>
                    <a:pt x="225743" y="172402"/>
                    <a:pt x="45720" y="351472"/>
                    <a:pt x="45720" y="571500"/>
                  </a:cubicBezTo>
                  <a:lnTo>
                    <a:pt x="45720" y="1038225"/>
                  </a:lnTo>
                  <a:cubicBezTo>
                    <a:pt x="53340" y="1430655"/>
                    <a:pt x="59055" y="1436370"/>
                    <a:pt x="444817" y="1437323"/>
                  </a:cubicBezTo>
                  <a:close/>
                  <a:moveTo>
                    <a:pt x="96202" y="1373505"/>
                  </a:moveTo>
                  <a:cubicBezTo>
                    <a:pt x="7620" y="1334453"/>
                    <a:pt x="3810" y="1238250"/>
                    <a:pt x="0" y="997267"/>
                  </a:cubicBezTo>
                  <a:lnTo>
                    <a:pt x="0" y="525780"/>
                  </a:lnTo>
                  <a:cubicBezTo>
                    <a:pt x="0" y="303847"/>
                    <a:pt x="178118" y="122872"/>
                    <a:pt x="395288" y="122872"/>
                  </a:cubicBezTo>
                  <a:lnTo>
                    <a:pt x="491490" y="122872"/>
                  </a:lnTo>
                  <a:cubicBezTo>
                    <a:pt x="603885" y="122872"/>
                    <a:pt x="705803" y="171450"/>
                    <a:pt x="778193" y="248602"/>
                  </a:cubicBezTo>
                  <a:moveTo>
                    <a:pt x="485775" y="120967"/>
                  </a:moveTo>
                  <a:lnTo>
                    <a:pt x="485775" y="73342"/>
                  </a:lnTo>
                  <a:cubicBezTo>
                    <a:pt x="485775" y="62865"/>
                    <a:pt x="481013" y="53340"/>
                    <a:pt x="474345" y="46672"/>
                  </a:cubicBezTo>
                  <a:cubicBezTo>
                    <a:pt x="467678" y="40005"/>
                    <a:pt x="457200" y="35242"/>
                    <a:pt x="446723" y="35242"/>
                  </a:cubicBezTo>
                  <a:cubicBezTo>
                    <a:pt x="424815" y="35242"/>
                    <a:pt x="407670" y="52388"/>
                    <a:pt x="407670" y="72390"/>
                  </a:cubicBezTo>
                  <a:lnTo>
                    <a:pt x="407670" y="116205"/>
                  </a:lnTo>
                  <a:moveTo>
                    <a:pt x="375285" y="117157"/>
                  </a:moveTo>
                  <a:lnTo>
                    <a:pt x="375285" y="54292"/>
                  </a:lnTo>
                  <a:cubicBezTo>
                    <a:pt x="375285" y="24765"/>
                    <a:pt x="407670" y="0"/>
                    <a:pt x="446723" y="0"/>
                  </a:cubicBezTo>
                  <a:cubicBezTo>
                    <a:pt x="466725" y="0"/>
                    <a:pt x="483870" y="5715"/>
                    <a:pt x="497205" y="16192"/>
                  </a:cubicBezTo>
                  <a:cubicBezTo>
                    <a:pt x="510540" y="25717"/>
                    <a:pt x="518160" y="40005"/>
                    <a:pt x="518160" y="54292"/>
                  </a:cubicBezTo>
                  <a:lnTo>
                    <a:pt x="518160" y="122872"/>
                  </a:lnTo>
                  <a:moveTo>
                    <a:pt x="452438" y="1334453"/>
                  </a:moveTo>
                  <a:cubicBezTo>
                    <a:pt x="452438" y="1334453"/>
                    <a:pt x="200977" y="1338263"/>
                    <a:pt x="533400" y="1334453"/>
                  </a:cubicBezTo>
                  <a:cubicBezTo>
                    <a:pt x="865823" y="1330642"/>
                    <a:pt x="865823" y="1330642"/>
                    <a:pt x="864870" y="1133475"/>
                  </a:cubicBezTo>
                  <a:lnTo>
                    <a:pt x="864870" y="898207"/>
                  </a:lnTo>
                  <a:cubicBezTo>
                    <a:pt x="864870" y="787717"/>
                    <a:pt x="715328" y="697230"/>
                    <a:pt x="533400" y="697230"/>
                  </a:cubicBezTo>
                  <a:lnTo>
                    <a:pt x="452438" y="697230"/>
                  </a:lnTo>
                  <a:cubicBezTo>
                    <a:pt x="269558" y="697230"/>
                    <a:pt x="120968" y="787717"/>
                    <a:pt x="120968" y="898207"/>
                  </a:cubicBezTo>
                  <a:lnTo>
                    <a:pt x="120968" y="1133475"/>
                  </a:lnTo>
                  <a:cubicBezTo>
                    <a:pt x="125730" y="1330642"/>
                    <a:pt x="131445" y="1333500"/>
                    <a:pt x="452438" y="1334453"/>
                  </a:cubicBezTo>
                  <a:close/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A5BFA88-0B4A-1C11-4FD0-2AFAEAE1D376}"/>
              </a:ext>
            </a:extLst>
          </p:cNvPr>
          <p:cNvGrpSpPr/>
          <p:nvPr/>
        </p:nvGrpSpPr>
        <p:grpSpPr>
          <a:xfrm>
            <a:off x="2963319" y="4026849"/>
            <a:ext cx="1264920" cy="1264920"/>
            <a:chOff x="5400673" y="2993481"/>
            <a:chExt cx="1264920" cy="126492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50C8DF0-DDD2-2179-9CFC-2F12F32A820B}"/>
                </a:ext>
              </a:extLst>
            </p:cNvPr>
            <p:cNvSpPr/>
            <p:nvPr/>
          </p:nvSpPr>
          <p:spPr>
            <a:xfrm>
              <a:off x="5400673" y="2993481"/>
              <a:ext cx="1264920" cy="1264920"/>
            </a:xfrm>
            <a:custGeom>
              <a:avLst/>
              <a:gdLst>
                <a:gd name="connsiteX0" fmla="*/ 1162050 w 1264920"/>
                <a:gd name="connsiteY0" fmla="*/ 631508 h 1264920"/>
                <a:gd name="connsiteX1" fmla="*/ 632460 w 1264920"/>
                <a:gd name="connsiteY1" fmla="*/ 1161098 h 1264920"/>
                <a:gd name="connsiteX2" fmla="*/ 102870 w 1264920"/>
                <a:gd name="connsiteY2" fmla="*/ 631508 h 1264920"/>
                <a:gd name="connsiteX3" fmla="*/ 632460 w 1264920"/>
                <a:gd name="connsiteY3" fmla="*/ 101918 h 1264920"/>
                <a:gd name="connsiteX4" fmla="*/ 1162050 w 1264920"/>
                <a:gd name="connsiteY4" fmla="*/ 631508 h 1264920"/>
                <a:gd name="connsiteX5" fmla="*/ 632460 w 1264920"/>
                <a:gd name="connsiteY5" fmla="*/ 0 h 1264920"/>
                <a:gd name="connsiteX6" fmla="*/ 0 w 1264920"/>
                <a:gd name="connsiteY6" fmla="*/ 632460 h 1264920"/>
                <a:gd name="connsiteX7" fmla="*/ 632460 w 1264920"/>
                <a:gd name="connsiteY7" fmla="*/ 1264920 h 1264920"/>
                <a:gd name="connsiteX8" fmla="*/ 1264920 w 1264920"/>
                <a:gd name="connsiteY8" fmla="*/ 632460 h 1264920"/>
                <a:gd name="connsiteX9" fmla="*/ 632460 w 1264920"/>
                <a:gd name="connsiteY9" fmla="*/ 0 h 1264920"/>
                <a:gd name="connsiteX10" fmla="*/ 632460 w 1264920"/>
                <a:gd name="connsiteY10" fmla="*/ 598170 h 1264920"/>
                <a:gd name="connsiteX11" fmla="*/ 599123 w 1264920"/>
                <a:gd name="connsiteY11" fmla="*/ 631508 h 1264920"/>
                <a:gd name="connsiteX12" fmla="*/ 632460 w 1264920"/>
                <a:gd name="connsiteY12" fmla="*/ 664845 h 1264920"/>
                <a:gd name="connsiteX13" fmla="*/ 665798 w 1264920"/>
                <a:gd name="connsiteY13" fmla="*/ 631508 h 1264920"/>
                <a:gd name="connsiteX14" fmla="*/ 632460 w 1264920"/>
                <a:gd name="connsiteY14" fmla="*/ 598170 h 1264920"/>
                <a:gd name="connsiteX15" fmla="*/ 825818 w 1264920"/>
                <a:gd name="connsiteY15" fmla="*/ 630555 h 1264920"/>
                <a:gd name="connsiteX16" fmla="*/ 665798 w 1264920"/>
                <a:gd name="connsiteY16" fmla="*/ 626745 h 1264920"/>
                <a:gd name="connsiteX17" fmla="*/ 628650 w 1264920"/>
                <a:gd name="connsiteY17" fmla="*/ 597218 h 1264920"/>
                <a:gd name="connsiteX18" fmla="*/ 628650 w 1264920"/>
                <a:gd name="connsiteY18" fmla="*/ 320993 h 126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64920" h="1264920">
                  <a:moveTo>
                    <a:pt x="1162050" y="631508"/>
                  </a:moveTo>
                  <a:cubicBezTo>
                    <a:pt x="1162050" y="923925"/>
                    <a:pt x="924878" y="1161098"/>
                    <a:pt x="632460" y="1161098"/>
                  </a:cubicBezTo>
                  <a:cubicBezTo>
                    <a:pt x="340042" y="1161098"/>
                    <a:pt x="102870" y="923925"/>
                    <a:pt x="102870" y="631508"/>
                  </a:cubicBezTo>
                  <a:cubicBezTo>
                    <a:pt x="102870" y="339090"/>
                    <a:pt x="340042" y="101918"/>
                    <a:pt x="632460" y="101918"/>
                  </a:cubicBezTo>
                  <a:cubicBezTo>
                    <a:pt x="924878" y="101918"/>
                    <a:pt x="1162050" y="339090"/>
                    <a:pt x="1162050" y="631508"/>
                  </a:cubicBezTo>
                  <a:close/>
                  <a:moveTo>
                    <a:pt x="632460" y="0"/>
                  </a:moveTo>
                  <a:cubicBezTo>
                    <a:pt x="282892" y="0"/>
                    <a:pt x="0" y="282893"/>
                    <a:pt x="0" y="632460"/>
                  </a:cubicBezTo>
                  <a:cubicBezTo>
                    <a:pt x="0" y="982028"/>
                    <a:pt x="282892" y="1264920"/>
                    <a:pt x="632460" y="1264920"/>
                  </a:cubicBezTo>
                  <a:cubicBezTo>
                    <a:pt x="982027" y="1264920"/>
                    <a:pt x="1264920" y="982028"/>
                    <a:pt x="1264920" y="632460"/>
                  </a:cubicBezTo>
                  <a:cubicBezTo>
                    <a:pt x="1264920" y="282893"/>
                    <a:pt x="982027" y="0"/>
                    <a:pt x="632460" y="0"/>
                  </a:cubicBezTo>
                  <a:close/>
                  <a:moveTo>
                    <a:pt x="632460" y="598170"/>
                  </a:moveTo>
                  <a:cubicBezTo>
                    <a:pt x="614363" y="598170"/>
                    <a:pt x="599123" y="613410"/>
                    <a:pt x="599123" y="631508"/>
                  </a:cubicBezTo>
                  <a:cubicBezTo>
                    <a:pt x="599123" y="649605"/>
                    <a:pt x="614363" y="664845"/>
                    <a:pt x="632460" y="664845"/>
                  </a:cubicBezTo>
                  <a:cubicBezTo>
                    <a:pt x="650558" y="664845"/>
                    <a:pt x="665798" y="649605"/>
                    <a:pt x="665798" y="631508"/>
                  </a:cubicBezTo>
                  <a:cubicBezTo>
                    <a:pt x="665798" y="613410"/>
                    <a:pt x="650558" y="598170"/>
                    <a:pt x="632460" y="598170"/>
                  </a:cubicBezTo>
                  <a:close/>
                  <a:moveTo>
                    <a:pt x="825818" y="630555"/>
                  </a:moveTo>
                  <a:lnTo>
                    <a:pt x="665798" y="626745"/>
                  </a:lnTo>
                  <a:moveTo>
                    <a:pt x="628650" y="597218"/>
                  </a:moveTo>
                  <a:lnTo>
                    <a:pt x="628650" y="320993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D780FDE-F549-D225-D66E-F8C629628CF8}"/>
                </a:ext>
              </a:extLst>
            </p:cNvPr>
            <p:cNvSpPr txBox="1"/>
            <p:nvPr/>
          </p:nvSpPr>
          <p:spPr>
            <a:xfrm>
              <a:off x="5886734" y="3081397"/>
              <a:ext cx="316230" cy="224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900" spc="0" baseline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C0AB7DA-BA39-CCCC-E95C-A919EFB4A30F}"/>
                </a:ext>
              </a:extLst>
            </p:cNvPr>
            <p:cNvSpPr txBox="1"/>
            <p:nvPr/>
          </p:nvSpPr>
          <p:spPr>
            <a:xfrm>
              <a:off x="6383749" y="3506688"/>
              <a:ext cx="249555" cy="224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900" spc="0" baseline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3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E3DF41F-A1AB-BF7F-A54C-2D182D476072}"/>
                </a:ext>
              </a:extLst>
            </p:cNvPr>
            <p:cNvSpPr txBox="1"/>
            <p:nvPr/>
          </p:nvSpPr>
          <p:spPr>
            <a:xfrm>
              <a:off x="5913881" y="3970460"/>
              <a:ext cx="249555" cy="224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900" spc="0" baseline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D362590-C3D9-4D41-6966-8DBA3F86A555}"/>
                </a:ext>
              </a:extLst>
            </p:cNvPr>
            <p:cNvSpPr txBox="1"/>
            <p:nvPr/>
          </p:nvSpPr>
          <p:spPr>
            <a:xfrm>
              <a:off x="5456585" y="3506688"/>
              <a:ext cx="249555" cy="2247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900" spc="0" baseline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9</a:t>
              </a:r>
            </a:p>
          </p:txBody>
        </p: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4E0F3B7-9CC1-E981-26A8-02B120604B7E}"/>
              </a:ext>
            </a:extLst>
          </p:cNvPr>
          <p:cNvSpPr/>
          <p:nvPr/>
        </p:nvSpPr>
        <p:spPr>
          <a:xfrm>
            <a:off x="4731639" y="3784107"/>
            <a:ext cx="1903518" cy="1505135"/>
          </a:xfrm>
          <a:custGeom>
            <a:avLst/>
            <a:gdLst>
              <a:gd name="connsiteX0" fmla="*/ 965121 w 1903518"/>
              <a:gd name="connsiteY0" fmla="*/ 863151 h 1505135"/>
              <a:gd name="connsiteX1" fmla="*/ 205026 w 1903518"/>
              <a:gd name="connsiteY1" fmla="*/ 866008 h 1505135"/>
              <a:gd name="connsiteX2" fmla="*/ 5953 w 1903518"/>
              <a:gd name="connsiteY2" fmla="*/ 344991 h 1505135"/>
              <a:gd name="connsiteX3" fmla="*/ 238 w 1903518"/>
              <a:gd name="connsiteY3" fmla="*/ 304033 h 1505135"/>
              <a:gd name="connsiteX4" fmla="*/ 23098 w 1903518"/>
              <a:gd name="connsiteY4" fmla="*/ 261171 h 1505135"/>
              <a:gd name="connsiteX5" fmla="*/ 982266 w 1903518"/>
              <a:gd name="connsiteY5" fmla="*/ 440241 h 1505135"/>
              <a:gd name="connsiteX6" fmla="*/ 1025128 w 1903518"/>
              <a:gd name="connsiteY6" fmla="*/ 498343 h 1505135"/>
              <a:gd name="connsiteX7" fmla="*/ 1014651 w 1903518"/>
              <a:gd name="connsiteY7" fmla="*/ 812668 h 1505135"/>
              <a:gd name="connsiteX8" fmla="*/ 965121 w 1903518"/>
              <a:gd name="connsiteY8" fmla="*/ 863151 h 1505135"/>
              <a:gd name="connsiteX9" fmla="*/ 1834753 w 1903518"/>
              <a:gd name="connsiteY9" fmla="*/ 511678 h 1505135"/>
              <a:gd name="connsiteX10" fmla="*/ 1902381 w 1903518"/>
              <a:gd name="connsiteY10" fmla="*/ 99246 h 1505135"/>
              <a:gd name="connsiteX11" fmla="*/ 1831896 w 1903518"/>
              <a:gd name="connsiteY11" fmla="*/ 1138 h 1505135"/>
              <a:gd name="connsiteX12" fmla="*/ 1733788 w 1903518"/>
              <a:gd name="connsiteY12" fmla="*/ 71623 h 1505135"/>
              <a:gd name="connsiteX13" fmla="*/ 1666161 w 1903518"/>
              <a:gd name="connsiteY13" fmla="*/ 484056 h 1505135"/>
              <a:gd name="connsiteX14" fmla="*/ 1736646 w 1903518"/>
              <a:gd name="connsiteY14" fmla="*/ 582163 h 1505135"/>
              <a:gd name="connsiteX15" fmla="*/ 1834753 w 1903518"/>
              <a:gd name="connsiteY15" fmla="*/ 511678 h 1505135"/>
              <a:gd name="connsiteX16" fmla="*/ 1752838 w 1903518"/>
              <a:gd name="connsiteY16" fmla="*/ 805048 h 1505135"/>
              <a:gd name="connsiteX17" fmla="*/ 1772841 w 1903518"/>
              <a:gd name="connsiteY17" fmla="*/ 573591 h 1505135"/>
              <a:gd name="connsiteX18" fmla="*/ 1708071 w 1903518"/>
              <a:gd name="connsiteY18" fmla="*/ 565971 h 1505135"/>
              <a:gd name="connsiteX19" fmla="*/ 1687116 w 1903518"/>
              <a:gd name="connsiteY19" fmla="*/ 808858 h 1505135"/>
              <a:gd name="connsiteX20" fmla="*/ 1767126 w 1903518"/>
              <a:gd name="connsiteY20" fmla="*/ 1034601 h 1505135"/>
              <a:gd name="connsiteX21" fmla="*/ 1144191 w 1903518"/>
              <a:gd name="connsiteY21" fmla="*/ 1034601 h 1505135"/>
              <a:gd name="connsiteX22" fmla="*/ 1122283 w 1903518"/>
              <a:gd name="connsiteY22" fmla="*/ 1012693 h 1505135"/>
              <a:gd name="connsiteX23" fmla="*/ 1122283 w 1903518"/>
              <a:gd name="connsiteY23" fmla="*/ 827908 h 1505135"/>
              <a:gd name="connsiteX24" fmla="*/ 1145143 w 1903518"/>
              <a:gd name="connsiteY24" fmla="*/ 805048 h 1505135"/>
              <a:gd name="connsiteX25" fmla="*/ 1767126 w 1903518"/>
              <a:gd name="connsiteY25" fmla="*/ 805048 h 1505135"/>
              <a:gd name="connsiteX26" fmla="*/ 1767126 w 1903518"/>
              <a:gd name="connsiteY26" fmla="*/ 1034601 h 1505135"/>
              <a:gd name="connsiteX27" fmla="*/ 1701403 w 1903518"/>
              <a:gd name="connsiteY27" fmla="*/ 1034601 h 1505135"/>
              <a:gd name="connsiteX28" fmla="*/ 1737598 w 1903518"/>
              <a:gd name="connsiteY28" fmla="*/ 1505136 h 1505135"/>
              <a:gd name="connsiteX29" fmla="*/ 244078 w 1903518"/>
              <a:gd name="connsiteY29" fmla="*/ 1505136 h 1505135"/>
              <a:gd name="connsiteX30" fmla="*/ 295513 w 1903518"/>
              <a:gd name="connsiteY30" fmla="*/ 864103 h 1505135"/>
              <a:gd name="connsiteX31" fmla="*/ 369808 w 1903518"/>
              <a:gd name="connsiteY31" fmla="*/ 869818 h 1505135"/>
              <a:gd name="connsiteX32" fmla="*/ 325041 w 1903518"/>
              <a:gd name="connsiteY32" fmla="*/ 1458463 h 1505135"/>
              <a:gd name="connsiteX33" fmla="*/ 1679496 w 1903518"/>
              <a:gd name="connsiteY33" fmla="*/ 1458463 h 1505135"/>
              <a:gd name="connsiteX34" fmla="*/ 1649968 w 1903518"/>
              <a:gd name="connsiteY34" fmla="*/ 1039363 h 1505135"/>
              <a:gd name="connsiteX35" fmla="*/ 698421 w 1903518"/>
              <a:gd name="connsiteY35" fmla="*/ 1458463 h 1505135"/>
              <a:gd name="connsiteX36" fmla="*/ 698421 w 1903518"/>
              <a:gd name="connsiteY36" fmla="*/ 866008 h 1505135"/>
              <a:gd name="connsiteX37" fmla="*/ 774621 w 1903518"/>
              <a:gd name="connsiteY37" fmla="*/ 1458463 h 1505135"/>
              <a:gd name="connsiteX38" fmla="*/ 775573 w 1903518"/>
              <a:gd name="connsiteY38" fmla="*/ 866961 h 1505135"/>
              <a:gd name="connsiteX39" fmla="*/ 1354693 w 1903518"/>
              <a:gd name="connsiteY39" fmla="*/ 1033648 h 1505135"/>
              <a:gd name="connsiteX40" fmla="*/ 1277541 w 1903518"/>
              <a:gd name="connsiteY40" fmla="*/ 1457511 h 1505135"/>
              <a:gd name="connsiteX41" fmla="*/ 1288018 w 1903518"/>
              <a:gd name="connsiteY41" fmla="*/ 1033648 h 1505135"/>
              <a:gd name="connsiteX42" fmla="*/ 1210866 w 1903518"/>
              <a:gd name="connsiteY42" fmla="*/ 1457511 h 150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03518" h="1505135">
                <a:moveTo>
                  <a:pt x="965121" y="863151"/>
                </a:moveTo>
                <a:lnTo>
                  <a:pt x="205026" y="866008"/>
                </a:lnTo>
                <a:cubicBezTo>
                  <a:pt x="204073" y="866008"/>
                  <a:pt x="40243" y="436431"/>
                  <a:pt x="5953" y="344991"/>
                </a:cubicBezTo>
                <a:cubicBezTo>
                  <a:pt x="1191" y="331656"/>
                  <a:pt x="-714" y="318321"/>
                  <a:pt x="238" y="304033"/>
                </a:cubicBezTo>
                <a:cubicBezTo>
                  <a:pt x="2143" y="284031"/>
                  <a:pt x="7858" y="267838"/>
                  <a:pt x="23098" y="261171"/>
                </a:cubicBezTo>
                <a:cubicBezTo>
                  <a:pt x="69771" y="244026"/>
                  <a:pt x="798433" y="389758"/>
                  <a:pt x="982266" y="440241"/>
                </a:cubicBezTo>
                <a:cubicBezTo>
                  <a:pt x="1007983" y="447861"/>
                  <a:pt x="1026081" y="471673"/>
                  <a:pt x="1025128" y="498343"/>
                </a:cubicBezTo>
                <a:lnTo>
                  <a:pt x="1014651" y="812668"/>
                </a:lnTo>
                <a:cubicBezTo>
                  <a:pt x="1015603" y="841243"/>
                  <a:pt x="992743" y="863151"/>
                  <a:pt x="965121" y="863151"/>
                </a:cubicBezTo>
                <a:close/>
                <a:moveTo>
                  <a:pt x="1834753" y="511678"/>
                </a:moveTo>
                <a:lnTo>
                  <a:pt x="1902381" y="99246"/>
                </a:lnTo>
                <a:cubicBezTo>
                  <a:pt x="1910001" y="52573"/>
                  <a:pt x="1878568" y="8758"/>
                  <a:pt x="1831896" y="1138"/>
                </a:cubicBezTo>
                <a:cubicBezTo>
                  <a:pt x="1785223" y="-6482"/>
                  <a:pt x="1741408" y="24951"/>
                  <a:pt x="1733788" y="71623"/>
                </a:cubicBezTo>
                <a:lnTo>
                  <a:pt x="1666161" y="484056"/>
                </a:lnTo>
                <a:cubicBezTo>
                  <a:pt x="1658541" y="530728"/>
                  <a:pt x="1689973" y="574543"/>
                  <a:pt x="1736646" y="582163"/>
                </a:cubicBezTo>
                <a:cubicBezTo>
                  <a:pt x="1783318" y="589783"/>
                  <a:pt x="1827133" y="558351"/>
                  <a:pt x="1834753" y="511678"/>
                </a:cubicBezTo>
                <a:close/>
                <a:moveTo>
                  <a:pt x="1752838" y="805048"/>
                </a:moveTo>
                <a:lnTo>
                  <a:pt x="1772841" y="573591"/>
                </a:lnTo>
                <a:moveTo>
                  <a:pt x="1708071" y="565971"/>
                </a:moveTo>
                <a:lnTo>
                  <a:pt x="1687116" y="808858"/>
                </a:lnTo>
                <a:moveTo>
                  <a:pt x="1767126" y="1034601"/>
                </a:moveTo>
                <a:lnTo>
                  <a:pt x="1144191" y="1034601"/>
                </a:lnTo>
                <a:cubicBezTo>
                  <a:pt x="1132761" y="1034601"/>
                  <a:pt x="1122283" y="1025076"/>
                  <a:pt x="1122283" y="1012693"/>
                </a:cubicBezTo>
                <a:lnTo>
                  <a:pt x="1122283" y="827908"/>
                </a:lnTo>
                <a:cubicBezTo>
                  <a:pt x="1122283" y="815526"/>
                  <a:pt x="1132761" y="805048"/>
                  <a:pt x="1145143" y="805048"/>
                </a:cubicBezTo>
                <a:lnTo>
                  <a:pt x="1767126" y="805048"/>
                </a:lnTo>
                <a:lnTo>
                  <a:pt x="1767126" y="1034601"/>
                </a:lnTo>
                <a:close/>
                <a:moveTo>
                  <a:pt x="1701403" y="1034601"/>
                </a:moveTo>
                <a:lnTo>
                  <a:pt x="1737598" y="1505136"/>
                </a:lnTo>
                <a:lnTo>
                  <a:pt x="244078" y="1505136"/>
                </a:lnTo>
                <a:lnTo>
                  <a:pt x="295513" y="864103"/>
                </a:lnTo>
                <a:moveTo>
                  <a:pt x="369808" y="869818"/>
                </a:moveTo>
                <a:lnTo>
                  <a:pt x="325041" y="1458463"/>
                </a:lnTo>
                <a:lnTo>
                  <a:pt x="1679496" y="1458463"/>
                </a:lnTo>
                <a:lnTo>
                  <a:pt x="1649968" y="1039363"/>
                </a:lnTo>
                <a:moveTo>
                  <a:pt x="698421" y="1458463"/>
                </a:moveTo>
                <a:lnTo>
                  <a:pt x="698421" y="866008"/>
                </a:lnTo>
                <a:moveTo>
                  <a:pt x="774621" y="1458463"/>
                </a:moveTo>
                <a:lnTo>
                  <a:pt x="775573" y="866961"/>
                </a:lnTo>
                <a:moveTo>
                  <a:pt x="1354693" y="1033648"/>
                </a:moveTo>
                <a:lnTo>
                  <a:pt x="1277541" y="1457511"/>
                </a:lnTo>
                <a:moveTo>
                  <a:pt x="1288018" y="1033648"/>
                </a:moveTo>
                <a:lnTo>
                  <a:pt x="1210866" y="1457511"/>
                </a:lnTo>
              </a:path>
            </a:pathLst>
          </a:custGeom>
          <a:noFill/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B746ED8-FBB8-AB85-13D4-48ECE592D323}"/>
              </a:ext>
            </a:extLst>
          </p:cNvPr>
          <p:cNvSpPr/>
          <p:nvPr/>
        </p:nvSpPr>
        <p:spPr>
          <a:xfrm>
            <a:off x="1539988" y="1254727"/>
            <a:ext cx="247650" cy="1547817"/>
          </a:xfrm>
          <a:custGeom>
            <a:avLst/>
            <a:gdLst>
              <a:gd name="connsiteX0" fmla="*/ 18097 w 247650"/>
              <a:gd name="connsiteY0" fmla="*/ 276585 h 1547817"/>
              <a:gd name="connsiteX1" fmla="*/ 17145 w 247650"/>
              <a:gd name="connsiteY1" fmla="*/ 276585 h 1547817"/>
              <a:gd name="connsiteX2" fmla="*/ 0 w 247650"/>
              <a:gd name="connsiteY2" fmla="*/ 293730 h 1547817"/>
              <a:gd name="connsiteX3" fmla="*/ 0 w 247650"/>
              <a:gd name="connsiteY3" fmla="*/ 1515788 h 1547817"/>
              <a:gd name="connsiteX4" fmla="*/ 15240 w 247650"/>
              <a:gd name="connsiteY4" fmla="*/ 1531028 h 1547817"/>
              <a:gd name="connsiteX5" fmla="*/ 234315 w 247650"/>
              <a:gd name="connsiteY5" fmla="*/ 1531028 h 1547817"/>
              <a:gd name="connsiteX6" fmla="*/ 247650 w 247650"/>
              <a:gd name="connsiteY6" fmla="*/ 1517693 h 1547817"/>
              <a:gd name="connsiteX7" fmla="*/ 247650 w 247650"/>
              <a:gd name="connsiteY7" fmla="*/ 292778 h 1547817"/>
              <a:gd name="connsiteX8" fmla="*/ 236220 w 247650"/>
              <a:gd name="connsiteY8" fmla="*/ 281348 h 1547817"/>
              <a:gd name="connsiteX9" fmla="*/ 233363 w 247650"/>
              <a:gd name="connsiteY9" fmla="*/ 281348 h 1547817"/>
              <a:gd name="connsiteX10" fmla="*/ 44768 w 247650"/>
              <a:gd name="connsiteY10" fmla="*/ 241343 h 1547817"/>
              <a:gd name="connsiteX11" fmla="*/ 34290 w 247650"/>
              <a:gd name="connsiteY11" fmla="*/ 215625 h 1547817"/>
              <a:gd name="connsiteX12" fmla="*/ 104775 w 247650"/>
              <a:gd name="connsiteY12" fmla="*/ 10838 h 1547817"/>
              <a:gd name="connsiteX13" fmla="*/ 135255 w 247650"/>
              <a:gd name="connsiteY13" fmla="*/ 9885 h 1547817"/>
              <a:gd name="connsiteX14" fmla="*/ 213360 w 247650"/>
              <a:gd name="connsiteY14" fmla="*/ 214673 h 1547817"/>
              <a:gd name="connsiteX15" fmla="*/ 197168 w 247650"/>
              <a:gd name="connsiteY15" fmla="*/ 240390 h 1547817"/>
              <a:gd name="connsiteX16" fmla="*/ 44768 w 247650"/>
              <a:gd name="connsiteY16" fmla="*/ 241343 h 1547817"/>
              <a:gd name="connsiteX17" fmla="*/ 235268 w 247650"/>
              <a:gd name="connsiteY17" fmla="*/ 269918 h 1547817"/>
              <a:gd name="connsiteX18" fmla="*/ 206693 w 247650"/>
              <a:gd name="connsiteY18" fmla="*/ 241343 h 1547817"/>
              <a:gd name="connsiteX19" fmla="*/ 40005 w 247650"/>
              <a:gd name="connsiteY19" fmla="*/ 241343 h 1547817"/>
              <a:gd name="connsiteX20" fmla="*/ 11430 w 247650"/>
              <a:gd name="connsiteY20" fmla="*/ 269918 h 1547817"/>
              <a:gd name="connsiteX21" fmla="*/ 235268 w 247650"/>
              <a:gd name="connsiteY21" fmla="*/ 269918 h 1547817"/>
              <a:gd name="connsiteX22" fmla="*/ 0 w 247650"/>
              <a:gd name="connsiteY22" fmla="*/ 313733 h 1547817"/>
              <a:gd name="connsiteX23" fmla="*/ 246697 w 247650"/>
              <a:gd name="connsiteY23" fmla="*/ 314685 h 1547817"/>
              <a:gd name="connsiteX24" fmla="*/ 247650 w 247650"/>
              <a:gd name="connsiteY24" fmla="*/ 1429110 h 1547817"/>
              <a:gd name="connsiteX25" fmla="*/ 952 w 247650"/>
              <a:gd name="connsiteY25" fmla="*/ 1428158 h 1547817"/>
              <a:gd name="connsiteX26" fmla="*/ 0 w 247650"/>
              <a:gd name="connsiteY26" fmla="*/ 313733 h 1547817"/>
              <a:gd name="connsiteX27" fmla="*/ 209550 w 247650"/>
              <a:gd name="connsiteY27" fmla="*/ 841418 h 1547817"/>
              <a:gd name="connsiteX28" fmla="*/ 123825 w 247650"/>
              <a:gd name="connsiteY28" fmla="*/ 1215750 h 1547817"/>
              <a:gd name="connsiteX29" fmla="*/ 38100 w 247650"/>
              <a:gd name="connsiteY29" fmla="*/ 841418 h 1547817"/>
              <a:gd name="connsiteX30" fmla="*/ 123825 w 247650"/>
              <a:gd name="connsiteY30" fmla="*/ 467085 h 1547817"/>
              <a:gd name="connsiteX31" fmla="*/ 209550 w 247650"/>
              <a:gd name="connsiteY31" fmla="*/ 841418 h 1547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7650" h="1547817">
                <a:moveTo>
                  <a:pt x="18097" y="276585"/>
                </a:moveTo>
                <a:lnTo>
                  <a:pt x="17145" y="276585"/>
                </a:lnTo>
                <a:cubicBezTo>
                  <a:pt x="7620" y="276585"/>
                  <a:pt x="0" y="284205"/>
                  <a:pt x="0" y="293730"/>
                </a:cubicBezTo>
                <a:lnTo>
                  <a:pt x="0" y="1515788"/>
                </a:lnTo>
                <a:cubicBezTo>
                  <a:pt x="0" y="1524360"/>
                  <a:pt x="6668" y="1531028"/>
                  <a:pt x="15240" y="1531028"/>
                </a:cubicBezTo>
                <a:cubicBezTo>
                  <a:pt x="80963" y="1553888"/>
                  <a:pt x="154305" y="1552935"/>
                  <a:pt x="234315" y="1531028"/>
                </a:cubicBezTo>
                <a:cubicBezTo>
                  <a:pt x="241935" y="1531028"/>
                  <a:pt x="247650" y="1525313"/>
                  <a:pt x="247650" y="1517693"/>
                </a:cubicBezTo>
                <a:lnTo>
                  <a:pt x="247650" y="292778"/>
                </a:lnTo>
                <a:cubicBezTo>
                  <a:pt x="247650" y="283253"/>
                  <a:pt x="237172" y="281348"/>
                  <a:pt x="236220" y="281348"/>
                </a:cubicBezTo>
                <a:lnTo>
                  <a:pt x="233363" y="281348"/>
                </a:lnTo>
                <a:moveTo>
                  <a:pt x="44768" y="241343"/>
                </a:moveTo>
                <a:cubicBezTo>
                  <a:pt x="34290" y="241343"/>
                  <a:pt x="30480" y="226103"/>
                  <a:pt x="34290" y="215625"/>
                </a:cubicBezTo>
                <a:lnTo>
                  <a:pt x="104775" y="10838"/>
                </a:lnTo>
                <a:cubicBezTo>
                  <a:pt x="109538" y="-3450"/>
                  <a:pt x="129540" y="-3450"/>
                  <a:pt x="135255" y="9885"/>
                </a:cubicBezTo>
                <a:lnTo>
                  <a:pt x="213360" y="214673"/>
                </a:lnTo>
                <a:cubicBezTo>
                  <a:pt x="217170" y="225150"/>
                  <a:pt x="208597" y="240390"/>
                  <a:pt x="197168" y="240390"/>
                </a:cubicBezTo>
                <a:cubicBezTo>
                  <a:pt x="150495" y="249915"/>
                  <a:pt x="99060" y="248963"/>
                  <a:pt x="44768" y="241343"/>
                </a:cubicBezTo>
                <a:close/>
                <a:moveTo>
                  <a:pt x="235268" y="269918"/>
                </a:moveTo>
                <a:cubicBezTo>
                  <a:pt x="237172" y="238485"/>
                  <a:pt x="235268" y="241343"/>
                  <a:pt x="206693" y="241343"/>
                </a:cubicBezTo>
                <a:cubicBezTo>
                  <a:pt x="150495" y="248010"/>
                  <a:pt x="95250" y="248010"/>
                  <a:pt x="40005" y="241343"/>
                </a:cubicBezTo>
                <a:cubicBezTo>
                  <a:pt x="8572" y="236580"/>
                  <a:pt x="14288" y="243248"/>
                  <a:pt x="11430" y="269918"/>
                </a:cubicBezTo>
                <a:cubicBezTo>
                  <a:pt x="10477" y="300398"/>
                  <a:pt x="234315" y="305160"/>
                  <a:pt x="235268" y="269918"/>
                </a:cubicBezTo>
                <a:close/>
                <a:moveTo>
                  <a:pt x="0" y="313733"/>
                </a:moveTo>
                <a:cubicBezTo>
                  <a:pt x="125730" y="347070"/>
                  <a:pt x="99060" y="345165"/>
                  <a:pt x="246697" y="314685"/>
                </a:cubicBezTo>
                <a:lnTo>
                  <a:pt x="247650" y="1429110"/>
                </a:lnTo>
                <a:cubicBezTo>
                  <a:pt x="100013" y="1459590"/>
                  <a:pt x="126682" y="1461495"/>
                  <a:pt x="952" y="1428158"/>
                </a:cubicBezTo>
                <a:lnTo>
                  <a:pt x="0" y="313733"/>
                </a:lnTo>
                <a:close/>
                <a:moveTo>
                  <a:pt x="209550" y="841418"/>
                </a:moveTo>
                <a:cubicBezTo>
                  <a:pt x="209550" y="1048110"/>
                  <a:pt x="171450" y="1215750"/>
                  <a:pt x="123825" y="1215750"/>
                </a:cubicBezTo>
                <a:cubicBezTo>
                  <a:pt x="76200" y="1215750"/>
                  <a:pt x="38100" y="1048110"/>
                  <a:pt x="38100" y="841418"/>
                </a:cubicBezTo>
                <a:cubicBezTo>
                  <a:pt x="38100" y="634725"/>
                  <a:pt x="76200" y="467085"/>
                  <a:pt x="123825" y="467085"/>
                </a:cubicBezTo>
                <a:cubicBezTo>
                  <a:pt x="170497" y="467085"/>
                  <a:pt x="209550" y="634725"/>
                  <a:pt x="209550" y="841418"/>
                </a:cubicBezTo>
                <a:close/>
              </a:path>
            </a:pathLst>
          </a:custGeom>
          <a:noFill/>
          <a:ln w="1905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D9953B0-40C3-299C-EB5E-990FD956C480}"/>
              </a:ext>
            </a:extLst>
          </p:cNvPr>
          <p:cNvGrpSpPr/>
          <p:nvPr/>
        </p:nvGrpSpPr>
        <p:grpSpPr>
          <a:xfrm>
            <a:off x="10258859" y="1132044"/>
            <a:ext cx="383857" cy="1793182"/>
            <a:chOff x="9093516" y="3117157"/>
            <a:chExt cx="383857" cy="1793182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2A6C4FE-36D6-70A7-0E7C-B5768EFF9333}"/>
                </a:ext>
              </a:extLst>
            </p:cNvPr>
            <p:cNvSpPr/>
            <p:nvPr/>
          </p:nvSpPr>
          <p:spPr>
            <a:xfrm>
              <a:off x="9204006" y="3117157"/>
              <a:ext cx="123825" cy="107781"/>
            </a:xfrm>
            <a:custGeom>
              <a:avLst/>
              <a:gdLst>
                <a:gd name="connsiteX0" fmla="*/ 70485 w 123825"/>
                <a:gd name="connsiteY0" fmla="*/ 8721 h 107781"/>
                <a:gd name="connsiteX1" fmla="*/ 123825 w 123825"/>
                <a:gd name="connsiteY1" fmla="*/ 94446 h 107781"/>
                <a:gd name="connsiteX2" fmla="*/ 0 w 123825"/>
                <a:gd name="connsiteY2" fmla="*/ 107781 h 107781"/>
                <a:gd name="connsiteX3" fmla="*/ 41910 w 123825"/>
                <a:gd name="connsiteY3" fmla="*/ 10626 h 107781"/>
                <a:gd name="connsiteX4" fmla="*/ 70485 w 123825"/>
                <a:gd name="connsiteY4" fmla="*/ 8721 h 10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7781">
                  <a:moveTo>
                    <a:pt x="70485" y="8721"/>
                  </a:moveTo>
                  <a:lnTo>
                    <a:pt x="123825" y="94446"/>
                  </a:lnTo>
                  <a:lnTo>
                    <a:pt x="0" y="107781"/>
                  </a:lnTo>
                  <a:lnTo>
                    <a:pt x="41910" y="10626"/>
                  </a:lnTo>
                  <a:cubicBezTo>
                    <a:pt x="47625" y="-2709"/>
                    <a:pt x="62865" y="-3661"/>
                    <a:pt x="70485" y="8721"/>
                  </a:cubicBezTo>
                  <a:close/>
                </a:path>
              </a:pathLst>
            </a:custGeom>
            <a:solidFill>
              <a:srgbClr val="000000"/>
            </a:solidFill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27D73DC-BC51-AB12-16F3-88B6F4DB7150}"/>
                </a:ext>
              </a:extLst>
            </p:cNvPr>
            <p:cNvSpPr/>
            <p:nvPr/>
          </p:nvSpPr>
          <p:spPr>
            <a:xfrm>
              <a:off x="9093516" y="3205889"/>
              <a:ext cx="383857" cy="1704450"/>
            </a:xfrm>
            <a:custGeom>
              <a:avLst/>
              <a:gdLst>
                <a:gd name="connsiteX0" fmla="*/ 366713 w 383857"/>
                <a:gd name="connsiteY0" fmla="*/ 232410 h 1704450"/>
                <a:gd name="connsiteX1" fmla="*/ 381952 w 383857"/>
                <a:gd name="connsiteY1" fmla="*/ 1213485 h 1704450"/>
                <a:gd name="connsiteX2" fmla="*/ 307657 w 383857"/>
                <a:gd name="connsiteY2" fmla="*/ 1349692 h 1704450"/>
                <a:gd name="connsiteX3" fmla="*/ 266700 w 383857"/>
                <a:gd name="connsiteY3" fmla="*/ 1374457 h 1704450"/>
                <a:gd name="connsiteX4" fmla="*/ 118110 w 383857"/>
                <a:gd name="connsiteY4" fmla="*/ 1376363 h 1704450"/>
                <a:gd name="connsiteX5" fmla="*/ 93345 w 383857"/>
                <a:gd name="connsiteY5" fmla="*/ 1362075 h 1704450"/>
                <a:gd name="connsiteX6" fmla="*/ 19050 w 383857"/>
                <a:gd name="connsiteY6" fmla="*/ 1253490 h 1704450"/>
                <a:gd name="connsiteX7" fmla="*/ 952 w 383857"/>
                <a:gd name="connsiteY7" fmla="*/ 241935 h 1704450"/>
                <a:gd name="connsiteX8" fmla="*/ 285750 w 383857"/>
                <a:gd name="connsiteY8" fmla="*/ 1374457 h 1704450"/>
                <a:gd name="connsiteX9" fmla="*/ 260985 w 383857"/>
                <a:gd name="connsiteY9" fmla="*/ 441960 h 1704450"/>
                <a:gd name="connsiteX10" fmla="*/ 173355 w 383857"/>
                <a:gd name="connsiteY10" fmla="*/ 294322 h 1704450"/>
                <a:gd name="connsiteX11" fmla="*/ 172402 w 383857"/>
                <a:gd name="connsiteY11" fmla="*/ 294322 h 1704450"/>
                <a:gd name="connsiteX12" fmla="*/ 90488 w 383857"/>
                <a:gd name="connsiteY12" fmla="*/ 462915 h 1704450"/>
                <a:gd name="connsiteX13" fmla="*/ 113347 w 383857"/>
                <a:gd name="connsiteY13" fmla="*/ 1379220 h 1704450"/>
                <a:gd name="connsiteX14" fmla="*/ 368617 w 383857"/>
                <a:gd name="connsiteY14" fmla="*/ 240030 h 1704450"/>
                <a:gd name="connsiteX15" fmla="*/ 256222 w 383857"/>
                <a:gd name="connsiteY15" fmla="*/ 387667 h 1704450"/>
                <a:gd name="connsiteX16" fmla="*/ 94297 w 383857"/>
                <a:gd name="connsiteY16" fmla="*/ 406717 h 1704450"/>
                <a:gd name="connsiteX17" fmla="*/ 0 w 383857"/>
                <a:gd name="connsiteY17" fmla="*/ 250507 h 1704450"/>
                <a:gd name="connsiteX18" fmla="*/ 369570 w 383857"/>
                <a:gd name="connsiteY18" fmla="*/ 239077 h 1704450"/>
                <a:gd name="connsiteX19" fmla="*/ 233363 w 383857"/>
                <a:gd name="connsiteY19" fmla="*/ 0 h 1704450"/>
                <a:gd name="connsiteX20" fmla="*/ 113347 w 383857"/>
                <a:gd name="connsiteY20" fmla="*/ 16192 h 1704450"/>
                <a:gd name="connsiteX21" fmla="*/ 1905 w 383857"/>
                <a:gd name="connsiteY21" fmla="*/ 245745 h 1704450"/>
                <a:gd name="connsiteX22" fmla="*/ 21907 w 383857"/>
                <a:gd name="connsiteY22" fmla="*/ 1361123 h 1704450"/>
                <a:gd name="connsiteX23" fmla="*/ 383857 w 383857"/>
                <a:gd name="connsiteY23" fmla="*/ 1334452 h 1704450"/>
                <a:gd name="connsiteX24" fmla="*/ 20955 w 383857"/>
                <a:gd name="connsiteY24" fmla="*/ 1230630 h 1704450"/>
                <a:gd name="connsiteX25" fmla="*/ 22860 w 383857"/>
                <a:gd name="connsiteY25" fmla="*/ 1605915 h 1704450"/>
                <a:gd name="connsiteX26" fmla="*/ 381952 w 383857"/>
                <a:gd name="connsiteY26" fmla="*/ 1582102 h 1704450"/>
                <a:gd name="connsiteX27" fmla="*/ 383857 w 383857"/>
                <a:gd name="connsiteY27" fmla="*/ 1201102 h 1704450"/>
                <a:gd name="connsiteX28" fmla="*/ 20955 w 383857"/>
                <a:gd name="connsiteY28" fmla="*/ 1600200 h 1704450"/>
                <a:gd name="connsiteX29" fmla="*/ 382905 w 383857"/>
                <a:gd name="connsiteY29" fmla="*/ 1577340 h 1704450"/>
                <a:gd name="connsiteX30" fmla="*/ 21907 w 383857"/>
                <a:gd name="connsiteY30" fmla="*/ 1329690 h 1704450"/>
                <a:gd name="connsiteX31" fmla="*/ 383857 w 383857"/>
                <a:gd name="connsiteY31" fmla="*/ 1303020 h 1704450"/>
                <a:gd name="connsiteX32" fmla="*/ 21907 w 383857"/>
                <a:gd name="connsiteY32" fmla="*/ 1392555 h 1704450"/>
                <a:gd name="connsiteX33" fmla="*/ 383857 w 383857"/>
                <a:gd name="connsiteY33" fmla="*/ 1365885 h 170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83857" h="1704450">
                  <a:moveTo>
                    <a:pt x="366713" y="232410"/>
                  </a:moveTo>
                  <a:lnTo>
                    <a:pt x="381952" y="1213485"/>
                  </a:lnTo>
                  <a:cubicBezTo>
                    <a:pt x="381952" y="1219200"/>
                    <a:pt x="335280" y="1304925"/>
                    <a:pt x="307657" y="1349692"/>
                  </a:cubicBezTo>
                  <a:cubicBezTo>
                    <a:pt x="300038" y="1364932"/>
                    <a:pt x="283845" y="1374457"/>
                    <a:pt x="266700" y="1374457"/>
                  </a:cubicBezTo>
                  <a:cubicBezTo>
                    <a:pt x="216217" y="1378267"/>
                    <a:pt x="166688" y="1379220"/>
                    <a:pt x="118110" y="1376363"/>
                  </a:cubicBezTo>
                  <a:cubicBezTo>
                    <a:pt x="107632" y="1376363"/>
                    <a:pt x="98107" y="1370648"/>
                    <a:pt x="93345" y="1362075"/>
                  </a:cubicBezTo>
                  <a:cubicBezTo>
                    <a:pt x="68580" y="1329690"/>
                    <a:pt x="19050" y="1256348"/>
                    <a:pt x="19050" y="1253490"/>
                  </a:cubicBezTo>
                  <a:lnTo>
                    <a:pt x="952" y="241935"/>
                  </a:lnTo>
                  <a:moveTo>
                    <a:pt x="285750" y="1374457"/>
                  </a:moveTo>
                  <a:lnTo>
                    <a:pt x="260985" y="441960"/>
                  </a:lnTo>
                  <a:cubicBezTo>
                    <a:pt x="258127" y="324802"/>
                    <a:pt x="215265" y="292417"/>
                    <a:pt x="173355" y="294322"/>
                  </a:cubicBezTo>
                  <a:lnTo>
                    <a:pt x="172402" y="294322"/>
                  </a:lnTo>
                  <a:cubicBezTo>
                    <a:pt x="124777" y="300038"/>
                    <a:pt x="87630" y="345757"/>
                    <a:pt x="90488" y="462915"/>
                  </a:cubicBezTo>
                  <a:lnTo>
                    <a:pt x="113347" y="1379220"/>
                  </a:lnTo>
                  <a:moveTo>
                    <a:pt x="368617" y="240030"/>
                  </a:moveTo>
                  <a:cubicBezTo>
                    <a:pt x="319088" y="254317"/>
                    <a:pt x="258127" y="295275"/>
                    <a:pt x="256222" y="387667"/>
                  </a:cubicBezTo>
                  <a:moveTo>
                    <a:pt x="94297" y="406717"/>
                  </a:moveTo>
                  <a:cubicBezTo>
                    <a:pt x="83820" y="332422"/>
                    <a:pt x="40957" y="247650"/>
                    <a:pt x="0" y="250507"/>
                  </a:cubicBezTo>
                  <a:moveTo>
                    <a:pt x="369570" y="239077"/>
                  </a:moveTo>
                  <a:lnTo>
                    <a:pt x="233363" y="0"/>
                  </a:lnTo>
                  <a:lnTo>
                    <a:pt x="113347" y="16192"/>
                  </a:lnTo>
                  <a:lnTo>
                    <a:pt x="1905" y="245745"/>
                  </a:lnTo>
                  <a:moveTo>
                    <a:pt x="21907" y="1361123"/>
                  </a:moveTo>
                  <a:cubicBezTo>
                    <a:pt x="73342" y="1420177"/>
                    <a:pt x="209550" y="1570673"/>
                    <a:pt x="383857" y="1334452"/>
                  </a:cubicBezTo>
                  <a:moveTo>
                    <a:pt x="20955" y="1230630"/>
                  </a:moveTo>
                  <a:lnTo>
                    <a:pt x="22860" y="1605915"/>
                  </a:lnTo>
                  <a:moveTo>
                    <a:pt x="381952" y="1582102"/>
                  </a:moveTo>
                  <a:lnTo>
                    <a:pt x="383857" y="1201102"/>
                  </a:lnTo>
                  <a:moveTo>
                    <a:pt x="20955" y="1600200"/>
                  </a:moveTo>
                  <a:cubicBezTo>
                    <a:pt x="72390" y="1659255"/>
                    <a:pt x="208597" y="1813560"/>
                    <a:pt x="382905" y="1577340"/>
                  </a:cubicBezTo>
                  <a:moveTo>
                    <a:pt x="21907" y="1329690"/>
                  </a:moveTo>
                  <a:cubicBezTo>
                    <a:pt x="73342" y="1388745"/>
                    <a:pt x="209550" y="1539240"/>
                    <a:pt x="383857" y="1303020"/>
                  </a:cubicBezTo>
                  <a:moveTo>
                    <a:pt x="21907" y="1392555"/>
                  </a:moveTo>
                  <a:cubicBezTo>
                    <a:pt x="73342" y="1451610"/>
                    <a:pt x="209550" y="1602105"/>
                    <a:pt x="383857" y="1365885"/>
                  </a:cubicBez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684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C4A3CEF-13D8-A459-432E-DFC75F6D5679}"/>
              </a:ext>
            </a:extLst>
          </p:cNvPr>
          <p:cNvGrpSpPr/>
          <p:nvPr/>
        </p:nvGrpSpPr>
        <p:grpSpPr>
          <a:xfrm>
            <a:off x="2981323" y="498474"/>
            <a:ext cx="884238" cy="1873250"/>
            <a:chOff x="5802313" y="2730501"/>
            <a:chExt cx="884238" cy="1873250"/>
          </a:xfrm>
        </p:grpSpPr>
        <p:sp>
          <p:nvSpPr>
            <p:cNvPr id="3" name="Freeform 447">
              <a:extLst>
                <a:ext uri="{FF2B5EF4-FFF2-40B4-BE49-F238E27FC236}">
                  <a16:creationId xmlns:a16="http://schemas.microsoft.com/office/drawing/2014/main" id="{E4117278-9B94-B1D2-C2AF-A62E5E175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4576" y="3781426"/>
              <a:ext cx="239713" cy="822325"/>
            </a:xfrm>
            <a:custGeom>
              <a:avLst/>
              <a:gdLst>
                <a:gd name="T0" fmla="*/ 0 w 70"/>
                <a:gd name="T1" fmla="*/ 207 h 240"/>
                <a:gd name="T2" fmla="*/ 34 w 70"/>
                <a:gd name="T3" fmla="*/ 240 h 240"/>
                <a:gd name="T4" fmla="*/ 37 w 70"/>
                <a:gd name="T5" fmla="*/ 240 h 240"/>
                <a:gd name="T6" fmla="*/ 70 w 70"/>
                <a:gd name="T7" fmla="*/ 207 h 240"/>
                <a:gd name="T8" fmla="*/ 70 w 70"/>
                <a:gd name="T9" fmla="*/ 33 h 240"/>
                <a:gd name="T10" fmla="*/ 37 w 70"/>
                <a:gd name="T11" fmla="*/ 0 h 240"/>
                <a:gd name="T12" fmla="*/ 34 w 70"/>
                <a:gd name="T13" fmla="*/ 0 h 240"/>
                <a:gd name="T14" fmla="*/ 0 w 70"/>
                <a:gd name="T15" fmla="*/ 33 h 240"/>
                <a:gd name="T16" fmla="*/ 0 w 70"/>
                <a:gd name="T17" fmla="*/ 20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40">
                  <a:moveTo>
                    <a:pt x="0" y="207"/>
                  </a:moveTo>
                  <a:cubicBezTo>
                    <a:pt x="0" y="225"/>
                    <a:pt x="15" y="240"/>
                    <a:pt x="34" y="240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55" y="240"/>
                    <a:pt x="70" y="225"/>
                    <a:pt x="70" y="207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15"/>
                    <a:pt x="55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48">
              <a:extLst>
                <a:ext uri="{FF2B5EF4-FFF2-40B4-BE49-F238E27FC236}">
                  <a16:creationId xmlns:a16="http://schemas.microsoft.com/office/drawing/2014/main" id="{85C8B3B9-AD38-4AEF-1BE2-3A7FC731C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288" y="3894138"/>
              <a:ext cx="127000" cy="709613"/>
            </a:xfrm>
            <a:custGeom>
              <a:avLst/>
              <a:gdLst>
                <a:gd name="T0" fmla="*/ 1 w 37"/>
                <a:gd name="T1" fmla="*/ 207 h 207"/>
                <a:gd name="T2" fmla="*/ 1 w 37"/>
                <a:gd name="T3" fmla="*/ 207 h 207"/>
                <a:gd name="T4" fmla="*/ 1 w 37"/>
                <a:gd name="T5" fmla="*/ 207 h 207"/>
                <a:gd name="T6" fmla="*/ 1 w 37"/>
                <a:gd name="T7" fmla="*/ 207 h 207"/>
                <a:gd name="T8" fmla="*/ 1 w 37"/>
                <a:gd name="T9" fmla="*/ 207 h 207"/>
                <a:gd name="T10" fmla="*/ 1 w 37"/>
                <a:gd name="T11" fmla="*/ 207 h 207"/>
                <a:gd name="T12" fmla="*/ 1 w 37"/>
                <a:gd name="T13" fmla="*/ 207 h 207"/>
                <a:gd name="T14" fmla="*/ 1 w 37"/>
                <a:gd name="T15" fmla="*/ 207 h 207"/>
                <a:gd name="T16" fmla="*/ 1 w 37"/>
                <a:gd name="T17" fmla="*/ 207 h 207"/>
                <a:gd name="T18" fmla="*/ 1 w 37"/>
                <a:gd name="T19" fmla="*/ 207 h 207"/>
                <a:gd name="T20" fmla="*/ 1 w 37"/>
                <a:gd name="T21" fmla="*/ 207 h 207"/>
                <a:gd name="T22" fmla="*/ 1 w 37"/>
                <a:gd name="T23" fmla="*/ 207 h 207"/>
                <a:gd name="T24" fmla="*/ 0 w 37"/>
                <a:gd name="T25" fmla="*/ 207 h 207"/>
                <a:gd name="T26" fmla="*/ 0 w 37"/>
                <a:gd name="T27" fmla="*/ 207 h 207"/>
                <a:gd name="T28" fmla="*/ 0 w 37"/>
                <a:gd name="T29" fmla="*/ 207 h 207"/>
                <a:gd name="T30" fmla="*/ 0 w 37"/>
                <a:gd name="T31" fmla="*/ 207 h 207"/>
                <a:gd name="T32" fmla="*/ 0 w 37"/>
                <a:gd name="T33" fmla="*/ 207 h 207"/>
                <a:gd name="T34" fmla="*/ 0 w 37"/>
                <a:gd name="T35" fmla="*/ 207 h 207"/>
                <a:gd name="T36" fmla="*/ 0 w 37"/>
                <a:gd name="T37" fmla="*/ 207 h 207"/>
                <a:gd name="T38" fmla="*/ 0 w 37"/>
                <a:gd name="T39" fmla="*/ 207 h 207"/>
                <a:gd name="T40" fmla="*/ 0 w 37"/>
                <a:gd name="T41" fmla="*/ 207 h 207"/>
                <a:gd name="T42" fmla="*/ 37 w 37"/>
                <a:gd name="T43" fmla="*/ 0 h 207"/>
                <a:gd name="T44" fmla="*/ 37 w 37"/>
                <a:gd name="T45" fmla="*/ 0 h 207"/>
                <a:gd name="T46" fmla="*/ 37 w 37"/>
                <a:gd name="T47" fmla="*/ 174 h 207"/>
                <a:gd name="T48" fmla="*/ 37 w 37"/>
                <a:gd name="T49" fmla="*/ 174 h 207"/>
                <a:gd name="T50" fmla="*/ 37 w 37"/>
                <a:gd name="T51" fmla="*/ 0 h 207"/>
                <a:gd name="T52" fmla="*/ 37 w 37"/>
                <a:gd name="T53" fmla="*/ 0 h 207"/>
                <a:gd name="T54" fmla="*/ 37 w 37"/>
                <a:gd name="T55" fmla="*/ 0 h 207"/>
                <a:gd name="T56" fmla="*/ 37 w 37"/>
                <a:gd name="T57" fmla="*/ 0 h 207"/>
                <a:gd name="T58" fmla="*/ 37 w 37"/>
                <a:gd name="T59" fmla="*/ 0 h 207"/>
                <a:gd name="T60" fmla="*/ 37 w 37"/>
                <a:gd name="T61" fmla="*/ 0 h 207"/>
                <a:gd name="T62" fmla="*/ 37 w 37"/>
                <a:gd name="T63" fmla="*/ 0 h 207"/>
                <a:gd name="T64" fmla="*/ 37 w 37"/>
                <a:gd name="T65" fmla="*/ 0 h 207"/>
                <a:gd name="T66" fmla="*/ 37 w 37"/>
                <a:gd name="T67" fmla="*/ 0 h 207"/>
                <a:gd name="T68" fmla="*/ 37 w 37"/>
                <a:gd name="T69" fmla="*/ 0 h 207"/>
                <a:gd name="T70" fmla="*/ 37 w 37"/>
                <a:gd name="T71" fmla="*/ 0 h 207"/>
                <a:gd name="T72" fmla="*/ 37 w 37"/>
                <a:gd name="T73" fmla="*/ 0 h 207"/>
                <a:gd name="T74" fmla="*/ 37 w 37"/>
                <a:gd name="T75" fmla="*/ 0 h 207"/>
                <a:gd name="T76" fmla="*/ 37 w 37"/>
                <a:gd name="T7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207"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49">
              <a:extLst>
                <a:ext uri="{FF2B5EF4-FFF2-40B4-BE49-F238E27FC236}">
                  <a16:creationId xmlns:a16="http://schemas.microsoft.com/office/drawing/2014/main" id="{CD76586E-0EB7-FA19-C623-1B67FF1C9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451" y="3795713"/>
              <a:ext cx="223838" cy="808038"/>
            </a:xfrm>
            <a:custGeom>
              <a:avLst/>
              <a:gdLst>
                <a:gd name="T0" fmla="*/ 49 w 65"/>
                <a:gd name="T1" fmla="*/ 0 h 236"/>
                <a:gd name="T2" fmla="*/ 54 w 65"/>
                <a:gd name="T3" fmla="*/ 18 h 236"/>
                <a:gd name="T4" fmla="*/ 54 w 65"/>
                <a:gd name="T5" fmla="*/ 191 h 236"/>
                <a:gd name="T6" fmla="*/ 20 w 65"/>
                <a:gd name="T7" fmla="*/ 225 h 236"/>
                <a:gd name="T8" fmla="*/ 18 w 65"/>
                <a:gd name="T9" fmla="*/ 225 h 236"/>
                <a:gd name="T10" fmla="*/ 0 w 65"/>
                <a:gd name="T11" fmla="*/ 220 h 236"/>
                <a:gd name="T12" fmla="*/ 28 w 65"/>
                <a:gd name="T13" fmla="*/ 236 h 236"/>
                <a:gd name="T14" fmla="*/ 28 w 65"/>
                <a:gd name="T15" fmla="*/ 236 h 236"/>
                <a:gd name="T16" fmla="*/ 28 w 65"/>
                <a:gd name="T17" fmla="*/ 236 h 236"/>
                <a:gd name="T18" fmla="*/ 28 w 65"/>
                <a:gd name="T19" fmla="*/ 236 h 236"/>
                <a:gd name="T20" fmla="*/ 28 w 65"/>
                <a:gd name="T21" fmla="*/ 236 h 236"/>
                <a:gd name="T22" fmla="*/ 28 w 65"/>
                <a:gd name="T23" fmla="*/ 236 h 236"/>
                <a:gd name="T24" fmla="*/ 29 w 65"/>
                <a:gd name="T25" fmla="*/ 236 h 236"/>
                <a:gd name="T26" fmla="*/ 29 w 65"/>
                <a:gd name="T27" fmla="*/ 236 h 236"/>
                <a:gd name="T28" fmla="*/ 29 w 65"/>
                <a:gd name="T29" fmla="*/ 236 h 236"/>
                <a:gd name="T30" fmla="*/ 29 w 65"/>
                <a:gd name="T31" fmla="*/ 236 h 236"/>
                <a:gd name="T32" fmla="*/ 29 w 65"/>
                <a:gd name="T33" fmla="*/ 236 h 236"/>
                <a:gd name="T34" fmla="*/ 29 w 65"/>
                <a:gd name="T35" fmla="*/ 236 h 236"/>
                <a:gd name="T36" fmla="*/ 29 w 65"/>
                <a:gd name="T37" fmla="*/ 236 h 236"/>
                <a:gd name="T38" fmla="*/ 29 w 65"/>
                <a:gd name="T39" fmla="*/ 236 h 236"/>
                <a:gd name="T40" fmla="*/ 29 w 65"/>
                <a:gd name="T41" fmla="*/ 236 h 236"/>
                <a:gd name="T42" fmla="*/ 32 w 65"/>
                <a:gd name="T43" fmla="*/ 236 h 236"/>
                <a:gd name="T44" fmla="*/ 65 w 65"/>
                <a:gd name="T45" fmla="*/ 203 h 236"/>
                <a:gd name="T46" fmla="*/ 65 w 65"/>
                <a:gd name="T47" fmla="*/ 29 h 236"/>
                <a:gd name="T48" fmla="*/ 65 w 65"/>
                <a:gd name="T49" fmla="*/ 29 h 236"/>
                <a:gd name="T50" fmla="*/ 65 w 65"/>
                <a:gd name="T51" fmla="*/ 29 h 236"/>
                <a:gd name="T52" fmla="*/ 65 w 65"/>
                <a:gd name="T53" fmla="*/ 29 h 236"/>
                <a:gd name="T54" fmla="*/ 65 w 65"/>
                <a:gd name="T55" fmla="*/ 29 h 236"/>
                <a:gd name="T56" fmla="*/ 65 w 65"/>
                <a:gd name="T57" fmla="*/ 29 h 236"/>
                <a:gd name="T58" fmla="*/ 65 w 65"/>
                <a:gd name="T59" fmla="*/ 29 h 236"/>
                <a:gd name="T60" fmla="*/ 65 w 65"/>
                <a:gd name="T61" fmla="*/ 29 h 236"/>
                <a:gd name="T62" fmla="*/ 65 w 65"/>
                <a:gd name="T63" fmla="*/ 29 h 236"/>
                <a:gd name="T64" fmla="*/ 65 w 65"/>
                <a:gd name="T65" fmla="*/ 29 h 236"/>
                <a:gd name="T66" fmla="*/ 49 w 65"/>
                <a:gd name="T6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236">
                  <a:moveTo>
                    <a:pt x="49" y="0"/>
                  </a:moveTo>
                  <a:cubicBezTo>
                    <a:pt x="52" y="5"/>
                    <a:pt x="54" y="11"/>
                    <a:pt x="54" y="18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54" y="210"/>
                    <a:pt x="39" y="225"/>
                    <a:pt x="20" y="225"/>
                  </a:cubicBezTo>
                  <a:cubicBezTo>
                    <a:pt x="18" y="225"/>
                    <a:pt x="18" y="225"/>
                    <a:pt x="18" y="225"/>
                  </a:cubicBezTo>
                  <a:cubicBezTo>
                    <a:pt x="11" y="225"/>
                    <a:pt x="5" y="223"/>
                    <a:pt x="0" y="220"/>
                  </a:cubicBezTo>
                  <a:cubicBezTo>
                    <a:pt x="6" y="230"/>
                    <a:pt x="16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50" y="236"/>
                    <a:pt x="65" y="221"/>
                    <a:pt x="65" y="203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17"/>
                    <a:pt x="58" y="6"/>
                    <a:pt x="49" y="0"/>
                  </a:cubicBezTo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50">
              <a:extLst>
                <a:ext uri="{FF2B5EF4-FFF2-40B4-BE49-F238E27FC236}">
                  <a16:creationId xmlns:a16="http://schemas.microsoft.com/office/drawing/2014/main" id="{67B4293F-6E06-6470-DD93-B67A7B351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63" y="3411538"/>
              <a:ext cx="112713" cy="449263"/>
            </a:xfrm>
            <a:custGeom>
              <a:avLst/>
              <a:gdLst>
                <a:gd name="T0" fmla="*/ 16 w 33"/>
                <a:gd name="T1" fmla="*/ 131 h 131"/>
                <a:gd name="T2" fmla="*/ 33 w 33"/>
                <a:gd name="T3" fmla="*/ 115 h 131"/>
                <a:gd name="T4" fmla="*/ 33 w 33"/>
                <a:gd name="T5" fmla="*/ 15 h 131"/>
                <a:gd name="T6" fmla="*/ 16 w 33"/>
                <a:gd name="T7" fmla="*/ 0 h 131"/>
                <a:gd name="T8" fmla="*/ 0 w 33"/>
                <a:gd name="T9" fmla="*/ 15 h 131"/>
                <a:gd name="T10" fmla="*/ 0 w 33"/>
                <a:gd name="T11" fmla="*/ 115 h 131"/>
                <a:gd name="T12" fmla="*/ 16 w 3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31">
                  <a:moveTo>
                    <a:pt x="16" y="131"/>
                  </a:moveTo>
                  <a:cubicBezTo>
                    <a:pt x="25" y="131"/>
                    <a:pt x="33" y="124"/>
                    <a:pt x="33" y="1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7"/>
                    <a:pt x="25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4"/>
                    <a:pt x="7" y="131"/>
                    <a:pt x="16" y="13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451">
              <a:extLst>
                <a:ext uri="{FF2B5EF4-FFF2-40B4-BE49-F238E27FC236}">
                  <a16:creationId xmlns:a16="http://schemas.microsoft.com/office/drawing/2014/main" id="{3D28FFDD-8E7B-0F97-6D83-6F12110E6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2313" y="2730501"/>
              <a:ext cx="884238" cy="88265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52">
              <a:extLst>
                <a:ext uri="{FF2B5EF4-FFF2-40B4-BE49-F238E27FC236}">
                  <a16:creationId xmlns:a16="http://schemas.microsoft.com/office/drawing/2014/main" id="{45DD310E-A9A9-9367-551B-70CAEDF49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6926" y="2805113"/>
              <a:ext cx="733425" cy="733425"/>
            </a:xfrm>
            <a:prstGeom prst="ellipse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53">
              <a:extLst>
                <a:ext uri="{FF2B5EF4-FFF2-40B4-BE49-F238E27FC236}">
                  <a16:creationId xmlns:a16="http://schemas.microsoft.com/office/drawing/2014/main" id="{55B842A3-177D-24DB-8C02-1919EC7059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6926" y="2805113"/>
              <a:ext cx="374650" cy="369888"/>
            </a:xfrm>
            <a:custGeom>
              <a:avLst/>
              <a:gdLst>
                <a:gd name="T0" fmla="*/ 0 w 109"/>
                <a:gd name="T1" fmla="*/ 108 h 108"/>
                <a:gd name="T2" fmla="*/ 0 w 109"/>
                <a:gd name="T3" fmla="*/ 108 h 108"/>
                <a:gd name="T4" fmla="*/ 0 w 109"/>
                <a:gd name="T5" fmla="*/ 108 h 108"/>
                <a:gd name="T6" fmla="*/ 0 w 109"/>
                <a:gd name="T7" fmla="*/ 108 h 108"/>
                <a:gd name="T8" fmla="*/ 0 w 109"/>
                <a:gd name="T9" fmla="*/ 108 h 108"/>
                <a:gd name="T10" fmla="*/ 0 w 109"/>
                <a:gd name="T11" fmla="*/ 108 h 108"/>
                <a:gd name="T12" fmla="*/ 0 w 109"/>
                <a:gd name="T13" fmla="*/ 108 h 108"/>
                <a:gd name="T14" fmla="*/ 0 w 109"/>
                <a:gd name="T15" fmla="*/ 108 h 108"/>
                <a:gd name="T16" fmla="*/ 0 w 109"/>
                <a:gd name="T17" fmla="*/ 108 h 108"/>
                <a:gd name="T18" fmla="*/ 0 w 109"/>
                <a:gd name="T19" fmla="*/ 108 h 108"/>
                <a:gd name="T20" fmla="*/ 0 w 109"/>
                <a:gd name="T21" fmla="*/ 108 h 108"/>
                <a:gd name="T22" fmla="*/ 0 w 109"/>
                <a:gd name="T23" fmla="*/ 108 h 108"/>
                <a:gd name="T24" fmla="*/ 0 w 109"/>
                <a:gd name="T25" fmla="*/ 108 h 108"/>
                <a:gd name="T26" fmla="*/ 0 w 109"/>
                <a:gd name="T27" fmla="*/ 108 h 108"/>
                <a:gd name="T28" fmla="*/ 0 w 109"/>
                <a:gd name="T29" fmla="*/ 108 h 108"/>
                <a:gd name="T30" fmla="*/ 0 w 109"/>
                <a:gd name="T31" fmla="*/ 107 h 108"/>
                <a:gd name="T32" fmla="*/ 0 w 109"/>
                <a:gd name="T33" fmla="*/ 108 h 108"/>
                <a:gd name="T34" fmla="*/ 0 w 109"/>
                <a:gd name="T35" fmla="*/ 107 h 108"/>
                <a:gd name="T36" fmla="*/ 0 w 109"/>
                <a:gd name="T37" fmla="*/ 107 h 108"/>
                <a:gd name="T38" fmla="*/ 0 w 109"/>
                <a:gd name="T39" fmla="*/ 107 h 108"/>
                <a:gd name="T40" fmla="*/ 0 w 109"/>
                <a:gd name="T41" fmla="*/ 107 h 108"/>
                <a:gd name="T42" fmla="*/ 0 w 109"/>
                <a:gd name="T43" fmla="*/ 107 h 108"/>
                <a:gd name="T44" fmla="*/ 0 w 109"/>
                <a:gd name="T45" fmla="*/ 107 h 108"/>
                <a:gd name="T46" fmla="*/ 0 w 109"/>
                <a:gd name="T47" fmla="*/ 107 h 108"/>
                <a:gd name="T48" fmla="*/ 109 w 109"/>
                <a:gd name="T49" fmla="*/ 0 h 108"/>
                <a:gd name="T50" fmla="*/ 109 w 109"/>
                <a:gd name="T51" fmla="*/ 0 h 108"/>
                <a:gd name="T52" fmla="*/ 109 w 109"/>
                <a:gd name="T53" fmla="*/ 0 h 108"/>
                <a:gd name="T54" fmla="*/ 109 w 109"/>
                <a:gd name="T55" fmla="*/ 0 h 108"/>
                <a:gd name="T56" fmla="*/ 109 w 109"/>
                <a:gd name="T57" fmla="*/ 0 h 108"/>
                <a:gd name="T58" fmla="*/ 109 w 109"/>
                <a:gd name="T59" fmla="*/ 0 h 108"/>
                <a:gd name="T60" fmla="*/ 108 w 109"/>
                <a:gd name="T61" fmla="*/ 0 h 108"/>
                <a:gd name="T62" fmla="*/ 108 w 109"/>
                <a:gd name="T63" fmla="*/ 0 h 108"/>
                <a:gd name="T64" fmla="*/ 108 w 109"/>
                <a:gd name="T65" fmla="*/ 0 h 108"/>
                <a:gd name="T66" fmla="*/ 108 w 109"/>
                <a:gd name="T67" fmla="*/ 0 h 108"/>
                <a:gd name="T68" fmla="*/ 108 w 109"/>
                <a:gd name="T69" fmla="*/ 0 h 108"/>
                <a:gd name="T70" fmla="*/ 108 w 109"/>
                <a:gd name="T71" fmla="*/ 0 h 108"/>
                <a:gd name="T72" fmla="*/ 108 w 109"/>
                <a:gd name="T73" fmla="*/ 0 h 108"/>
                <a:gd name="T74" fmla="*/ 108 w 109"/>
                <a:gd name="T75" fmla="*/ 0 h 108"/>
                <a:gd name="T76" fmla="*/ 108 w 109"/>
                <a:gd name="T77" fmla="*/ 0 h 108"/>
                <a:gd name="T78" fmla="*/ 108 w 109"/>
                <a:gd name="T79" fmla="*/ 0 h 108"/>
                <a:gd name="T80" fmla="*/ 108 w 109"/>
                <a:gd name="T81" fmla="*/ 0 h 108"/>
                <a:gd name="T82" fmla="*/ 108 w 109"/>
                <a:gd name="T83" fmla="*/ 0 h 108"/>
                <a:gd name="T84" fmla="*/ 108 w 109"/>
                <a:gd name="T85" fmla="*/ 0 h 108"/>
                <a:gd name="T86" fmla="*/ 108 w 109"/>
                <a:gd name="T87" fmla="*/ 0 h 108"/>
                <a:gd name="T88" fmla="*/ 108 w 109"/>
                <a:gd name="T89" fmla="*/ 0 h 108"/>
                <a:gd name="T90" fmla="*/ 107 w 109"/>
                <a:gd name="T91" fmla="*/ 0 h 108"/>
                <a:gd name="T92" fmla="*/ 108 w 109"/>
                <a:gd name="T93" fmla="*/ 0 h 108"/>
                <a:gd name="T94" fmla="*/ 107 w 109"/>
                <a:gd name="T9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" h="108"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7"/>
                  </a:moveTo>
                  <a:cubicBezTo>
                    <a:pt x="0" y="107"/>
                    <a:pt x="0" y="108"/>
                    <a:pt x="0" y="108"/>
                  </a:cubicBezTo>
                  <a:cubicBezTo>
                    <a:pt x="0" y="108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7" y="0"/>
                  </a:moveTo>
                  <a:cubicBezTo>
                    <a:pt x="107" y="0"/>
                    <a:pt x="107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54">
              <a:extLst>
                <a:ext uri="{FF2B5EF4-FFF2-40B4-BE49-F238E27FC236}">
                  <a16:creationId xmlns:a16="http://schemas.microsoft.com/office/drawing/2014/main" id="{16B9963B-05C4-C472-E222-0100097F6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6" y="2805113"/>
              <a:ext cx="644525" cy="644525"/>
            </a:xfrm>
            <a:custGeom>
              <a:avLst/>
              <a:gdLst>
                <a:gd name="T0" fmla="*/ 107 w 188"/>
                <a:gd name="T1" fmla="*/ 0 h 188"/>
                <a:gd name="T2" fmla="*/ 0 w 188"/>
                <a:gd name="T3" fmla="*/ 107 h 188"/>
                <a:gd name="T4" fmla="*/ 0 w 188"/>
                <a:gd name="T5" fmla="*/ 107 h 188"/>
                <a:gd name="T6" fmla="*/ 0 w 188"/>
                <a:gd name="T7" fmla="*/ 107 h 188"/>
                <a:gd name="T8" fmla="*/ 0 w 188"/>
                <a:gd name="T9" fmla="*/ 107 h 188"/>
                <a:gd name="T10" fmla="*/ 0 w 188"/>
                <a:gd name="T11" fmla="*/ 107 h 188"/>
                <a:gd name="T12" fmla="*/ 0 w 188"/>
                <a:gd name="T13" fmla="*/ 107 h 188"/>
                <a:gd name="T14" fmla="*/ 0 w 188"/>
                <a:gd name="T15" fmla="*/ 108 h 188"/>
                <a:gd name="T16" fmla="*/ 0 w 188"/>
                <a:gd name="T17" fmla="*/ 108 h 188"/>
                <a:gd name="T18" fmla="*/ 0 w 188"/>
                <a:gd name="T19" fmla="*/ 108 h 188"/>
                <a:gd name="T20" fmla="*/ 0 w 188"/>
                <a:gd name="T21" fmla="*/ 108 h 188"/>
                <a:gd name="T22" fmla="*/ 0 w 188"/>
                <a:gd name="T23" fmla="*/ 108 h 188"/>
                <a:gd name="T24" fmla="*/ 0 w 188"/>
                <a:gd name="T25" fmla="*/ 108 h 188"/>
                <a:gd name="T26" fmla="*/ 0 w 188"/>
                <a:gd name="T27" fmla="*/ 108 h 188"/>
                <a:gd name="T28" fmla="*/ 0 w 188"/>
                <a:gd name="T29" fmla="*/ 108 h 188"/>
                <a:gd name="T30" fmla="*/ 0 w 188"/>
                <a:gd name="T31" fmla="*/ 108 h 188"/>
                <a:gd name="T32" fmla="*/ 0 w 188"/>
                <a:gd name="T33" fmla="*/ 108 h 188"/>
                <a:gd name="T34" fmla="*/ 0 w 188"/>
                <a:gd name="T35" fmla="*/ 108 h 188"/>
                <a:gd name="T36" fmla="*/ 38 w 188"/>
                <a:gd name="T37" fmla="*/ 188 h 188"/>
                <a:gd name="T38" fmla="*/ 12 w 188"/>
                <a:gd name="T39" fmla="*/ 118 h 188"/>
                <a:gd name="T40" fmla="*/ 119 w 188"/>
                <a:gd name="T41" fmla="*/ 11 h 188"/>
                <a:gd name="T42" fmla="*/ 188 w 188"/>
                <a:gd name="T43" fmla="*/ 37 h 188"/>
                <a:gd name="T44" fmla="*/ 109 w 188"/>
                <a:gd name="T45" fmla="*/ 0 h 188"/>
                <a:gd name="T46" fmla="*/ 109 w 188"/>
                <a:gd name="T47" fmla="*/ 0 h 188"/>
                <a:gd name="T48" fmla="*/ 109 w 188"/>
                <a:gd name="T49" fmla="*/ 0 h 188"/>
                <a:gd name="T50" fmla="*/ 109 w 188"/>
                <a:gd name="T51" fmla="*/ 0 h 188"/>
                <a:gd name="T52" fmla="*/ 108 w 188"/>
                <a:gd name="T53" fmla="*/ 0 h 188"/>
                <a:gd name="T54" fmla="*/ 108 w 188"/>
                <a:gd name="T55" fmla="*/ 0 h 188"/>
                <a:gd name="T56" fmla="*/ 108 w 188"/>
                <a:gd name="T57" fmla="*/ 0 h 188"/>
                <a:gd name="T58" fmla="*/ 108 w 188"/>
                <a:gd name="T59" fmla="*/ 0 h 188"/>
                <a:gd name="T60" fmla="*/ 108 w 188"/>
                <a:gd name="T61" fmla="*/ 0 h 188"/>
                <a:gd name="T62" fmla="*/ 108 w 188"/>
                <a:gd name="T63" fmla="*/ 0 h 188"/>
                <a:gd name="T64" fmla="*/ 108 w 188"/>
                <a:gd name="T65" fmla="*/ 0 h 188"/>
                <a:gd name="T66" fmla="*/ 108 w 188"/>
                <a:gd name="T67" fmla="*/ 0 h 188"/>
                <a:gd name="T68" fmla="*/ 108 w 188"/>
                <a:gd name="T69" fmla="*/ 0 h 188"/>
                <a:gd name="T70" fmla="*/ 108 w 188"/>
                <a:gd name="T71" fmla="*/ 0 h 188"/>
                <a:gd name="T72" fmla="*/ 108 w 188"/>
                <a:gd name="T73" fmla="*/ 0 h 188"/>
                <a:gd name="T74" fmla="*/ 107 w 188"/>
                <a:gd name="T75" fmla="*/ 0 h 188"/>
                <a:gd name="T76" fmla="*/ 107 w 188"/>
                <a:gd name="T77" fmla="*/ 0 h 188"/>
                <a:gd name="T78" fmla="*/ 107 w 188"/>
                <a:gd name="T7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" h="188">
                  <a:moveTo>
                    <a:pt x="107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0"/>
                    <a:pt x="15" y="169"/>
                    <a:pt x="38" y="188"/>
                  </a:cubicBezTo>
                  <a:cubicBezTo>
                    <a:pt x="22" y="169"/>
                    <a:pt x="12" y="145"/>
                    <a:pt x="12" y="118"/>
                  </a:cubicBezTo>
                  <a:cubicBezTo>
                    <a:pt x="12" y="59"/>
                    <a:pt x="60" y="11"/>
                    <a:pt x="119" y="11"/>
                  </a:cubicBezTo>
                  <a:cubicBezTo>
                    <a:pt x="145" y="11"/>
                    <a:pt x="169" y="21"/>
                    <a:pt x="188" y="37"/>
                  </a:cubicBezTo>
                  <a:cubicBezTo>
                    <a:pt x="169" y="15"/>
                    <a:pt x="141" y="1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55">
              <a:extLst>
                <a:ext uri="{FF2B5EF4-FFF2-40B4-BE49-F238E27FC236}">
                  <a16:creationId xmlns:a16="http://schemas.microsoft.com/office/drawing/2014/main" id="{425A8A82-2714-DCEA-D0C5-B12B07D65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1" y="2873376"/>
              <a:ext cx="331788" cy="333375"/>
            </a:xfrm>
            <a:custGeom>
              <a:avLst/>
              <a:gdLst>
                <a:gd name="T0" fmla="*/ 91 w 97"/>
                <a:gd name="T1" fmla="*/ 97 h 97"/>
                <a:gd name="T2" fmla="*/ 97 w 97"/>
                <a:gd name="T3" fmla="*/ 91 h 97"/>
                <a:gd name="T4" fmla="*/ 6 w 97"/>
                <a:gd name="T5" fmla="*/ 0 h 97"/>
                <a:gd name="T6" fmla="*/ 0 w 97"/>
                <a:gd name="T7" fmla="*/ 6 h 97"/>
                <a:gd name="T8" fmla="*/ 6 w 97"/>
                <a:gd name="T9" fmla="*/ 13 h 97"/>
                <a:gd name="T10" fmla="*/ 84 w 97"/>
                <a:gd name="T11" fmla="*/ 91 h 97"/>
                <a:gd name="T12" fmla="*/ 91 w 97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7">
                  <a:moveTo>
                    <a:pt x="91" y="97"/>
                  </a:moveTo>
                  <a:cubicBezTo>
                    <a:pt x="95" y="97"/>
                    <a:pt x="97" y="94"/>
                    <a:pt x="97" y="91"/>
                  </a:cubicBezTo>
                  <a:cubicBezTo>
                    <a:pt x="97" y="41"/>
                    <a:pt x="57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9" y="13"/>
                    <a:pt x="84" y="48"/>
                    <a:pt x="84" y="91"/>
                  </a:cubicBezTo>
                  <a:cubicBezTo>
                    <a:pt x="84" y="94"/>
                    <a:pt x="87" y="97"/>
                    <a:pt x="91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56">
              <a:extLst>
                <a:ext uri="{FF2B5EF4-FFF2-40B4-BE49-F238E27FC236}">
                  <a16:creationId xmlns:a16="http://schemas.microsoft.com/office/drawing/2014/main" id="{A6F24265-5B3A-4A36-6EBD-2EF58480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026" y="3925888"/>
              <a:ext cx="68263" cy="550863"/>
            </a:xfrm>
            <a:custGeom>
              <a:avLst/>
              <a:gdLst>
                <a:gd name="T0" fmla="*/ 10 w 20"/>
                <a:gd name="T1" fmla="*/ 0 h 161"/>
                <a:gd name="T2" fmla="*/ 0 w 20"/>
                <a:gd name="T3" fmla="*/ 10 h 161"/>
                <a:gd name="T4" fmla="*/ 0 w 20"/>
                <a:gd name="T5" fmla="*/ 151 h 161"/>
                <a:gd name="T6" fmla="*/ 10 w 20"/>
                <a:gd name="T7" fmla="*/ 161 h 161"/>
                <a:gd name="T8" fmla="*/ 20 w 20"/>
                <a:gd name="T9" fmla="*/ 151 h 161"/>
                <a:gd name="T10" fmla="*/ 20 w 20"/>
                <a:gd name="T11" fmla="*/ 10 h 161"/>
                <a:gd name="T12" fmla="*/ 10 w 20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1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7"/>
                    <a:pt x="4" y="161"/>
                    <a:pt x="10" y="161"/>
                  </a:cubicBezTo>
                  <a:cubicBezTo>
                    <a:pt x="15" y="161"/>
                    <a:pt x="20" y="157"/>
                    <a:pt x="20" y="15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FE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63D3DD-1E4A-C1BD-9484-EA1BCDD0DE7F}"/>
              </a:ext>
            </a:extLst>
          </p:cNvPr>
          <p:cNvGrpSpPr/>
          <p:nvPr/>
        </p:nvGrpSpPr>
        <p:grpSpPr>
          <a:xfrm>
            <a:off x="4724398" y="971548"/>
            <a:ext cx="828675" cy="923925"/>
            <a:chOff x="10048876" y="3052763"/>
            <a:chExt cx="828675" cy="923925"/>
          </a:xfrm>
        </p:grpSpPr>
        <p:sp>
          <p:nvSpPr>
            <p:cNvPr id="14" name="Freeform 472">
              <a:extLst>
                <a:ext uri="{FF2B5EF4-FFF2-40B4-BE49-F238E27FC236}">
                  <a16:creationId xmlns:a16="http://schemas.microsoft.com/office/drawing/2014/main" id="{316C6F5E-791F-23E5-6CCF-FDF5DE5B1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76" y="3052763"/>
              <a:ext cx="828675" cy="923925"/>
            </a:xfrm>
            <a:custGeom>
              <a:avLst/>
              <a:gdLst>
                <a:gd name="T0" fmla="*/ 242 w 242"/>
                <a:gd name="T1" fmla="*/ 243 h 270"/>
                <a:gd name="T2" fmla="*/ 215 w 242"/>
                <a:gd name="T3" fmla="*/ 270 h 270"/>
                <a:gd name="T4" fmla="*/ 27 w 242"/>
                <a:gd name="T5" fmla="*/ 270 h 270"/>
                <a:gd name="T6" fmla="*/ 0 w 242"/>
                <a:gd name="T7" fmla="*/ 243 h 270"/>
                <a:gd name="T8" fmla="*/ 0 w 242"/>
                <a:gd name="T9" fmla="*/ 27 h 270"/>
                <a:gd name="T10" fmla="*/ 27 w 242"/>
                <a:gd name="T11" fmla="*/ 0 h 270"/>
                <a:gd name="T12" fmla="*/ 215 w 242"/>
                <a:gd name="T13" fmla="*/ 0 h 270"/>
                <a:gd name="T14" fmla="*/ 242 w 242"/>
                <a:gd name="T15" fmla="*/ 27 h 270"/>
                <a:gd name="T16" fmla="*/ 242 w 242"/>
                <a:gd name="T17" fmla="*/ 2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70">
                  <a:moveTo>
                    <a:pt x="242" y="243"/>
                  </a:moveTo>
                  <a:cubicBezTo>
                    <a:pt x="242" y="258"/>
                    <a:pt x="230" y="270"/>
                    <a:pt x="215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12" y="270"/>
                    <a:pt x="0" y="258"/>
                    <a:pt x="0" y="2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30" y="0"/>
                    <a:pt x="242" y="12"/>
                    <a:pt x="242" y="27"/>
                  </a:cubicBezTo>
                  <a:cubicBezTo>
                    <a:pt x="242" y="243"/>
                    <a:pt x="242" y="243"/>
                    <a:pt x="242" y="243"/>
                  </a:cubicBezTo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473">
              <a:extLst>
                <a:ext uri="{FF2B5EF4-FFF2-40B4-BE49-F238E27FC236}">
                  <a16:creationId xmlns:a16="http://schemas.microsoft.com/office/drawing/2014/main" id="{4D95601B-239B-242D-5715-EE4E27D92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474">
              <a:extLst>
                <a:ext uri="{FF2B5EF4-FFF2-40B4-BE49-F238E27FC236}">
                  <a16:creationId xmlns:a16="http://schemas.microsoft.com/office/drawing/2014/main" id="{1C32F14E-F802-B88B-708E-3418CE3D5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475">
              <a:extLst>
                <a:ext uri="{FF2B5EF4-FFF2-40B4-BE49-F238E27FC236}">
                  <a16:creationId xmlns:a16="http://schemas.microsoft.com/office/drawing/2014/main" id="{AE8024BA-6444-DBD6-474D-38AC02C05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76">
              <a:extLst>
                <a:ext uri="{FF2B5EF4-FFF2-40B4-BE49-F238E27FC236}">
                  <a16:creationId xmlns:a16="http://schemas.microsoft.com/office/drawing/2014/main" id="{5D412EB7-479C-4680-340C-EF994BFC1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477">
              <a:extLst>
                <a:ext uri="{FF2B5EF4-FFF2-40B4-BE49-F238E27FC236}">
                  <a16:creationId xmlns:a16="http://schemas.microsoft.com/office/drawing/2014/main" id="{C61FED86-56A7-A841-6646-7F5BF58B9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478">
              <a:extLst>
                <a:ext uri="{FF2B5EF4-FFF2-40B4-BE49-F238E27FC236}">
                  <a16:creationId xmlns:a16="http://schemas.microsoft.com/office/drawing/2014/main" id="{C1EC57F8-65C7-D36B-5812-C695C6A16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479">
              <a:extLst>
                <a:ext uri="{FF2B5EF4-FFF2-40B4-BE49-F238E27FC236}">
                  <a16:creationId xmlns:a16="http://schemas.microsoft.com/office/drawing/2014/main" id="{922C5950-779B-51AA-7CA0-C661D4C2C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80">
              <a:extLst>
                <a:ext uri="{FF2B5EF4-FFF2-40B4-BE49-F238E27FC236}">
                  <a16:creationId xmlns:a16="http://schemas.microsoft.com/office/drawing/2014/main" id="{C7CCD0C7-6FA7-C017-773C-916847F9E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81">
              <a:extLst>
                <a:ext uri="{FF2B5EF4-FFF2-40B4-BE49-F238E27FC236}">
                  <a16:creationId xmlns:a16="http://schemas.microsoft.com/office/drawing/2014/main" id="{CC8F932B-DE20-CA44-E26C-E339BB384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82">
              <a:extLst>
                <a:ext uri="{FF2B5EF4-FFF2-40B4-BE49-F238E27FC236}">
                  <a16:creationId xmlns:a16="http://schemas.microsoft.com/office/drawing/2014/main" id="{100A84D5-A55F-BA29-FD1A-20C8AFBD5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83">
              <a:extLst>
                <a:ext uri="{FF2B5EF4-FFF2-40B4-BE49-F238E27FC236}">
                  <a16:creationId xmlns:a16="http://schemas.microsoft.com/office/drawing/2014/main" id="{FE5E0AEB-52F7-C29C-8DA4-E2B211A26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484">
              <a:extLst>
                <a:ext uri="{FF2B5EF4-FFF2-40B4-BE49-F238E27FC236}">
                  <a16:creationId xmlns:a16="http://schemas.microsoft.com/office/drawing/2014/main" id="{36754219-46B3-9B97-C645-15FE014B2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485">
              <a:extLst>
                <a:ext uri="{FF2B5EF4-FFF2-40B4-BE49-F238E27FC236}">
                  <a16:creationId xmlns:a16="http://schemas.microsoft.com/office/drawing/2014/main" id="{E11EC3E1-EC74-A279-75E7-E945930CC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86">
              <a:extLst>
                <a:ext uri="{FF2B5EF4-FFF2-40B4-BE49-F238E27FC236}">
                  <a16:creationId xmlns:a16="http://schemas.microsoft.com/office/drawing/2014/main" id="{1389D917-2EEF-DD54-E0FC-D38D69670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87">
              <a:extLst>
                <a:ext uri="{FF2B5EF4-FFF2-40B4-BE49-F238E27FC236}">
                  <a16:creationId xmlns:a16="http://schemas.microsoft.com/office/drawing/2014/main" id="{92CD2317-6464-28A2-D0FC-69FE310D8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88">
              <a:extLst>
                <a:ext uri="{FF2B5EF4-FFF2-40B4-BE49-F238E27FC236}">
                  <a16:creationId xmlns:a16="http://schemas.microsoft.com/office/drawing/2014/main" id="{1C256417-24A5-C3B9-BEAD-1CA1099DF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89">
              <a:extLst>
                <a:ext uri="{FF2B5EF4-FFF2-40B4-BE49-F238E27FC236}">
                  <a16:creationId xmlns:a16="http://schemas.microsoft.com/office/drawing/2014/main" id="{D4619D92-1F06-4A91-3B0D-5F3464A4D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90">
              <a:extLst>
                <a:ext uri="{FF2B5EF4-FFF2-40B4-BE49-F238E27FC236}">
                  <a16:creationId xmlns:a16="http://schemas.microsoft.com/office/drawing/2014/main" id="{40430E5E-081D-D192-C055-1FBA5F8CC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91">
              <a:extLst>
                <a:ext uri="{FF2B5EF4-FFF2-40B4-BE49-F238E27FC236}">
                  <a16:creationId xmlns:a16="http://schemas.microsoft.com/office/drawing/2014/main" id="{D8C61460-A5D9-310E-78C7-E9D448871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92">
              <a:extLst>
                <a:ext uri="{FF2B5EF4-FFF2-40B4-BE49-F238E27FC236}">
                  <a16:creationId xmlns:a16="http://schemas.microsoft.com/office/drawing/2014/main" id="{CF33B748-1078-D638-4D41-D2A16280A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93">
              <a:extLst>
                <a:ext uri="{FF2B5EF4-FFF2-40B4-BE49-F238E27FC236}">
                  <a16:creationId xmlns:a16="http://schemas.microsoft.com/office/drawing/2014/main" id="{FA244374-9366-BA47-8E6F-58740E036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494">
              <a:extLst>
                <a:ext uri="{FF2B5EF4-FFF2-40B4-BE49-F238E27FC236}">
                  <a16:creationId xmlns:a16="http://schemas.microsoft.com/office/drawing/2014/main" id="{56083256-5552-97A6-BAA2-B16BEA011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95">
              <a:extLst>
                <a:ext uri="{FF2B5EF4-FFF2-40B4-BE49-F238E27FC236}">
                  <a16:creationId xmlns:a16="http://schemas.microsoft.com/office/drawing/2014/main" id="{F5F28F42-C434-1BA1-13B0-CCB3B018F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96">
              <a:extLst>
                <a:ext uri="{FF2B5EF4-FFF2-40B4-BE49-F238E27FC236}">
                  <a16:creationId xmlns:a16="http://schemas.microsoft.com/office/drawing/2014/main" id="{CAAD6F6A-98CF-E070-45E9-27E9EB6D5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97">
              <a:extLst>
                <a:ext uri="{FF2B5EF4-FFF2-40B4-BE49-F238E27FC236}">
                  <a16:creationId xmlns:a16="http://schemas.microsoft.com/office/drawing/2014/main" id="{A06ACA61-4058-9C93-AFBA-BAD6C9DF6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98">
              <a:extLst>
                <a:ext uri="{FF2B5EF4-FFF2-40B4-BE49-F238E27FC236}">
                  <a16:creationId xmlns:a16="http://schemas.microsoft.com/office/drawing/2014/main" id="{D8797132-43C1-FFBA-0675-70004C3C5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99">
              <a:extLst>
                <a:ext uri="{FF2B5EF4-FFF2-40B4-BE49-F238E27FC236}">
                  <a16:creationId xmlns:a16="http://schemas.microsoft.com/office/drawing/2014/main" id="{33B28B94-052E-817C-02D6-A12D606F8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0">
              <a:extLst>
                <a:ext uri="{FF2B5EF4-FFF2-40B4-BE49-F238E27FC236}">
                  <a16:creationId xmlns:a16="http://schemas.microsoft.com/office/drawing/2014/main" id="{48A7B1CE-5DC8-827F-393C-87D5CA4D7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1">
              <a:extLst>
                <a:ext uri="{FF2B5EF4-FFF2-40B4-BE49-F238E27FC236}">
                  <a16:creationId xmlns:a16="http://schemas.microsoft.com/office/drawing/2014/main" id="{58EA04D2-5CCE-3A15-C8D2-84A940106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02">
              <a:extLst>
                <a:ext uri="{FF2B5EF4-FFF2-40B4-BE49-F238E27FC236}">
                  <a16:creationId xmlns:a16="http://schemas.microsoft.com/office/drawing/2014/main" id="{1B5DFB3E-3AE4-C4AC-A798-E66FA0AC2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>
              <a:extLst>
                <a:ext uri="{FF2B5EF4-FFF2-40B4-BE49-F238E27FC236}">
                  <a16:creationId xmlns:a16="http://schemas.microsoft.com/office/drawing/2014/main" id="{D5033523-4CB5-2F6B-380A-0B4D3D8CF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4">
              <a:extLst>
                <a:ext uri="{FF2B5EF4-FFF2-40B4-BE49-F238E27FC236}">
                  <a16:creationId xmlns:a16="http://schemas.microsoft.com/office/drawing/2014/main" id="{DF02F29F-8EEF-23F6-60DC-1F5D79CFE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5">
              <a:extLst>
                <a:ext uri="{FF2B5EF4-FFF2-40B4-BE49-F238E27FC236}">
                  <a16:creationId xmlns:a16="http://schemas.microsoft.com/office/drawing/2014/main" id="{EE7C0E05-9BF0-E21E-4620-32EFCC941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6">
              <a:extLst>
                <a:ext uri="{FF2B5EF4-FFF2-40B4-BE49-F238E27FC236}">
                  <a16:creationId xmlns:a16="http://schemas.microsoft.com/office/drawing/2014/main" id="{D99E6994-968B-B23D-2C76-923482D39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7">
              <a:extLst>
                <a:ext uri="{FF2B5EF4-FFF2-40B4-BE49-F238E27FC236}">
                  <a16:creationId xmlns:a16="http://schemas.microsoft.com/office/drawing/2014/main" id="{E451B036-617E-8D1C-E4D7-24B3017C5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8">
              <a:extLst>
                <a:ext uri="{FF2B5EF4-FFF2-40B4-BE49-F238E27FC236}">
                  <a16:creationId xmlns:a16="http://schemas.microsoft.com/office/drawing/2014/main" id="{9D2BA8F0-2710-322D-E5B1-7F3991985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9">
              <a:extLst>
                <a:ext uri="{FF2B5EF4-FFF2-40B4-BE49-F238E27FC236}">
                  <a16:creationId xmlns:a16="http://schemas.microsoft.com/office/drawing/2014/main" id="{A3BC1B23-C691-73C5-66A2-B41B46847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0">
              <a:extLst>
                <a:ext uri="{FF2B5EF4-FFF2-40B4-BE49-F238E27FC236}">
                  <a16:creationId xmlns:a16="http://schemas.microsoft.com/office/drawing/2014/main" id="{E46C1FDC-7E36-8FB4-2DD6-D7FE161FB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1">
              <a:extLst>
                <a:ext uri="{FF2B5EF4-FFF2-40B4-BE49-F238E27FC236}">
                  <a16:creationId xmlns:a16="http://schemas.microsoft.com/office/drawing/2014/main" id="{A848C752-01A4-3A46-943D-A0F8AF754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2">
              <a:extLst>
                <a:ext uri="{FF2B5EF4-FFF2-40B4-BE49-F238E27FC236}">
                  <a16:creationId xmlns:a16="http://schemas.microsoft.com/office/drawing/2014/main" id="{00893C83-BA74-8060-0396-DF61E2C6A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3">
              <a:extLst>
                <a:ext uri="{FF2B5EF4-FFF2-40B4-BE49-F238E27FC236}">
                  <a16:creationId xmlns:a16="http://schemas.microsoft.com/office/drawing/2014/main" id="{7C7D0725-5804-6462-A691-AAC70E561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4">
              <a:extLst>
                <a:ext uri="{FF2B5EF4-FFF2-40B4-BE49-F238E27FC236}">
                  <a16:creationId xmlns:a16="http://schemas.microsoft.com/office/drawing/2014/main" id="{8D4E617A-DC71-D1EA-B029-C2A27DA82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5">
              <a:extLst>
                <a:ext uri="{FF2B5EF4-FFF2-40B4-BE49-F238E27FC236}">
                  <a16:creationId xmlns:a16="http://schemas.microsoft.com/office/drawing/2014/main" id="{3C7CE182-B079-9FDE-F4A8-064E41606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6">
              <a:extLst>
                <a:ext uri="{FF2B5EF4-FFF2-40B4-BE49-F238E27FC236}">
                  <a16:creationId xmlns:a16="http://schemas.microsoft.com/office/drawing/2014/main" id="{225253CD-1D11-783A-654D-A4C7D1CF2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7">
              <a:extLst>
                <a:ext uri="{FF2B5EF4-FFF2-40B4-BE49-F238E27FC236}">
                  <a16:creationId xmlns:a16="http://schemas.microsoft.com/office/drawing/2014/main" id="{7B7F3EB3-B6C6-CA93-F45E-670C5E27E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8">
              <a:extLst>
                <a:ext uri="{FF2B5EF4-FFF2-40B4-BE49-F238E27FC236}">
                  <a16:creationId xmlns:a16="http://schemas.microsoft.com/office/drawing/2014/main" id="{D26BBE7D-6D47-FABC-41BA-DCC3413B6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9">
              <a:extLst>
                <a:ext uri="{FF2B5EF4-FFF2-40B4-BE49-F238E27FC236}">
                  <a16:creationId xmlns:a16="http://schemas.microsoft.com/office/drawing/2014/main" id="{DAD2D8ED-7B4D-9DBC-D142-1C01F4F16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0">
              <a:extLst>
                <a:ext uri="{FF2B5EF4-FFF2-40B4-BE49-F238E27FC236}">
                  <a16:creationId xmlns:a16="http://schemas.microsoft.com/office/drawing/2014/main" id="{CA562C5B-6291-0A54-D838-7F1C5AEA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21">
              <a:extLst>
                <a:ext uri="{FF2B5EF4-FFF2-40B4-BE49-F238E27FC236}">
                  <a16:creationId xmlns:a16="http://schemas.microsoft.com/office/drawing/2014/main" id="{AA05EDA9-FB87-17CA-87CB-B0B0550D2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2">
              <a:extLst>
                <a:ext uri="{FF2B5EF4-FFF2-40B4-BE49-F238E27FC236}">
                  <a16:creationId xmlns:a16="http://schemas.microsoft.com/office/drawing/2014/main" id="{A74EA23D-DAD3-F9BC-6A4F-DE1CA6C30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493D526-B8FC-6F00-FD75-9D16EFA5E55D}"/>
              </a:ext>
            </a:extLst>
          </p:cNvPr>
          <p:cNvGrpSpPr/>
          <p:nvPr/>
        </p:nvGrpSpPr>
        <p:grpSpPr>
          <a:xfrm>
            <a:off x="1240631" y="1355725"/>
            <a:ext cx="1357313" cy="161925"/>
            <a:chOff x="6902451" y="755651"/>
            <a:chExt cx="1357313" cy="161925"/>
          </a:xfrm>
        </p:grpSpPr>
        <p:sp>
          <p:nvSpPr>
            <p:cNvPr id="66" name="Freeform 539">
              <a:extLst>
                <a:ext uri="{FF2B5EF4-FFF2-40B4-BE49-F238E27FC236}">
                  <a16:creationId xmlns:a16="http://schemas.microsoft.com/office/drawing/2014/main" id="{52781C2C-73D6-04B5-5854-EC47B07C6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63" y="763588"/>
              <a:ext cx="936625" cy="142875"/>
            </a:xfrm>
            <a:custGeom>
              <a:avLst/>
              <a:gdLst>
                <a:gd name="T0" fmla="*/ 590 w 590"/>
                <a:gd name="T1" fmla="*/ 0 h 90"/>
                <a:gd name="T2" fmla="*/ 296 w 590"/>
                <a:gd name="T3" fmla="*/ 0 h 90"/>
                <a:gd name="T4" fmla="*/ 0 w 590"/>
                <a:gd name="T5" fmla="*/ 0 h 90"/>
                <a:gd name="T6" fmla="*/ 0 w 590"/>
                <a:gd name="T7" fmla="*/ 45 h 90"/>
                <a:gd name="T8" fmla="*/ 0 w 590"/>
                <a:gd name="T9" fmla="*/ 90 h 90"/>
                <a:gd name="T10" fmla="*/ 296 w 590"/>
                <a:gd name="T11" fmla="*/ 90 h 90"/>
                <a:gd name="T12" fmla="*/ 590 w 590"/>
                <a:gd name="T13" fmla="*/ 90 h 90"/>
                <a:gd name="T14" fmla="*/ 590 w 590"/>
                <a:gd name="T15" fmla="*/ 45 h 90"/>
                <a:gd name="T16" fmla="*/ 590 w 5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0" h="90">
                  <a:moveTo>
                    <a:pt x="590" y="0"/>
                  </a:moveTo>
                  <a:lnTo>
                    <a:pt x="296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590" y="90"/>
                  </a:lnTo>
                  <a:lnTo>
                    <a:pt x="590" y="45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0">
              <a:extLst>
                <a:ext uri="{FF2B5EF4-FFF2-40B4-BE49-F238E27FC236}">
                  <a16:creationId xmlns:a16="http://schemas.microsoft.com/office/drawing/2014/main" id="{83AC2D04-D4CD-2681-4CA3-401C13539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63" y="763588"/>
              <a:ext cx="936625" cy="142875"/>
            </a:xfrm>
            <a:custGeom>
              <a:avLst/>
              <a:gdLst>
                <a:gd name="T0" fmla="*/ 590 w 590"/>
                <a:gd name="T1" fmla="*/ 0 h 90"/>
                <a:gd name="T2" fmla="*/ 296 w 590"/>
                <a:gd name="T3" fmla="*/ 0 h 90"/>
                <a:gd name="T4" fmla="*/ 0 w 590"/>
                <a:gd name="T5" fmla="*/ 0 h 90"/>
                <a:gd name="T6" fmla="*/ 0 w 590"/>
                <a:gd name="T7" fmla="*/ 45 h 90"/>
                <a:gd name="T8" fmla="*/ 0 w 590"/>
                <a:gd name="T9" fmla="*/ 90 h 90"/>
                <a:gd name="T10" fmla="*/ 296 w 590"/>
                <a:gd name="T11" fmla="*/ 90 h 90"/>
                <a:gd name="T12" fmla="*/ 590 w 590"/>
                <a:gd name="T13" fmla="*/ 90 h 90"/>
                <a:gd name="T14" fmla="*/ 590 w 590"/>
                <a:gd name="T15" fmla="*/ 45 h 90"/>
                <a:gd name="T16" fmla="*/ 590 w 5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0" h="90">
                  <a:moveTo>
                    <a:pt x="590" y="0"/>
                  </a:moveTo>
                  <a:lnTo>
                    <a:pt x="296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590" y="90"/>
                  </a:lnTo>
                  <a:lnTo>
                    <a:pt x="590" y="45"/>
                  </a:lnTo>
                  <a:lnTo>
                    <a:pt x="5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41">
              <a:extLst>
                <a:ext uri="{FF2B5EF4-FFF2-40B4-BE49-F238E27FC236}">
                  <a16:creationId xmlns:a16="http://schemas.microsoft.com/office/drawing/2014/main" id="{EEDA6FBA-A9C7-C3DD-FAB6-7D52C7663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1" y="763588"/>
              <a:ext cx="207963" cy="142875"/>
            </a:xfrm>
            <a:custGeom>
              <a:avLst/>
              <a:gdLst>
                <a:gd name="T0" fmla="*/ 131 w 131"/>
                <a:gd name="T1" fmla="*/ 45 h 90"/>
                <a:gd name="T2" fmla="*/ 131 w 131"/>
                <a:gd name="T3" fmla="*/ 0 h 90"/>
                <a:gd name="T4" fmla="*/ 0 w 131"/>
                <a:gd name="T5" fmla="*/ 30 h 90"/>
                <a:gd name="T6" fmla="*/ 0 w 131"/>
                <a:gd name="T7" fmla="*/ 60 h 90"/>
                <a:gd name="T8" fmla="*/ 131 w 131"/>
                <a:gd name="T9" fmla="*/ 90 h 90"/>
                <a:gd name="T10" fmla="*/ 131 w 131"/>
                <a:gd name="T1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0">
                  <a:moveTo>
                    <a:pt x="131" y="45"/>
                  </a:moveTo>
                  <a:lnTo>
                    <a:pt x="131" y="0"/>
                  </a:lnTo>
                  <a:lnTo>
                    <a:pt x="0" y="30"/>
                  </a:lnTo>
                  <a:lnTo>
                    <a:pt x="0" y="60"/>
                  </a:lnTo>
                  <a:lnTo>
                    <a:pt x="131" y="90"/>
                  </a:lnTo>
                  <a:lnTo>
                    <a:pt x="131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2">
              <a:extLst>
                <a:ext uri="{FF2B5EF4-FFF2-40B4-BE49-F238E27FC236}">
                  <a16:creationId xmlns:a16="http://schemas.microsoft.com/office/drawing/2014/main" id="{0C01EB60-CC76-B067-B8A2-DC6B2EF4D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1" y="763588"/>
              <a:ext cx="207963" cy="142875"/>
            </a:xfrm>
            <a:custGeom>
              <a:avLst/>
              <a:gdLst>
                <a:gd name="T0" fmla="*/ 131 w 131"/>
                <a:gd name="T1" fmla="*/ 45 h 90"/>
                <a:gd name="T2" fmla="*/ 131 w 131"/>
                <a:gd name="T3" fmla="*/ 0 h 90"/>
                <a:gd name="T4" fmla="*/ 0 w 131"/>
                <a:gd name="T5" fmla="*/ 30 h 90"/>
                <a:gd name="T6" fmla="*/ 0 w 131"/>
                <a:gd name="T7" fmla="*/ 60 h 90"/>
                <a:gd name="T8" fmla="*/ 131 w 131"/>
                <a:gd name="T9" fmla="*/ 90 h 90"/>
                <a:gd name="T10" fmla="*/ 131 w 131"/>
                <a:gd name="T1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0">
                  <a:moveTo>
                    <a:pt x="131" y="45"/>
                  </a:moveTo>
                  <a:lnTo>
                    <a:pt x="131" y="0"/>
                  </a:lnTo>
                  <a:lnTo>
                    <a:pt x="0" y="30"/>
                  </a:lnTo>
                  <a:lnTo>
                    <a:pt x="0" y="60"/>
                  </a:lnTo>
                  <a:lnTo>
                    <a:pt x="131" y="90"/>
                  </a:lnTo>
                  <a:lnTo>
                    <a:pt x="131" y="4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3">
              <a:extLst>
                <a:ext uri="{FF2B5EF4-FFF2-40B4-BE49-F238E27FC236}">
                  <a16:creationId xmlns:a16="http://schemas.microsoft.com/office/drawing/2014/main" id="{230FD276-49A3-9E98-6EA3-E280C2D6A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2451" y="811213"/>
              <a:ext cx="82550" cy="47625"/>
            </a:xfrm>
            <a:custGeom>
              <a:avLst/>
              <a:gdLst>
                <a:gd name="T0" fmla="*/ 8 w 24"/>
                <a:gd name="T1" fmla="*/ 11 h 14"/>
                <a:gd name="T2" fmla="*/ 24 w 24"/>
                <a:gd name="T3" fmla="*/ 14 h 14"/>
                <a:gd name="T4" fmla="*/ 24 w 24"/>
                <a:gd name="T5" fmla="*/ 0 h 14"/>
                <a:gd name="T6" fmla="*/ 8 w 24"/>
                <a:gd name="T7" fmla="*/ 4 h 14"/>
                <a:gd name="T8" fmla="*/ 8 w 2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8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6"/>
                    <a:pt x="0" y="9"/>
                    <a:pt x="8" y="1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544">
              <a:extLst>
                <a:ext uri="{FF2B5EF4-FFF2-40B4-BE49-F238E27FC236}">
                  <a16:creationId xmlns:a16="http://schemas.microsoft.com/office/drawing/2014/main" id="{3BA3FAD7-5118-A1C2-3367-9E4664D33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963" y="835026"/>
              <a:ext cx="936625" cy="71438"/>
            </a:xfrm>
            <a:prstGeom prst="rect">
              <a:avLst/>
            </a:pr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545">
              <a:extLst>
                <a:ext uri="{FF2B5EF4-FFF2-40B4-BE49-F238E27FC236}">
                  <a16:creationId xmlns:a16="http://schemas.microsoft.com/office/drawing/2014/main" id="{6C6E603D-A91B-55F7-1647-8C8857956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963" y="835026"/>
              <a:ext cx="936625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46">
              <a:extLst>
                <a:ext uri="{FF2B5EF4-FFF2-40B4-BE49-F238E27FC236}">
                  <a16:creationId xmlns:a16="http://schemas.microsoft.com/office/drawing/2014/main" id="{E0F7EE09-85CB-942C-E4A5-3A9E4BA8F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63" y="835026"/>
              <a:ext cx="0" cy="71438"/>
            </a:xfrm>
            <a:custGeom>
              <a:avLst/>
              <a:gdLst>
                <a:gd name="T0" fmla="*/ 0 h 45"/>
                <a:gd name="T1" fmla="*/ 0 h 45"/>
                <a:gd name="T2" fmla="*/ 45 h 45"/>
                <a:gd name="T3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47">
              <a:extLst>
                <a:ext uri="{FF2B5EF4-FFF2-40B4-BE49-F238E27FC236}">
                  <a16:creationId xmlns:a16="http://schemas.microsoft.com/office/drawing/2014/main" id="{38E92B50-FF13-118A-DD6E-28A10E3C3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2963" y="835026"/>
              <a:ext cx="0" cy="71438"/>
            </a:xfrm>
            <a:custGeom>
              <a:avLst/>
              <a:gdLst>
                <a:gd name="T0" fmla="*/ 0 h 45"/>
                <a:gd name="T1" fmla="*/ 0 h 45"/>
                <a:gd name="T2" fmla="*/ 45 h 45"/>
                <a:gd name="T3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48">
              <a:extLst>
                <a:ext uri="{FF2B5EF4-FFF2-40B4-BE49-F238E27FC236}">
                  <a16:creationId xmlns:a16="http://schemas.microsoft.com/office/drawing/2014/main" id="{C3CC8B8A-3F5D-0443-A916-7120E91AA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6576" y="763588"/>
              <a:ext cx="103188" cy="142875"/>
            </a:xfrm>
            <a:custGeom>
              <a:avLst/>
              <a:gdLst>
                <a:gd name="T0" fmla="*/ 9 w 30"/>
                <a:gd name="T1" fmla="*/ 42 h 42"/>
                <a:gd name="T2" fmla="*/ 9 w 30"/>
                <a:gd name="T3" fmla="*/ 42 h 42"/>
                <a:gd name="T4" fmla="*/ 0 w 30"/>
                <a:gd name="T5" fmla="*/ 42 h 42"/>
                <a:gd name="T6" fmla="*/ 0 w 30"/>
                <a:gd name="T7" fmla="*/ 0 h 42"/>
                <a:gd name="T8" fmla="*/ 9 w 30"/>
                <a:gd name="T9" fmla="*/ 0 h 42"/>
                <a:gd name="T10" fmla="*/ 9 w 30"/>
                <a:gd name="T11" fmla="*/ 0 h 42"/>
                <a:gd name="T12" fmla="*/ 30 w 30"/>
                <a:gd name="T13" fmla="*/ 21 h 42"/>
                <a:gd name="T14" fmla="*/ 9 w 30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2">
                  <a:moveTo>
                    <a:pt x="9" y="42"/>
                  </a:moveTo>
                  <a:cubicBezTo>
                    <a:pt x="9" y="42"/>
                    <a:pt x="9" y="42"/>
                    <a:pt x="9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0"/>
                    <a:pt x="30" y="9"/>
                    <a:pt x="30" y="21"/>
                  </a:cubicBezTo>
                  <a:cubicBezTo>
                    <a:pt x="30" y="33"/>
                    <a:pt x="21" y="42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49">
              <a:extLst>
                <a:ext uri="{FF2B5EF4-FFF2-40B4-BE49-F238E27FC236}">
                  <a16:creationId xmlns:a16="http://schemas.microsoft.com/office/drawing/2014/main" id="{84593116-D6CA-5363-FB6C-6ED799CDF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838" y="755651"/>
              <a:ext cx="82550" cy="161925"/>
            </a:xfrm>
            <a:custGeom>
              <a:avLst/>
              <a:gdLst>
                <a:gd name="T0" fmla="*/ 52 w 52"/>
                <a:gd name="T1" fmla="*/ 102 h 102"/>
                <a:gd name="T2" fmla="*/ 28 w 52"/>
                <a:gd name="T3" fmla="*/ 102 h 102"/>
                <a:gd name="T4" fmla="*/ 0 w 52"/>
                <a:gd name="T5" fmla="*/ 102 h 102"/>
                <a:gd name="T6" fmla="*/ 0 w 52"/>
                <a:gd name="T7" fmla="*/ 50 h 102"/>
                <a:gd name="T8" fmla="*/ 0 w 52"/>
                <a:gd name="T9" fmla="*/ 0 h 102"/>
                <a:gd name="T10" fmla="*/ 28 w 52"/>
                <a:gd name="T11" fmla="*/ 0 h 102"/>
                <a:gd name="T12" fmla="*/ 52 w 52"/>
                <a:gd name="T13" fmla="*/ 0 h 102"/>
                <a:gd name="T14" fmla="*/ 52 w 52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2">
                  <a:moveTo>
                    <a:pt x="52" y="102"/>
                  </a:moveTo>
                  <a:lnTo>
                    <a:pt x="28" y="102"/>
                  </a:lnTo>
                  <a:lnTo>
                    <a:pt x="0" y="102"/>
                  </a:lnTo>
                  <a:lnTo>
                    <a:pt x="0" y="5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52" y="102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3CD291F-D3D0-42BE-B5D8-601FF0993F7D}"/>
              </a:ext>
            </a:extLst>
          </p:cNvPr>
          <p:cNvGrpSpPr/>
          <p:nvPr/>
        </p:nvGrpSpPr>
        <p:grpSpPr>
          <a:xfrm>
            <a:off x="6411910" y="939798"/>
            <a:ext cx="819150" cy="1254125"/>
            <a:chOff x="10058401" y="5429251"/>
            <a:chExt cx="819150" cy="1254125"/>
          </a:xfrm>
        </p:grpSpPr>
        <p:sp>
          <p:nvSpPr>
            <p:cNvPr id="78" name="Freeform 550">
              <a:extLst>
                <a:ext uri="{FF2B5EF4-FFF2-40B4-BE49-F238E27FC236}">
                  <a16:creationId xmlns:a16="http://schemas.microsoft.com/office/drawing/2014/main" id="{DF049F3F-6323-B45C-77B0-B3A2467E81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15576" y="6392863"/>
              <a:ext cx="304800" cy="290513"/>
            </a:xfrm>
            <a:custGeom>
              <a:avLst/>
              <a:gdLst>
                <a:gd name="T0" fmla="*/ 0 w 89"/>
                <a:gd name="T1" fmla="*/ 67 h 85"/>
                <a:gd name="T2" fmla="*/ 0 w 89"/>
                <a:gd name="T3" fmla="*/ 67 h 85"/>
                <a:gd name="T4" fmla="*/ 0 w 89"/>
                <a:gd name="T5" fmla="*/ 67 h 85"/>
                <a:gd name="T6" fmla="*/ 0 w 89"/>
                <a:gd name="T7" fmla="*/ 67 h 85"/>
                <a:gd name="T8" fmla="*/ 18 w 89"/>
                <a:gd name="T9" fmla="*/ 77 h 85"/>
                <a:gd name="T10" fmla="*/ 24 w 89"/>
                <a:gd name="T11" fmla="*/ 85 h 85"/>
                <a:gd name="T12" fmla="*/ 24 w 89"/>
                <a:gd name="T13" fmla="*/ 85 h 85"/>
                <a:gd name="T14" fmla="*/ 18 w 89"/>
                <a:gd name="T15" fmla="*/ 77 h 85"/>
                <a:gd name="T16" fmla="*/ 4 w 89"/>
                <a:gd name="T17" fmla="*/ 67 h 85"/>
                <a:gd name="T18" fmla="*/ 0 w 89"/>
                <a:gd name="T19" fmla="*/ 53 h 85"/>
                <a:gd name="T20" fmla="*/ 0 w 89"/>
                <a:gd name="T21" fmla="*/ 53 h 85"/>
                <a:gd name="T22" fmla="*/ 0 w 89"/>
                <a:gd name="T23" fmla="*/ 53 h 85"/>
                <a:gd name="T24" fmla="*/ 89 w 89"/>
                <a:gd name="T25" fmla="*/ 43 h 85"/>
                <a:gd name="T26" fmla="*/ 89 w 89"/>
                <a:gd name="T27" fmla="*/ 43 h 85"/>
                <a:gd name="T28" fmla="*/ 89 w 89"/>
                <a:gd name="T29" fmla="*/ 43 h 85"/>
                <a:gd name="T30" fmla="*/ 89 w 89"/>
                <a:gd name="T31" fmla="*/ 43 h 85"/>
                <a:gd name="T32" fmla="*/ 0 w 89"/>
                <a:gd name="T33" fmla="*/ 38 h 85"/>
                <a:gd name="T34" fmla="*/ 0 w 89"/>
                <a:gd name="T35" fmla="*/ 38 h 85"/>
                <a:gd name="T36" fmla="*/ 0 w 89"/>
                <a:gd name="T37" fmla="*/ 38 h 85"/>
                <a:gd name="T38" fmla="*/ 3 w 89"/>
                <a:gd name="T39" fmla="*/ 38 h 85"/>
                <a:gd name="T40" fmla="*/ 0 w 89"/>
                <a:gd name="T41" fmla="*/ 38 h 85"/>
                <a:gd name="T42" fmla="*/ 3 w 89"/>
                <a:gd name="T43" fmla="*/ 38 h 85"/>
                <a:gd name="T44" fmla="*/ 3 w 89"/>
                <a:gd name="T45" fmla="*/ 38 h 85"/>
                <a:gd name="T46" fmla="*/ 88 w 89"/>
                <a:gd name="T47" fmla="*/ 29 h 85"/>
                <a:gd name="T48" fmla="*/ 89 w 89"/>
                <a:gd name="T49" fmla="*/ 29 h 85"/>
                <a:gd name="T50" fmla="*/ 89 w 89"/>
                <a:gd name="T51" fmla="*/ 29 h 85"/>
                <a:gd name="T52" fmla="*/ 0 w 89"/>
                <a:gd name="T53" fmla="*/ 24 h 85"/>
                <a:gd name="T54" fmla="*/ 0 w 89"/>
                <a:gd name="T55" fmla="*/ 24 h 85"/>
                <a:gd name="T56" fmla="*/ 3 w 89"/>
                <a:gd name="T57" fmla="*/ 23 h 85"/>
                <a:gd name="T58" fmla="*/ 0 w 89"/>
                <a:gd name="T59" fmla="*/ 24 h 85"/>
                <a:gd name="T60" fmla="*/ 3 w 89"/>
                <a:gd name="T61" fmla="*/ 23 h 85"/>
                <a:gd name="T62" fmla="*/ 3 w 89"/>
                <a:gd name="T63" fmla="*/ 23 h 85"/>
                <a:gd name="T64" fmla="*/ 88 w 89"/>
                <a:gd name="T65" fmla="*/ 14 h 85"/>
                <a:gd name="T66" fmla="*/ 89 w 89"/>
                <a:gd name="T67" fmla="*/ 14 h 85"/>
                <a:gd name="T68" fmla="*/ 89 w 89"/>
                <a:gd name="T69" fmla="*/ 14 h 85"/>
                <a:gd name="T70" fmla="*/ 89 w 89"/>
                <a:gd name="T71" fmla="*/ 14 h 85"/>
                <a:gd name="T72" fmla="*/ 89 w 89"/>
                <a:gd name="T73" fmla="*/ 14 h 85"/>
                <a:gd name="T74" fmla="*/ 88 w 89"/>
                <a:gd name="T75" fmla="*/ 0 h 85"/>
                <a:gd name="T76" fmla="*/ 89 w 89"/>
                <a:gd name="T77" fmla="*/ 0 h 85"/>
                <a:gd name="T78" fmla="*/ 89 w 89"/>
                <a:gd name="T79" fmla="*/ 0 h 85"/>
                <a:gd name="T80" fmla="*/ 89 w 89"/>
                <a:gd name="T81" fmla="*/ 0 h 85"/>
                <a:gd name="T82" fmla="*/ 89 w 89"/>
                <a:gd name="T8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85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moveTo>
                    <a:pt x="4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6" y="73"/>
                    <a:pt x="12" y="77"/>
                    <a:pt x="1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2" y="77"/>
                    <a:pt x="6" y="73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89" y="43"/>
                  </a:moveTo>
                  <a:cubicBezTo>
                    <a:pt x="89" y="43"/>
                    <a:pt x="89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moveTo>
                    <a:pt x="89" y="43"/>
                  </a:move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3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8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3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88" y="14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moveTo>
                    <a:pt x="89" y="14"/>
                  </a:moveTo>
                  <a:cubicBezTo>
                    <a:pt x="89" y="14"/>
                    <a:pt x="89" y="14"/>
                    <a:pt x="88" y="14"/>
                  </a:cubicBezTo>
                  <a:cubicBezTo>
                    <a:pt x="89" y="14"/>
                    <a:pt x="89" y="14"/>
                    <a:pt x="89" y="14"/>
                  </a:cubicBezTo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551">
              <a:extLst>
                <a:ext uri="{FF2B5EF4-FFF2-40B4-BE49-F238E27FC236}">
                  <a16:creationId xmlns:a16="http://schemas.microsoft.com/office/drawing/2014/main" id="{6A32777B-2CF0-FA05-CE35-F8A06AADA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98126" y="6650038"/>
              <a:ext cx="14128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552">
              <a:extLst>
                <a:ext uri="{FF2B5EF4-FFF2-40B4-BE49-F238E27FC236}">
                  <a16:creationId xmlns:a16="http://schemas.microsoft.com/office/drawing/2014/main" id="{5FF8CA35-7E08-A73D-3B3D-844F18E39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98126" y="6650038"/>
              <a:ext cx="141288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53">
              <a:extLst>
                <a:ext uri="{FF2B5EF4-FFF2-40B4-BE49-F238E27FC236}">
                  <a16:creationId xmlns:a16="http://schemas.microsoft.com/office/drawing/2014/main" id="{65FF2B13-F50D-1CD8-1D92-24F02AF1A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8401" y="5429251"/>
              <a:ext cx="819150" cy="942975"/>
            </a:xfrm>
            <a:custGeom>
              <a:avLst/>
              <a:gdLst>
                <a:gd name="T0" fmla="*/ 239 w 239"/>
                <a:gd name="T1" fmla="*/ 120 h 275"/>
                <a:gd name="T2" fmla="*/ 228 w 239"/>
                <a:gd name="T3" fmla="*/ 169 h 275"/>
                <a:gd name="T4" fmla="*/ 199 w 239"/>
                <a:gd name="T5" fmla="*/ 209 h 275"/>
                <a:gd name="T6" fmla="*/ 199 w 239"/>
                <a:gd name="T7" fmla="*/ 209 h 275"/>
                <a:gd name="T8" fmla="*/ 192 w 239"/>
                <a:gd name="T9" fmla="*/ 215 h 275"/>
                <a:gd name="T10" fmla="*/ 161 w 239"/>
                <a:gd name="T11" fmla="*/ 275 h 275"/>
                <a:gd name="T12" fmla="*/ 78 w 239"/>
                <a:gd name="T13" fmla="*/ 275 h 275"/>
                <a:gd name="T14" fmla="*/ 47 w 239"/>
                <a:gd name="T15" fmla="*/ 215 h 275"/>
                <a:gd name="T16" fmla="*/ 40 w 239"/>
                <a:gd name="T17" fmla="*/ 209 h 275"/>
                <a:gd name="T18" fmla="*/ 39 w 239"/>
                <a:gd name="T19" fmla="*/ 209 h 275"/>
                <a:gd name="T20" fmla="*/ 0 w 239"/>
                <a:gd name="T21" fmla="*/ 120 h 275"/>
                <a:gd name="T22" fmla="*/ 119 w 239"/>
                <a:gd name="T23" fmla="*/ 0 h 275"/>
                <a:gd name="T24" fmla="*/ 239 w 239"/>
                <a:gd name="T25" fmla="*/ 12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275">
                  <a:moveTo>
                    <a:pt x="239" y="120"/>
                  </a:moveTo>
                  <a:cubicBezTo>
                    <a:pt x="239" y="137"/>
                    <a:pt x="235" y="154"/>
                    <a:pt x="228" y="169"/>
                  </a:cubicBezTo>
                  <a:cubicBezTo>
                    <a:pt x="221" y="184"/>
                    <a:pt x="211" y="198"/>
                    <a:pt x="199" y="209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7" y="211"/>
                    <a:pt x="195" y="213"/>
                    <a:pt x="192" y="215"/>
                  </a:cubicBezTo>
                  <a:cubicBezTo>
                    <a:pt x="159" y="244"/>
                    <a:pt x="161" y="275"/>
                    <a:pt x="161" y="275"/>
                  </a:cubicBezTo>
                  <a:cubicBezTo>
                    <a:pt x="78" y="275"/>
                    <a:pt x="78" y="275"/>
                    <a:pt x="78" y="275"/>
                  </a:cubicBezTo>
                  <a:cubicBezTo>
                    <a:pt x="78" y="275"/>
                    <a:pt x="80" y="244"/>
                    <a:pt x="47" y="215"/>
                  </a:cubicBezTo>
                  <a:cubicBezTo>
                    <a:pt x="44" y="213"/>
                    <a:pt x="42" y="211"/>
                    <a:pt x="40" y="209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15" y="187"/>
                    <a:pt x="0" y="155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ubicBezTo>
                    <a:pt x="185" y="0"/>
                    <a:pt x="239" y="54"/>
                    <a:pt x="239" y="120"/>
                  </a:cubicBezTo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4">
              <a:extLst>
                <a:ext uri="{FF2B5EF4-FFF2-40B4-BE49-F238E27FC236}">
                  <a16:creationId xmlns:a16="http://schemas.microsoft.com/office/drawing/2014/main" id="{232E7FCD-B257-5058-7097-2F0E61009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7613" y="5478463"/>
              <a:ext cx="387350" cy="387350"/>
            </a:xfrm>
            <a:custGeom>
              <a:avLst/>
              <a:gdLst>
                <a:gd name="T0" fmla="*/ 8 w 113"/>
                <a:gd name="T1" fmla="*/ 113 h 113"/>
                <a:gd name="T2" fmla="*/ 0 w 113"/>
                <a:gd name="T3" fmla="*/ 106 h 113"/>
                <a:gd name="T4" fmla="*/ 105 w 113"/>
                <a:gd name="T5" fmla="*/ 0 h 113"/>
                <a:gd name="T6" fmla="*/ 113 w 113"/>
                <a:gd name="T7" fmla="*/ 8 h 113"/>
                <a:gd name="T8" fmla="*/ 105 w 113"/>
                <a:gd name="T9" fmla="*/ 16 h 113"/>
                <a:gd name="T10" fmla="*/ 16 w 113"/>
                <a:gd name="T11" fmla="*/ 106 h 113"/>
                <a:gd name="T12" fmla="*/ 8 w 113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8" y="113"/>
                  </a:moveTo>
                  <a:cubicBezTo>
                    <a:pt x="4" y="113"/>
                    <a:pt x="0" y="110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10" y="0"/>
                    <a:pt x="113" y="4"/>
                    <a:pt x="113" y="8"/>
                  </a:cubicBezTo>
                  <a:cubicBezTo>
                    <a:pt x="113" y="12"/>
                    <a:pt x="110" y="16"/>
                    <a:pt x="105" y="16"/>
                  </a:cubicBezTo>
                  <a:cubicBezTo>
                    <a:pt x="56" y="16"/>
                    <a:pt x="16" y="56"/>
                    <a:pt x="16" y="106"/>
                  </a:cubicBezTo>
                  <a:cubicBezTo>
                    <a:pt x="16" y="110"/>
                    <a:pt x="12" y="113"/>
                    <a:pt x="8" y="1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55">
              <a:extLst>
                <a:ext uri="{FF2B5EF4-FFF2-40B4-BE49-F238E27FC236}">
                  <a16:creationId xmlns:a16="http://schemas.microsoft.com/office/drawing/2014/main" id="{509A8CC2-7BE8-C932-5774-8535EC4E4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6688" y="6372226"/>
              <a:ext cx="284163" cy="284163"/>
            </a:xfrm>
            <a:custGeom>
              <a:avLst/>
              <a:gdLst>
                <a:gd name="T0" fmla="*/ 83 w 83"/>
                <a:gd name="T1" fmla="*/ 0 h 83"/>
                <a:gd name="T2" fmla="*/ 83 w 83"/>
                <a:gd name="T3" fmla="*/ 68 h 83"/>
                <a:gd name="T4" fmla="*/ 67 w 83"/>
                <a:gd name="T5" fmla="*/ 83 h 83"/>
                <a:gd name="T6" fmla="*/ 15 w 83"/>
                <a:gd name="T7" fmla="*/ 83 h 83"/>
                <a:gd name="T8" fmla="*/ 1 w 83"/>
                <a:gd name="T9" fmla="*/ 73 h 83"/>
                <a:gd name="T10" fmla="*/ 0 w 83"/>
                <a:gd name="T11" fmla="*/ 68 h 83"/>
                <a:gd name="T12" fmla="*/ 0 w 83"/>
                <a:gd name="T13" fmla="*/ 0 h 83"/>
                <a:gd name="T14" fmla="*/ 83 w 83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3">
                  <a:moveTo>
                    <a:pt x="83" y="0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76"/>
                    <a:pt x="76" y="83"/>
                    <a:pt x="67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9" y="83"/>
                    <a:pt x="3" y="79"/>
                    <a:pt x="1" y="73"/>
                  </a:cubicBezTo>
                  <a:cubicBezTo>
                    <a:pt x="0" y="71"/>
                    <a:pt x="0" y="69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56">
              <a:extLst>
                <a:ext uri="{FF2B5EF4-FFF2-40B4-BE49-F238E27FC236}">
                  <a16:creationId xmlns:a16="http://schemas.microsoft.com/office/drawing/2014/main" id="{983427DF-DF82-2AA6-AE76-159AB9D79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4938" y="5937251"/>
              <a:ext cx="346075" cy="434975"/>
            </a:xfrm>
            <a:custGeom>
              <a:avLst/>
              <a:gdLst>
                <a:gd name="T0" fmla="*/ 33 w 101"/>
                <a:gd name="T1" fmla="*/ 127 h 127"/>
                <a:gd name="T2" fmla="*/ 13 w 101"/>
                <a:gd name="T3" fmla="*/ 27 h 127"/>
                <a:gd name="T4" fmla="*/ 14 w 101"/>
                <a:gd name="T5" fmla="*/ 28 h 127"/>
                <a:gd name="T6" fmla="*/ 25 w 101"/>
                <a:gd name="T7" fmla="*/ 33 h 127"/>
                <a:gd name="T8" fmla="*/ 36 w 101"/>
                <a:gd name="T9" fmla="*/ 28 h 127"/>
                <a:gd name="T10" fmla="*/ 42 w 101"/>
                <a:gd name="T11" fmla="*/ 25 h 127"/>
                <a:gd name="T12" fmla="*/ 48 w 101"/>
                <a:gd name="T13" fmla="*/ 28 h 127"/>
                <a:gd name="T14" fmla="*/ 59 w 101"/>
                <a:gd name="T15" fmla="*/ 33 h 127"/>
                <a:gd name="T16" fmla="*/ 70 w 101"/>
                <a:gd name="T17" fmla="*/ 28 h 127"/>
                <a:gd name="T18" fmla="*/ 75 w 101"/>
                <a:gd name="T19" fmla="*/ 25 h 127"/>
                <a:gd name="T20" fmla="*/ 81 w 101"/>
                <a:gd name="T21" fmla="*/ 28 h 127"/>
                <a:gd name="T22" fmla="*/ 87 w 101"/>
                <a:gd name="T23" fmla="*/ 32 h 127"/>
                <a:gd name="T24" fmla="*/ 68 w 101"/>
                <a:gd name="T25" fmla="*/ 127 h 127"/>
                <a:gd name="T26" fmla="*/ 75 w 101"/>
                <a:gd name="T27" fmla="*/ 127 h 127"/>
                <a:gd name="T28" fmla="*/ 101 w 101"/>
                <a:gd name="T29" fmla="*/ 1 h 127"/>
                <a:gd name="T30" fmla="*/ 93 w 101"/>
                <a:gd name="T31" fmla="*/ 0 h 127"/>
                <a:gd name="T32" fmla="*/ 88 w 101"/>
                <a:gd name="T33" fmla="*/ 24 h 127"/>
                <a:gd name="T34" fmla="*/ 86 w 101"/>
                <a:gd name="T35" fmla="*/ 22 h 127"/>
                <a:gd name="T36" fmla="*/ 75 w 101"/>
                <a:gd name="T37" fmla="*/ 17 h 127"/>
                <a:gd name="T38" fmla="*/ 64 w 101"/>
                <a:gd name="T39" fmla="*/ 22 h 127"/>
                <a:gd name="T40" fmla="*/ 59 w 101"/>
                <a:gd name="T41" fmla="*/ 25 h 127"/>
                <a:gd name="T42" fmla="*/ 53 w 101"/>
                <a:gd name="T43" fmla="*/ 22 h 127"/>
                <a:gd name="T44" fmla="*/ 42 w 101"/>
                <a:gd name="T45" fmla="*/ 17 h 127"/>
                <a:gd name="T46" fmla="*/ 31 w 101"/>
                <a:gd name="T47" fmla="*/ 22 h 127"/>
                <a:gd name="T48" fmla="*/ 25 w 101"/>
                <a:gd name="T49" fmla="*/ 25 h 127"/>
                <a:gd name="T50" fmla="*/ 20 w 101"/>
                <a:gd name="T51" fmla="*/ 22 h 127"/>
                <a:gd name="T52" fmla="*/ 11 w 101"/>
                <a:gd name="T53" fmla="*/ 17 h 127"/>
                <a:gd name="T54" fmla="*/ 8 w 101"/>
                <a:gd name="T55" fmla="*/ 0 h 127"/>
                <a:gd name="T56" fmla="*/ 0 w 101"/>
                <a:gd name="T57" fmla="*/ 1 h 127"/>
                <a:gd name="T58" fmla="*/ 25 w 101"/>
                <a:gd name="T59" fmla="*/ 127 h 127"/>
                <a:gd name="T60" fmla="*/ 33 w 101"/>
                <a:gd name="T6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27">
                  <a:moveTo>
                    <a:pt x="33" y="1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7" y="30"/>
                    <a:pt x="20" y="33"/>
                    <a:pt x="25" y="33"/>
                  </a:cubicBezTo>
                  <a:cubicBezTo>
                    <a:pt x="31" y="33"/>
                    <a:pt x="34" y="30"/>
                    <a:pt x="36" y="28"/>
                  </a:cubicBezTo>
                  <a:cubicBezTo>
                    <a:pt x="38" y="26"/>
                    <a:pt x="39" y="25"/>
                    <a:pt x="42" y="25"/>
                  </a:cubicBezTo>
                  <a:cubicBezTo>
                    <a:pt x="45" y="25"/>
                    <a:pt x="46" y="26"/>
                    <a:pt x="48" y="28"/>
                  </a:cubicBezTo>
                  <a:cubicBezTo>
                    <a:pt x="50" y="30"/>
                    <a:pt x="53" y="33"/>
                    <a:pt x="59" y="33"/>
                  </a:cubicBezTo>
                  <a:cubicBezTo>
                    <a:pt x="64" y="33"/>
                    <a:pt x="67" y="30"/>
                    <a:pt x="70" y="28"/>
                  </a:cubicBezTo>
                  <a:cubicBezTo>
                    <a:pt x="72" y="26"/>
                    <a:pt x="73" y="25"/>
                    <a:pt x="75" y="25"/>
                  </a:cubicBezTo>
                  <a:cubicBezTo>
                    <a:pt x="78" y="25"/>
                    <a:pt x="79" y="26"/>
                    <a:pt x="81" y="28"/>
                  </a:cubicBezTo>
                  <a:cubicBezTo>
                    <a:pt x="82" y="29"/>
                    <a:pt x="84" y="31"/>
                    <a:pt x="87" y="32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3"/>
                    <a:pt x="87" y="23"/>
                    <a:pt x="86" y="22"/>
                  </a:cubicBezTo>
                  <a:cubicBezTo>
                    <a:pt x="84" y="20"/>
                    <a:pt x="81" y="17"/>
                    <a:pt x="75" y="17"/>
                  </a:cubicBezTo>
                  <a:cubicBezTo>
                    <a:pt x="70" y="17"/>
                    <a:pt x="67" y="20"/>
                    <a:pt x="64" y="22"/>
                  </a:cubicBezTo>
                  <a:cubicBezTo>
                    <a:pt x="62" y="24"/>
                    <a:pt x="61" y="25"/>
                    <a:pt x="59" y="25"/>
                  </a:cubicBezTo>
                  <a:cubicBezTo>
                    <a:pt x="56" y="25"/>
                    <a:pt x="55" y="24"/>
                    <a:pt x="53" y="22"/>
                  </a:cubicBezTo>
                  <a:cubicBezTo>
                    <a:pt x="51" y="20"/>
                    <a:pt x="48" y="17"/>
                    <a:pt x="42" y="17"/>
                  </a:cubicBezTo>
                  <a:cubicBezTo>
                    <a:pt x="36" y="17"/>
                    <a:pt x="33" y="20"/>
                    <a:pt x="31" y="22"/>
                  </a:cubicBezTo>
                  <a:cubicBezTo>
                    <a:pt x="29" y="24"/>
                    <a:pt x="28" y="25"/>
                    <a:pt x="25" y="25"/>
                  </a:cubicBezTo>
                  <a:cubicBezTo>
                    <a:pt x="23" y="25"/>
                    <a:pt x="22" y="24"/>
                    <a:pt x="20" y="22"/>
                  </a:cubicBezTo>
                  <a:cubicBezTo>
                    <a:pt x="18" y="20"/>
                    <a:pt x="15" y="18"/>
                    <a:pt x="11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33" y="127"/>
                    <a:pt x="33" y="127"/>
                    <a:pt x="33" y="1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57">
              <a:extLst>
                <a:ext uri="{FF2B5EF4-FFF2-40B4-BE49-F238E27FC236}">
                  <a16:creationId xmlns:a16="http://schemas.microsoft.com/office/drawing/2014/main" id="{4585E494-B937-B41F-4657-DDE9FD03F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051" y="6389688"/>
              <a:ext cx="325438" cy="85725"/>
            </a:xfrm>
            <a:custGeom>
              <a:avLst/>
              <a:gdLst>
                <a:gd name="T0" fmla="*/ 95 w 95"/>
                <a:gd name="T1" fmla="*/ 4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5 h 25"/>
                <a:gd name="T12" fmla="*/ 0 w 95"/>
                <a:gd name="T13" fmla="*/ 22 h 25"/>
                <a:gd name="T14" fmla="*/ 3 w 95"/>
                <a:gd name="T15" fmla="*/ 17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1 h 25"/>
                <a:gd name="T24" fmla="*/ 95 w 95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4"/>
                  </a:moveTo>
                  <a:cubicBezTo>
                    <a:pt x="95" y="6"/>
                    <a:pt x="93" y="8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1" y="18"/>
                    <a:pt x="3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3" y="0"/>
                    <a:pt x="95" y="2"/>
                    <a:pt x="95" y="4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58">
              <a:extLst>
                <a:ext uri="{FF2B5EF4-FFF2-40B4-BE49-F238E27FC236}">
                  <a16:creationId xmlns:a16="http://schemas.microsoft.com/office/drawing/2014/main" id="{2740D0A6-57BD-B3BF-DB8F-CD8C214E1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051" y="6440488"/>
              <a:ext cx="325438" cy="85725"/>
            </a:xfrm>
            <a:custGeom>
              <a:avLst/>
              <a:gdLst>
                <a:gd name="T0" fmla="*/ 95 w 95"/>
                <a:gd name="T1" fmla="*/ 3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4 h 25"/>
                <a:gd name="T12" fmla="*/ 0 w 95"/>
                <a:gd name="T13" fmla="*/ 21 h 25"/>
                <a:gd name="T14" fmla="*/ 3 w 95"/>
                <a:gd name="T15" fmla="*/ 17 h 25"/>
                <a:gd name="T16" fmla="*/ 6 w 95"/>
                <a:gd name="T17" fmla="*/ 16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0 h 25"/>
                <a:gd name="T24" fmla="*/ 95 w 95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3"/>
                  </a:moveTo>
                  <a:cubicBezTo>
                    <a:pt x="95" y="5"/>
                    <a:pt x="93" y="7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9"/>
                    <a:pt x="1" y="17"/>
                    <a:pt x="3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3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59">
              <a:extLst>
                <a:ext uri="{FF2B5EF4-FFF2-40B4-BE49-F238E27FC236}">
                  <a16:creationId xmlns:a16="http://schemas.microsoft.com/office/drawing/2014/main" id="{A9F419D3-EE44-3512-865A-ADECFAA9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051" y="6488113"/>
              <a:ext cx="325438" cy="85725"/>
            </a:xfrm>
            <a:custGeom>
              <a:avLst/>
              <a:gdLst>
                <a:gd name="T0" fmla="*/ 95 w 95"/>
                <a:gd name="T1" fmla="*/ 4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5 h 25"/>
                <a:gd name="T12" fmla="*/ 0 w 95"/>
                <a:gd name="T13" fmla="*/ 22 h 25"/>
                <a:gd name="T14" fmla="*/ 3 w 95"/>
                <a:gd name="T15" fmla="*/ 18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1 h 25"/>
                <a:gd name="T24" fmla="*/ 95 w 95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4"/>
                  </a:moveTo>
                  <a:cubicBezTo>
                    <a:pt x="95" y="6"/>
                    <a:pt x="93" y="8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1" y="18"/>
                    <a:pt x="3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3" y="0"/>
                    <a:pt x="95" y="2"/>
                    <a:pt x="95" y="4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60">
              <a:extLst>
                <a:ext uri="{FF2B5EF4-FFF2-40B4-BE49-F238E27FC236}">
                  <a16:creationId xmlns:a16="http://schemas.microsoft.com/office/drawing/2014/main" id="{8EDC8488-BB90-4FF8-6758-1BA272577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051" y="6540501"/>
              <a:ext cx="325438" cy="85725"/>
            </a:xfrm>
            <a:custGeom>
              <a:avLst/>
              <a:gdLst>
                <a:gd name="T0" fmla="*/ 95 w 95"/>
                <a:gd name="T1" fmla="*/ 3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7 w 95"/>
                <a:gd name="T9" fmla="*/ 24 h 25"/>
                <a:gd name="T10" fmla="*/ 3 w 95"/>
                <a:gd name="T11" fmla="*/ 24 h 25"/>
                <a:gd name="T12" fmla="*/ 0 w 95"/>
                <a:gd name="T13" fmla="*/ 21 h 25"/>
                <a:gd name="T14" fmla="*/ 3 w 95"/>
                <a:gd name="T15" fmla="*/ 17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0 h 25"/>
                <a:gd name="T24" fmla="*/ 95 w 95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3"/>
                  </a:moveTo>
                  <a:cubicBezTo>
                    <a:pt x="95" y="5"/>
                    <a:pt x="93" y="7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9"/>
                    <a:pt x="1" y="17"/>
                    <a:pt x="3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3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61">
              <a:extLst>
                <a:ext uri="{FF2B5EF4-FFF2-40B4-BE49-F238E27FC236}">
                  <a16:creationId xmlns:a16="http://schemas.microsoft.com/office/drawing/2014/main" id="{D3C9AE77-044C-D1EE-C1D0-D440516F4F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6388" y="5429251"/>
              <a:ext cx="411163" cy="942975"/>
            </a:xfrm>
            <a:custGeom>
              <a:avLst/>
              <a:gdLst>
                <a:gd name="T0" fmla="*/ 25 w 120"/>
                <a:gd name="T1" fmla="*/ 173 h 275"/>
                <a:gd name="T2" fmla="*/ 20 w 120"/>
                <a:gd name="T3" fmla="*/ 176 h 275"/>
                <a:gd name="T4" fmla="*/ 9 w 120"/>
                <a:gd name="T5" fmla="*/ 181 h 275"/>
                <a:gd name="T6" fmla="*/ 0 w 120"/>
                <a:gd name="T7" fmla="*/ 178 h 275"/>
                <a:gd name="T8" fmla="*/ 0 w 120"/>
                <a:gd name="T9" fmla="*/ 275 h 275"/>
                <a:gd name="T10" fmla="*/ 18 w 120"/>
                <a:gd name="T11" fmla="*/ 275 h 275"/>
                <a:gd name="T12" fmla="*/ 37 w 120"/>
                <a:gd name="T13" fmla="*/ 180 h 275"/>
                <a:gd name="T14" fmla="*/ 31 w 120"/>
                <a:gd name="T15" fmla="*/ 176 h 275"/>
                <a:gd name="T16" fmla="*/ 25 w 120"/>
                <a:gd name="T17" fmla="*/ 173 h 275"/>
                <a:gd name="T18" fmla="*/ 0 w 120"/>
                <a:gd name="T19" fmla="*/ 0 h 275"/>
                <a:gd name="T20" fmla="*/ 0 w 120"/>
                <a:gd name="T21" fmla="*/ 14 h 275"/>
                <a:gd name="T22" fmla="*/ 8 w 120"/>
                <a:gd name="T23" fmla="*/ 22 h 275"/>
                <a:gd name="T24" fmla="*/ 0 w 120"/>
                <a:gd name="T25" fmla="*/ 30 h 275"/>
                <a:gd name="T26" fmla="*/ 0 w 120"/>
                <a:gd name="T27" fmla="*/ 168 h 275"/>
                <a:gd name="T28" fmla="*/ 3 w 120"/>
                <a:gd name="T29" fmla="*/ 170 h 275"/>
                <a:gd name="T30" fmla="*/ 9 w 120"/>
                <a:gd name="T31" fmla="*/ 173 h 275"/>
                <a:gd name="T32" fmla="*/ 14 w 120"/>
                <a:gd name="T33" fmla="*/ 170 h 275"/>
                <a:gd name="T34" fmla="*/ 25 w 120"/>
                <a:gd name="T35" fmla="*/ 165 h 275"/>
                <a:gd name="T36" fmla="*/ 36 w 120"/>
                <a:gd name="T37" fmla="*/ 170 h 275"/>
                <a:gd name="T38" fmla="*/ 38 w 120"/>
                <a:gd name="T39" fmla="*/ 172 h 275"/>
                <a:gd name="T40" fmla="*/ 43 w 120"/>
                <a:gd name="T41" fmla="*/ 148 h 275"/>
                <a:gd name="T42" fmla="*/ 51 w 120"/>
                <a:gd name="T43" fmla="*/ 149 h 275"/>
                <a:gd name="T44" fmla="*/ 25 w 120"/>
                <a:gd name="T45" fmla="*/ 275 h 275"/>
                <a:gd name="T46" fmla="*/ 42 w 120"/>
                <a:gd name="T47" fmla="*/ 275 h 275"/>
                <a:gd name="T48" fmla="*/ 42 w 120"/>
                <a:gd name="T49" fmla="*/ 274 h 275"/>
                <a:gd name="T50" fmla="*/ 73 w 120"/>
                <a:gd name="T51" fmla="*/ 215 h 275"/>
                <a:gd name="T52" fmla="*/ 80 w 120"/>
                <a:gd name="T53" fmla="*/ 209 h 275"/>
                <a:gd name="T54" fmla="*/ 80 w 120"/>
                <a:gd name="T55" fmla="*/ 209 h 275"/>
                <a:gd name="T56" fmla="*/ 109 w 120"/>
                <a:gd name="T57" fmla="*/ 169 h 275"/>
                <a:gd name="T58" fmla="*/ 120 w 120"/>
                <a:gd name="T59" fmla="*/ 120 h 275"/>
                <a:gd name="T60" fmla="*/ 0 w 120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275">
                  <a:moveTo>
                    <a:pt x="25" y="173"/>
                  </a:moveTo>
                  <a:cubicBezTo>
                    <a:pt x="23" y="173"/>
                    <a:pt x="22" y="174"/>
                    <a:pt x="20" y="176"/>
                  </a:cubicBezTo>
                  <a:cubicBezTo>
                    <a:pt x="17" y="178"/>
                    <a:pt x="14" y="181"/>
                    <a:pt x="9" y="181"/>
                  </a:cubicBezTo>
                  <a:cubicBezTo>
                    <a:pt x="5" y="181"/>
                    <a:pt x="2" y="179"/>
                    <a:pt x="0" y="178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37" y="180"/>
                    <a:pt x="37" y="180"/>
                    <a:pt x="37" y="180"/>
                  </a:cubicBezTo>
                  <a:cubicBezTo>
                    <a:pt x="34" y="179"/>
                    <a:pt x="32" y="177"/>
                    <a:pt x="31" y="176"/>
                  </a:cubicBezTo>
                  <a:cubicBezTo>
                    <a:pt x="29" y="174"/>
                    <a:pt x="28" y="173"/>
                    <a:pt x="25" y="173"/>
                  </a:cubicBezTo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8" y="18"/>
                    <a:pt x="8" y="22"/>
                  </a:cubicBezTo>
                  <a:cubicBezTo>
                    <a:pt x="8" y="26"/>
                    <a:pt x="5" y="30"/>
                    <a:pt x="0" y="3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" y="169"/>
                    <a:pt x="2" y="169"/>
                    <a:pt x="3" y="170"/>
                  </a:cubicBezTo>
                  <a:cubicBezTo>
                    <a:pt x="5" y="172"/>
                    <a:pt x="6" y="173"/>
                    <a:pt x="9" y="173"/>
                  </a:cubicBezTo>
                  <a:cubicBezTo>
                    <a:pt x="11" y="173"/>
                    <a:pt x="12" y="172"/>
                    <a:pt x="14" y="170"/>
                  </a:cubicBezTo>
                  <a:cubicBezTo>
                    <a:pt x="17" y="168"/>
                    <a:pt x="20" y="165"/>
                    <a:pt x="25" y="165"/>
                  </a:cubicBezTo>
                  <a:cubicBezTo>
                    <a:pt x="31" y="165"/>
                    <a:pt x="34" y="168"/>
                    <a:pt x="36" y="170"/>
                  </a:cubicBezTo>
                  <a:cubicBezTo>
                    <a:pt x="37" y="171"/>
                    <a:pt x="38" y="171"/>
                    <a:pt x="38" y="172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42" y="275"/>
                    <a:pt x="42" y="275"/>
                    <a:pt x="42" y="275"/>
                  </a:cubicBezTo>
                  <a:cubicBezTo>
                    <a:pt x="42" y="275"/>
                    <a:pt x="42" y="275"/>
                    <a:pt x="42" y="274"/>
                  </a:cubicBezTo>
                  <a:cubicBezTo>
                    <a:pt x="42" y="267"/>
                    <a:pt x="44" y="241"/>
                    <a:pt x="73" y="215"/>
                  </a:cubicBezTo>
                  <a:cubicBezTo>
                    <a:pt x="76" y="213"/>
                    <a:pt x="78" y="211"/>
                    <a:pt x="80" y="209"/>
                  </a:cubicBezTo>
                  <a:cubicBezTo>
                    <a:pt x="80" y="209"/>
                    <a:pt x="80" y="209"/>
                    <a:pt x="80" y="209"/>
                  </a:cubicBezTo>
                  <a:cubicBezTo>
                    <a:pt x="92" y="198"/>
                    <a:pt x="102" y="184"/>
                    <a:pt x="109" y="169"/>
                  </a:cubicBezTo>
                  <a:cubicBezTo>
                    <a:pt x="116" y="154"/>
                    <a:pt x="120" y="137"/>
                    <a:pt x="120" y="120"/>
                  </a:cubicBezTo>
                  <a:cubicBezTo>
                    <a:pt x="120" y="54"/>
                    <a:pt x="66" y="0"/>
                    <a:pt x="0" y="0"/>
                  </a:cubicBezTo>
                </a:path>
              </a:pathLst>
            </a:cu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62">
              <a:extLst>
                <a:ext uri="{FF2B5EF4-FFF2-40B4-BE49-F238E27FC236}">
                  <a16:creationId xmlns:a16="http://schemas.microsoft.com/office/drawing/2014/main" id="{1A396CF6-1B8F-0047-A556-6FF4DA938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5478463"/>
              <a:ext cx="28575" cy="53975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6 h 16"/>
                <a:gd name="T4" fmla="*/ 8 w 8"/>
                <a:gd name="T5" fmla="*/ 8 h 16"/>
                <a:gd name="T6" fmla="*/ 0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8" y="12"/>
                    <a:pt x="8" y="8"/>
                  </a:cubicBezTo>
                  <a:cubicBezTo>
                    <a:pt x="8" y="4"/>
                    <a:pt x="5" y="0"/>
                    <a:pt x="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63">
              <a:extLst>
                <a:ext uri="{FF2B5EF4-FFF2-40B4-BE49-F238E27FC236}">
                  <a16:creationId xmlns:a16="http://schemas.microsoft.com/office/drawing/2014/main" id="{CD78765B-D124-E3F8-A2A3-3611DCE2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372226"/>
              <a:ext cx="144463" cy="47625"/>
            </a:xfrm>
            <a:custGeom>
              <a:avLst/>
              <a:gdLst>
                <a:gd name="T0" fmla="*/ 91 w 91"/>
                <a:gd name="T1" fmla="*/ 0 h 30"/>
                <a:gd name="T2" fmla="*/ 91 w 91"/>
                <a:gd name="T3" fmla="*/ 0 h 30"/>
                <a:gd name="T4" fmla="*/ 54 w 91"/>
                <a:gd name="T5" fmla="*/ 0 h 30"/>
                <a:gd name="T6" fmla="*/ 54 w 91"/>
                <a:gd name="T7" fmla="*/ 0 h 30"/>
                <a:gd name="T8" fmla="*/ 39 w 91"/>
                <a:gd name="T9" fmla="*/ 0 h 30"/>
                <a:gd name="T10" fmla="*/ 39 w 91"/>
                <a:gd name="T11" fmla="*/ 0 h 30"/>
                <a:gd name="T12" fmla="*/ 0 w 91"/>
                <a:gd name="T13" fmla="*/ 0 h 30"/>
                <a:gd name="T14" fmla="*/ 0 w 91"/>
                <a:gd name="T15" fmla="*/ 30 h 30"/>
                <a:gd name="T16" fmla="*/ 91 w 91"/>
                <a:gd name="T17" fmla="*/ 13 h 30"/>
                <a:gd name="T18" fmla="*/ 91 w 9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30">
                  <a:moveTo>
                    <a:pt x="91" y="0"/>
                  </a:moveTo>
                  <a:lnTo>
                    <a:pt x="91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91" y="1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64">
              <a:extLst>
                <a:ext uri="{FF2B5EF4-FFF2-40B4-BE49-F238E27FC236}">
                  <a16:creationId xmlns:a16="http://schemas.microsoft.com/office/drawing/2014/main" id="{7168C5AE-E48D-2681-71A7-DE114DF6D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372226"/>
              <a:ext cx="144463" cy="47625"/>
            </a:xfrm>
            <a:custGeom>
              <a:avLst/>
              <a:gdLst>
                <a:gd name="T0" fmla="*/ 91 w 91"/>
                <a:gd name="T1" fmla="*/ 0 h 30"/>
                <a:gd name="T2" fmla="*/ 91 w 91"/>
                <a:gd name="T3" fmla="*/ 0 h 30"/>
                <a:gd name="T4" fmla="*/ 54 w 91"/>
                <a:gd name="T5" fmla="*/ 0 h 30"/>
                <a:gd name="T6" fmla="*/ 54 w 91"/>
                <a:gd name="T7" fmla="*/ 0 h 30"/>
                <a:gd name="T8" fmla="*/ 39 w 91"/>
                <a:gd name="T9" fmla="*/ 0 h 30"/>
                <a:gd name="T10" fmla="*/ 39 w 91"/>
                <a:gd name="T11" fmla="*/ 0 h 30"/>
                <a:gd name="T12" fmla="*/ 0 w 91"/>
                <a:gd name="T13" fmla="*/ 0 h 30"/>
                <a:gd name="T14" fmla="*/ 0 w 91"/>
                <a:gd name="T15" fmla="*/ 30 h 30"/>
                <a:gd name="T16" fmla="*/ 91 w 91"/>
                <a:gd name="T17" fmla="*/ 13 h 30"/>
                <a:gd name="T18" fmla="*/ 91 w 9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30">
                  <a:moveTo>
                    <a:pt x="91" y="0"/>
                  </a:moveTo>
                  <a:lnTo>
                    <a:pt x="91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91" y="13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5">
              <a:extLst>
                <a:ext uri="{FF2B5EF4-FFF2-40B4-BE49-F238E27FC236}">
                  <a16:creationId xmlns:a16="http://schemas.microsoft.com/office/drawing/2014/main" id="{469F4F5B-50F5-D615-E472-F0D41DAAC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5937251"/>
              <a:ext cx="174625" cy="434975"/>
            </a:xfrm>
            <a:custGeom>
              <a:avLst/>
              <a:gdLst>
                <a:gd name="T0" fmla="*/ 43 w 51"/>
                <a:gd name="T1" fmla="*/ 0 h 127"/>
                <a:gd name="T2" fmla="*/ 38 w 51"/>
                <a:gd name="T3" fmla="*/ 24 h 127"/>
                <a:gd name="T4" fmla="*/ 36 w 51"/>
                <a:gd name="T5" fmla="*/ 22 h 127"/>
                <a:gd name="T6" fmla="*/ 25 w 51"/>
                <a:gd name="T7" fmla="*/ 17 h 127"/>
                <a:gd name="T8" fmla="*/ 14 w 51"/>
                <a:gd name="T9" fmla="*/ 22 h 127"/>
                <a:gd name="T10" fmla="*/ 9 w 51"/>
                <a:gd name="T11" fmla="*/ 25 h 127"/>
                <a:gd name="T12" fmla="*/ 3 w 51"/>
                <a:gd name="T13" fmla="*/ 22 h 127"/>
                <a:gd name="T14" fmla="*/ 0 w 51"/>
                <a:gd name="T15" fmla="*/ 20 h 127"/>
                <a:gd name="T16" fmla="*/ 0 w 51"/>
                <a:gd name="T17" fmla="*/ 30 h 127"/>
                <a:gd name="T18" fmla="*/ 9 w 51"/>
                <a:gd name="T19" fmla="*/ 33 h 127"/>
                <a:gd name="T20" fmla="*/ 20 w 51"/>
                <a:gd name="T21" fmla="*/ 28 h 127"/>
                <a:gd name="T22" fmla="*/ 25 w 51"/>
                <a:gd name="T23" fmla="*/ 25 h 127"/>
                <a:gd name="T24" fmla="*/ 31 w 51"/>
                <a:gd name="T25" fmla="*/ 28 h 127"/>
                <a:gd name="T26" fmla="*/ 37 w 51"/>
                <a:gd name="T27" fmla="*/ 32 h 127"/>
                <a:gd name="T28" fmla="*/ 18 w 51"/>
                <a:gd name="T29" fmla="*/ 127 h 127"/>
                <a:gd name="T30" fmla="*/ 18 w 51"/>
                <a:gd name="T31" fmla="*/ 127 h 127"/>
                <a:gd name="T32" fmla="*/ 25 w 51"/>
                <a:gd name="T33" fmla="*/ 127 h 127"/>
                <a:gd name="T34" fmla="*/ 25 w 51"/>
                <a:gd name="T35" fmla="*/ 127 h 127"/>
                <a:gd name="T36" fmla="*/ 51 w 51"/>
                <a:gd name="T37" fmla="*/ 1 h 127"/>
                <a:gd name="T38" fmla="*/ 43 w 51"/>
                <a:gd name="T3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127">
                  <a:moveTo>
                    <a:pt x="43" y="0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3"/>
                    <a:pt x="37" y="23"/>
                    <a:pt x="36" y="22"/>
                  </a:cubicBezTo>
                  <a:cubicBezTo>
                    <a:pt x="34" y="20"/>
                    <a:pt x="31" y="17"/>
                    <a:pt x="25" y="17"/>
                  </a:cubicBezTo>
                  <a:cubicBezTo>
                    <a:pt x="20" y="17"/>
                    <a:pt x="17" y="20"/>
                    <a:pt x="14" y="22"/>
                  </a:cubicBezTo>
                  <a:cubicBezTo>
                    <a:pt x="12" y="24"/>
                    <a:pt x="11" y="25"/>
                    <a:pt x="9" y="25"/>
                  </a:cubicBezTo>
                  <a:cubicBezTo>
                    <a:pt x="6" y="25"/>
                    <a:pt x="5" y="24"/>
                    <a:pt x="3" y="22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5" y="33"/>
                    <a:pt x="9" y="33"/>
                  </a:cubicBezTo>
                  <a:cubicBezTo>
                    <a:pt x="14" y="33"/>
                    <a:pt x="17" y="30"/>
                    <a:pt x="20" y="28"/>
                  </a:cubicBezTo>
                  <a:cubicBezTo>
                    <a:pt x="22" y="26"/>
                    <a:pt x="23" y="25"/>
                    <a:pt x="25" y="25"/>
                  </a:cubicBezTo>
                  <a:cubicBezTo>
                    <a:pt x="28" y="25"/>
                    <a:pt x="29" y="26"/>
                    <a:pt x="31" y="28"/>
                  </a:cubicBezTo>
                  <a:cubicBezTo>
                    <a:pt x="32" y="29"/>
                    <a:pt x="34" y="31"/>
                    <a:pt x="37" y="3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66">
              <a:extLst>
                <a:ext uri="{FF2B5EF4-FFF2-40B4-BE49-F238E27FC236}">
                  <a16:creationId xmlns:a16="http://schemas.microsoft.com/office/drawing/2014/main" id="{02CEDA40-B9ED-6746-671D-59C58824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16676"/>
              <a:ext cx="144463" cy="55563"/>
            </a:xfrm>
            <a:custGeom>
              <a:avLst/>
              <a:gdLst>
                <a:gd name="T0" fmla="*/ 91 w 91"/>
                <a:gd name="T1" fmla="*/ 0 h 35"/>
                <a:gd name="T2" fmla="*/ 0 w 91"/>
                <a:gd name="T3" fmla="*/ 17 h 35"/>
                <a:gd name="T4" fmla="*/ 0 w 91"/>
                <a:gd name="T5" fmla="*/ 35 h 35"/>
                <a:gd name="T6" fmla="*/ 91 w 91"/>
                <a:gd name="T7" fmla="*/ 17 h 35"/>
                <a:gd name="T8" fmla="*/ 91 w 9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">
                  <a:moveTo>
                    <a:pt x="91" y="0"/>
                  </a:moveTo>
                  <a:lnTo>
                    <a:pt x="0" y="17"/>
                  </a:lnTo>
                  <a:lnTo>
                    <a:pt x="0" y="35"/>
                  </a:lnTo>
                  <a:lnTo>
                    <a:pt x="91" y="1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67">
              <a:extLst>
                <a:ext uri="{FF2B5EF4-FFF2-40B4-BE49-F238E27FC236}">
                  <a16:creationId xmlns:a16="http://schemas.microsoft.com/office/drawing/2014/main" id="{667A10E6-92A8-DBEE-8D0F-980C419A3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16676"/>
              <a:ext cx="144463" cy="55563"/>
            </a:xfrm>
            <a:custGeom>
              <a:avLst/>
              <a:gdLst>
                <a:gd name="T0" fmla="*/ 91 w 91"/>
                <a:gd name="T1" fmla="*/ 0 h 35"/>
                <a:gd name="T2" fmla="*/ 0 w 91"/>
                <a:gd name="T3" fmla="*/ 17 h 35"/>
                <a:gd name="T4" fmla="*/ 0 w 91"/>
                <a:gd name="T5" fmla="*/ 35 h 35"/>
                <a:gd name="T6" fmla="*/ 91 w 91"/>
                <a:gd name="T7" fmla="*/ 17 h 35"/>
                <a:gd name="T8" fmla="*/ 91 w 9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">
                  <a:moveTo>
                    <a:pt x="91" y="0"/>
                  </a:moveTo>
                  <a:lnTo>
                    <a:pt x="0" y="17"/>
                  </a:lnTo>
                  <a:lnTo>
                    <a:pt x="0" y="35"/>
                  </a:lnTo>
                  <a:lnTo>
                    <a:pt x="91" y="1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68">
              <a:extLst>
                <a:ext uri="{FF2B5EF4-FFF2-40B4-BE49-F238E27FC236}">
                  <a16:creationId xmlns:a16="http://schemas.microsoft.com/office/drawing/2014/main" id="{0CCB8E62-352A-3F5E-815C-683E0E56D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67476"/>
              <a:ext cx="144463" cy="52388"/>
            </a:xfrm>
            <a:custGeom>
              <a:avLst/>
              <a:gdLst>
                <a:gd name="T0" fmla="*/ 91 w 91"/>
                <a:gd name="T1" fmla="*/ 0 h 33"/>
                <a:gd name="T2" fmla="*/ 0 w 91"/>
                <a:gd name="T3" fmla="*/ 18 h 33"/>
                <a:gd name="T4" fmla="*/ 0 w 91"/>
                <a:gd name="T5" fmla="*/ 33 h 33"/>
                <a:gd name="T6" fmla="*/ 91 w 91"/>
                <a:gd name="T7" fmla="*/ 16 h 33"/>
                <a:gd name="T8" fmla="*/ 91 w 9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3">
                  <a:moveTo>
                    <a:pt x="91" y="0"/>
                  </a:moveTo>
                  <a:lnTo>
                    <a:pt x="0" y="18"/>
                  </a:lnTo>
                  <a:lnTo>
                    <a:pt x="0" y="33"/>
                  </a:lnTo>
                  <a:lnTo>
                    <a:pt x="91" y="1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69">
              <a:extLst>
                <a:ext uri="{FF2B5EF4-FFF2-40B4-BE49-F238E27FC236}">
                  <a16:creationId xmlns:a16="http://schemas.microsoft.com/office/drawing/2014/main" id="{F5C0AB4D-D4A3-58B0-275A-64504EE5E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67476"/>
              <a:ext cx="144463" cy="52388"/>
            </a:xfrm>
            <a:custGeom>
              <a:avLst/>
              <a:gdLst>
                <a:gd name="T0" fmla="*/ 91 w 91"/>
                <a:gd name="T1" fmla="*/ 0 h 33"/>
                <a:gd name="T2" fmla="*/ 0 w 91"/>
                <a:gd name="T3" fmla="*/ 18 h 33"/>
                <a:gd name="T4" fmla="*/ 0 w 91"/>
                <a:gd name="T5" fmla="*/ 33 h 33"/>
                <a:gd name="T6" fmla="*/ 91 w 91"/>
                <a:gd name="T7" fmla="*/ 16 h 33"/>
                <a:gd name="T8" fmla="*/ 91 w 9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3">
                  <a:moveTo>
                    <a:pt x="91" y="0"/>
                  </a:moveTo>
                  <a:lnTo>
                    <a:pt x="0" y="18"/>
                  </a:lnTo>
                  <a:lnTo>
                    <a:pt x="0" y="33"/>
                  </a:lnTo>
                  <a:lnTo>
                    <a:pt x="91" y="16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70">
              <a:extLst>
                <a:ext uri="{FF2B5EF4-FFF2-40B4-BE49-F238E27FC236}">
                  <a16:creationId xmlns:a16="http://schemas.microsoft.com/office/drawing/2014/main" id="{B40801D8-ABD1-1C4D-8F95-838229C79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516688"/>
              <a:ext cx="144463" cy="53975"/>
            </a:xfrm>
            <a:custGeom>
              <a:avLst/>
              <a:gdLst>
                <a:gd name="T0" fmla="*/ 91 w 91"/>
                <a:gd name="T1" fmla="*/ 0 h 34"/>
                <a:gd name="T2" fmla="*/ 0 w 91"/>
                <a:gd name="T3" fmla="*/ 17 h 34"/>
                <a:gd name="T4" fmla="*/ 0 w 91"/>
                <a:gd name="T5" fmla="*/ 34 h 34"/>
                <a:gd name="T6" fmla="*/ 91 w 91"/>
                <a:gd name="T7" fmla="*/ 17 h 34"/>
                <a:gd name="T8" fmla="*/ 91 w 9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">
                  <a:moveTo>
                    <a:pt x="91" y="0"/>
                  </a:moveTo>
                  <a:lnTo>
                    <a:pt x="0" y="17"/>
                  </a:lnTo>
                  <a:lnTo>
                    <a:pt x="0" y="34"/>
                  </a:lnTo>
                  <a:lnTo>
                    <a:pt x="91" y="1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71">
              <a:extLst>
                <a:ext uri="{FF2B5EF4-FFF2-40B4-BE49-F238E27FC236}">
                  <a16:creationId xmlns:a16="http://schemas.microsoft.com/office/drawing/2014/main" id="{CE6BF4E2-500D-4F7A-7923-049E8DDB0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516688"/>
              <a:ext cx="144463" cy="53975"/>
            </a:xfrm>
            <a:custGeom>
              <a:avLst/>
              <a:gdLst>
                <a:gd name="T0" fmla="*/ 91 w 91"/>
                <a:gd name="T1" fmla="*/ 0 h 34"/>
                <a:gd name="T2" fmla="*/ 0 w 91"/>
                <a:gd name="T3" fmla="*/ 17 h 34"/>
                <a:gd name="T4" fmla="*/ 0 w 91"/>
                <a:gd name="T5" fmla="*/ 34 h 34"/>
                <a:gd name="T6" fmla="*/ 91 w 91"/>
                <a:gd name="T7" fmla="*/ 17 h 34"/>
                <a:gd name="T8" fmla="*/ 91 w 9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">
                  <a:moveTo>
                    <a:pt x="91" y="0"/>
                  </a:moveTo>
                  <a:lnTo>
                    <a:pt x="0" y="17"/>
                  </a:lnTo>
                  <a:lnTo>
                    <a:pt x="0" y="34"/>
                  </a:lnTo>
                  <a:lnTo>
                    <a:pt x="91" y="1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72">
              <a:extLst>
                <a:ext uri="{FF2B5EF4-FFF2-40B4-BE49-F238E27FC236}">
                  <a16:creationId xmlns:a16="http://schemas.microsoft.com/office/drawing/2014/main" id="{8D46A260-8BD1-7794-DF6B-378983061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392863"/>
              <a:ext cx="165100" cy="50800"/>
            </a:xfrm>
            <a:custGeom>
              <a:avLst/>
              <a:gdLst>
                <a:gd name="T0" fmla="*/ 45 w 48"/>
                <a:gd name="T1" fmla="*/ 0 h 15"/>
                <a:gd name="T2" fmla="*/ 44 w 48"/>
                <a:gd name="T3" fmla="*/ 0 h 15"/>
                <a:gd name="T4" fmla="*/ 42 w 48"/>
                <a:gd name="T5" fmla="*/ 0 h 15"/>
                <a:gd name="T6" fmla="*/ 0 w 48"/>
                <a:gd name="T7" fmla="*/ 8 h 15"/>
                <a:gd name="T8" fmla="*/ 0 w 48"/>
                <a:gd name="T9" fmla="*/ 15 h 15"/>
                <a:gd name="T10" fmla="*/ 42 w 48"/>
                <a:gd name="T11" fmla="*/ 7 h 15"/>
                <a:gd name="T12" fmla="*/ 44 w 48"/>
                <a:gd name="T13" fmla="*/ 7 h 15"/>
                <a:gd name="T14" fmla="*/ 48 w 48"/>
                <a:gd name="T15" fmla="*/ 3 h 15"/>
                <a:gd name="T16" fmla="*/ 45 w 48"/>
                <a:gd name="T17" fmla="*/ 0 h 15"/>
                <a:gd name="T18" fmla="*/ 45 w 48"/>
                <a:gd name="T19" fmla="*/ 0 h 15"/>
                <a:gd name="T20" fmla="*/ 45 w 4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5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73">
              <a:extLst>
                <a:ext uri="{FF2B5EF4-FFF2-40B4-BE49-F238E27FC236}">
                  <a16:creationId xmlns:a16="http://schemas.microsoft.com/office/drawing/2014/main" id="{45445ACE-4847-B8E7-E5DE-BEE8F7C73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40488"/>
              <a:ext cx="165100" cy="55563"/>
            </a:xfrm>
            <a:custGeom>
              <a:avLst/>
              <a:gdLst>
                <a:gd name="T0" fmla="*/ 45 w 48"/>
                <a:gd name="T1" fmla="*/ 0 h 16"/>
                <a:gd name="T2" fmla="*/ 44 w 48"/>
                <a:gd name="T3" fmla="*/ 0 h 16"/>
                <a:gd name="T4" fmla="*/ 42 w 48"/>
                <a:gd name="T5" fmla="*/ 1 h 16"/>
                <a:gd name="T6" fmla="*/ 0 w 48"/>
                <a:gd name="T7" fmla="*/ 9 h 16"/>
                <a:gd name="T8" fmla="*/ 0 w 48"/>
                <a:gd name="T9" fmla="*/ 16 h 16"/>
                <a:gd name="T10" fmla="*/ 42 w 48"/>
                <a:gd name="T11" fmla="*/ 8 h 16"/>
                <a:gd name="T12" fmla="*/ 44 w 48"/>
                <a:gd name="T13" fmla="*/ 8 h 16"/>
                <a:gd name="T14" fmla="*/ 48 w 48"/>
                <a:gd name="T15" fmla="*/ 3 h 16"/>
                <a:gd name="T16" fmla="*/ 45 w 48"/>
                <a:gd name="T17" fmla="*/ 0 h 16"/>
                <a:gd name="T18" fmla="*/ 45 w 48"/>
                <a:gd name="T19" fmla="*/ 0 h 16"/>
                <a:gd name="T20" fmla="*/ 45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74">
              <a:extLst>
                <a:ext uri="{FF2B5EF4-FFF2-40B4-BE49-F238E27FC236}">
                  <a16:creationId xmlns:a16="http://schemas.microsoft.com/office/drawing/2014/main" id="{99F0C416-2B53-D75C-403A-6978A182D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492876"/>
              <a:ext cx="165100" cy="50800"/>
            </a:xfrm>
            <a:custGeom>
              <a:avLst/>
              <a:gdLst>
                <a:gd name="T0" fmla="*/ 45 w 48"/>
                <a:gd name="T1" fmla="*/ 0 h 15"/>
                <a:gd name="T2" fmla="*/ 44 w 48"/>
                <a:gd name="T3" fmla="*/ 0 h 15"/>
                <a:gd name="T4" fmla="*/ 42 w 48"/>
                <a:gd name="T5" fmla="*/ 0 h 15"/>
                <a:gd name="T6" fmla="*/ 0 w 48"/>
                <a:gd name="T7" fmla="*/ 8 h 15"/>
                <a:gd name="T8" fmla="*/ 0 w 48"/>
                <a:gd name="T9" fmla="*/ 15 h 15"/>
                <a:gd name="T10" fmla="*/ 42 w 48"/>
                <a:gd name="T11" fmla="*/ 7 h 15"/>
                <a:gd name="T12" fmla="*/ 44 w 48"/>
                <a:gd name="T13" fmla="*/ 7 h 15"/>
                <a:gd name="T14" fmla="*/ 48 w 48"/>
                <a:gd name="T15" fmla="*/ 3 h 15"/>
                <a:gd name="T16" fmla="*/ 45 w 48"/>
                <a:gd name="T17" fmla="*/ 0 h 15"/>
                <a:gd name="T18" fmla="*/ 45 w 48"/>
                <a:gd name="T19" fmla="*/ 0 h 15"/>
                <a:gd name="T20" fmla="*/ 45 w 4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5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575">
              <a:extLst>
                <a:ext uri="{FF2B5EF4-FFF2-40B4-BE49-F238E27FC236}">
                  <a16:creationId xmlns:a16="http://schemas.microsoft.com/office/drawing/2014/main" id="{FE24C9D2-B573-4713-ADFB-5C6354411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6388" y="6656388"/>
              <a:ext cx="73025" cy="26988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576">
              <a:extLst>
                <a:ext uri="{FF2B5EF4-FFF2-40B4-BE49-F238E27FC236}">
                  <a16:creationId xmlns:a16="http://schemas.microsoft.com/office/drawing/2014/main" id="{B81BE90F-131E-FFDE-2D19-A831F4685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6388" y="6656388"/>
              <a:ext cx="73025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77">
              <a:extLst>
                <a:ext uri="{FF2B5EF4-FFF2-40B4-BE49-F238E27FC236}">
                  <a16:creationId xmlns:a16="http://schemas.microsoft.com/office/drawing/2014/main" id="{D780F585-5E6F-68E6-5B39-878D0A067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567488"/>
              <a:ext cx="144463" cy="88900"/>
            </a:xfrm>
            <a:custGeom>
              <a:avLst/>
              <a:gdLst>
                <a:gd name="T0" fmla="*/ 42 w 42"/>
                <a:gd name="T1" fmla="*/ 0 h 26"/>
                <a:gd name="T2" fmla="*/ 0 w 42"/>
                <a:gd name="T3" fmla="*/ 8 h 26"/>
                <a:gd name="T4" fmla="*/ 0 w 42"/>
                <a:gd name="T5" fmla="*/ 26 h 26"/>
                <a:gd name="T6" fmla="*/ 21 w 42"/>
                <a:gd name="T7" fmla="*/ 26 h 26"/>
                <a:gd name="T8" fmla="*/ 26 w 42"/>
                <a:gd name="T9" fmla="*/ 26 h 26"/>
                <a:gd name="T10" fmla="*/ 42 w 42"/>
                <a:gd name="T11" fmla="*/ 11 h 26"/>
                <a:gd name="T12" fmla="*/ 42 w 4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">
                  <a:moveTo>
                    <a:pt x="4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5" y="26"/>
                    <a:pt x="42" y="19"/>
                    <a:pt x="42" y="11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78">
              <a:extLst>
                <a:ext uri="{FF2B5EF4-FFF2-40B4-BE49-F238E27FC236}">
                  <a16:creationId xmlns:a16="http://schemas.microsoft.com/office/drawing/2014/main" id="{DD268903-E6EE-65E7-07F2-0BE1E2CD5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388" y="6540501"/>
              <a:ext cx="165100" cy="53975"/>
            </a:xfrm>
            <a:custGeom>
              <a:avLst/>
              <a:gdLst>
                <a:gd name="T0" fmla="*/ 45 w 48"/>
                <a:gd name="T1" fmla="*/ 0 h 16"/>
                <a:gd name="T2" fmla="*/ 44 w 48"/>
                <a:gd name="T3" fmla="*/ 0 h 16"/>
                <a:gd name="T4" fmla="*/ 42 w 48"/>
                <a:gd name="T5" fmla="*/ 1 h 16"/>
                <a:gd name="T6" fmla="*/ 0 w 48"/>
                <a:gd name="T7" fmla="*/ 9 h 16"/>
                <a:gd name="T8" fmla="*/ 0 w 48"/>
                <a:gd name="T9" fmla="*/ 16 h 16"/>
                <a:gd name="T10" fmla="*/ 42 w 48"/>
                <a:gd name="T11" fmla="*/ 8 h 16"/>
                <a:gd name="T12" fmla="*/ 44 w 48"/>
                <a:gd name="T13" fmla="*/ 8 h 16"/>
                <a:gd name="T14" fmla="*/ 48 w 48"/>
                <a:gd name="T15" fmla="*/ 3 h 16"/>
                <a:gd name="T16" fmla="*/ 45 w 48"/>
                <a:gd name="T17" fmla="*/ 0 h 16"/>
                <a:gd name="T18" fmla="*/ 45 w 48"/>
                <a:gd name="T19" fmla="*/ 0 h 16"/>
                <a:gd name="T20" fmla="*/ 45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B3F16B6F-FFF1-749D-BD20-C09D7471A600}"/>
              </a:ext>
            </a:extLst>
          </p:cNvPr>
          <p:cNvGrpSpPr/>
          <p:nvPr/>
        </p:nvGrpSpPr>
        <p:grpSpPr>
          <a:xfrm>
            <a:off x="8069258" y="1084260"/>
            <a:ext cx="981075" cy="1052513"/>
            <a:chOff x="5788025" y="4833938"/>
            <a:chExt cx="981075" cy="1052513"/>
          </a:xfrm>
        </p:grpSpPr>
        <p:sp>
          <p:nvSpPr>
            <p:cNvPr id="108" name="Freeform 768">
              <a:extLst>
                <a:ext uri="{FF2B5EF4-FFF2-40B4-BE49-F238E27FC236}">
                  <a16:creationId xmlns:a16="http://schemas.microsoft.com/office/drawing/2014/main" id="{D80BA997-41DC-DBAE-BF3B-D2741E060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4833938"/>
              <a:ext cx="981075" cy="1052513"/>
            </a:xfrm>
            <a:custGeom>
              <a:avLst/>
              <a:gdLst>
                <a:gd name="T0" fmla="*/ 466 w 618"/>
                <a:gd name="T1" fmla="*/ 0 h 663"/>
                <a:gd name="T2" fmla="*/ 0 w 618"/>
                <a:gd name="T3" fmla="*/ 0 h 663"/>
                <a:gd name="T4" fmla="*/ 0 w 618"/>
                <a:gd name="T5" fmla="*/ 663 h 663"/>
                <a:gd name="T6" fmla="*/ 618 w 618"/>
                <a:gd name="T7" fmla="*/ 663 h 663"/>
                <a:gd name="T8" fmla="*/ 618 w 618"/>
                <a:gd name="T9" fmla="*/ 151 h 663"/>
                <a:gd name="T10" fmla="*/ 466 w 618"/>
                <a:gd name="T11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8" h="663">
                  <a:moveTo>
                    <a:pt x="466" y="0"/>
                  </a:moveTo>
                  <a:lnTo>
                    <a:pt x="0" y="0"/>
                  </a:lnTo>
                  <a:lnTo>
                    <a:pt x="0" y="663"/>
                  </a:lnTo>
                  <a:lnTo>
                    <a:pt x="618" y="663"/>
                  </a:lnTo>
                  <a:lnTo>
                    <a:pt x="618" y="151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9">
              <a:extLst>
                <a:ext uri="{FF2B5EF4-FFF2-40B4-BE49-F238E27FC236}">
                  <a16:creationId xmlns:a16="http://schemas.microsoft.com/office/drawing/2014/main" id="{9210A7AA-C2A8-910B-DFCE-26D5F1547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4833938"/>
              <a:ext cx="981075" cy="1052513"/>
            </a:xfrm>
            <a:custGeom>
              <a:avLst/>
              <a:gdLst>
                <a:gd name="T0" fmla="*/ 466 w 618"/>
                <a:gd name="T1" fmla="*/ 0 h 663"/>
                <a:gd name="T2" fmla="*/ 0 w 618"/>
                <a:gd name="T3" fmla="*/ 0 h 663"/>
                <a:gd name="T4" fmla="*/ 0 w 618"/>
                <a:gd name="T5" fmla="*/ 663 h 663"/>
                <a:gd name="T6" fmla="*/ 618 w 618"/>
                <a:gd name="T7" fmla="*/ 663 h 663"/>
                <a:gd name="T8" fmla="*/ 618 w 618"/>
                <a:gd name="T9" fmla="*/ 151 h 663"/>
                <a:gd name="T10" fmla="*/ 466 w 618"/>
                <a:gd name="T11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8" h="663">
                  <a:moveTo>
                    <a:pt x="466" y="0"/>
                  </a:moveTo>
                  <a:lnTo>
                    <a:pt x="0" y="0"/>
                  </a:lnTo>
                  <a:lnTo>
                    <a:pt x="0" y="663"/>
                  </a:lnTo>
                  <a:lnTo>
                    <a:pt x="618" y="663"/>
                  </a:lnTo>
                  <a:lnTo>
                    <a:pt x="618" y="151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70">
              <a:extLst>
                <a:ext uri="{FF2B5EF4-FFF2-40B4-BE49-F238E27FC236}">
                  <a16:creationId xmlns:a16="http://schemas.microsoft.com/office/drawing/2014/main" id="{DAB260A0-6381-AA12-6A5B-43D4F0295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0" y="4833938"/>
              <a:ext cx="254000" cy="254000"/>
            </a:xfrm>
            <a:custGeom>
              <a:avLst/>
              <a:gdLst>
                <a:gd name="T0" fmla="*/ 8 w 160"/>
                <a:gd name="T1" fmla="*/ 0 h 160"/>
                <a:gd name="T2" fmla="*/ 8 w 160"/>
                <a:gd name="T3" fmla="*/ 0 h 160"/>
                <a:gd name="T4" fmla="*/ 0 w 160"/>
                <a:gd name="T5" fmla="*/ 160 h 160"/>
                <a:gd name="T6" fmla="*/ 160 w 160"/>
                <a:gd name="T7" fmla="*/ 151 h 160"/>
                <a:gd name="T8" fmla="*/ 8 w 160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8" y="0"/>
                  </a:moveTo>
                  <a:lnTo>
                    <a:pt x="8" y="0"/>
                  </a:lnTo>
                  <a:lnTo>
                    <a:pt x="0" y="160"/>
                  </a:lnTo>
                  <a:lnTo>
                    <a:pt x="160" y="15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71">
              <a:extLst>
                <a:ext uri="{FF2B5EF4-FFF2-40B4-BE49-F238E27FC236}">
                  <a16:creationId xmlns:a16="http://schemas.microsoft.com/office/drawing/2014/main" id="{163B9A45-368F-5F65-27E8-1D746608C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0" y="4833938"/>
              <a:ext cx="254000" cy="254000"/>
            </a:xfrm>
            <a:custGeom>
              <a:avLst/>
              <a:gdLst>
                <a:gd name="T0" fmla="*/ 8 w 160"/>
                <a:gd name="T1" fmla="*/ 0 h 160"/>
                <a:gd name="T2" fmla="*/ 8 w 160"/>
                <a:gd name="T3" fmla="*/ 0 h 160"/>
                <a:gd name="T4" fmla="*/ 0 w 160"/>
                <a:gd name="T5" fmla="*/ 160 h 160"/>
                <a:gd name="T6" fmla="*/ 160 w 160"/>
                <a:gd name="T7" fmla="*/ 151 h 160"/>
                <a:gd name="T8" fmla="*/ 8 w 160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8" y="0"/>
                  </a:moveTo>
                  <a:lnTo>
                    <a:pt x="8" y="0"/>
                  </a:lnTo>
                  <a:lnTo>
                    <a:pt x="0" y="160"/>
                  </a:lnTo>
                  <a:lnTo>
                    <a:pt x="160" y="15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72">
              <a:extLst>
                <a:ext uri="{FF2B5EF4-FFF2-40B4-BE49-F238E27FC236}">
                  <a16:creationId xmlns:a16="http://schemas.microsoft.com/office/drawing/2014/main" id="{FDBFC1BE-D3AA-9F19-0238-FE0314E23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7800" y="4833938"/>
              <a:ext cx="241300" cy="239713"/>
            </a:xfrm>
            <a:custGeom>
              <a:avLst/>
              <a:gdLst>
                <a:gd name="T0" fmla="*/ 13 w 152"/>
                <a:gd name="T1" fmla="*/ 138 h 151"/>
                <a:gd name="T2" fmla="*/ 0 w 152"/>
                <a:gd name="T3" fmla="*/ 0 h 151"/>
                <a:gd name="T4" fmla="*/ 152 w 152"/>
                <a:gd name="T5" fmla="*/ 151 h 151"/>
                <a:gd name="T6" fmla="*/ 13 w 152"/>
                <a:gd name="T7" fmla="*/ 13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51">
                  <a:moveTo>
                    <a:pt x="13" y="138"/>
                  </a:moveTo>
                  <a:lnTo>
                    <a:pt x="0" y="0"/>
                  </a:lnTo>
                  <a:lnTo>
                    <a:pt x="152" y="151"/>
                  </a:lnTo>
                  <a:lnTo>
                    <a:pt x="13" y="138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73">
              <a:extLst>
                <a:ext uri="{FF2B5EF4-FFF2-40B4-BE49-F238E27FC236}">
                  <a16:creationId xmlns:a16="http://schemas.microsoft.com/office/drawing/2014/main" id="{B20F2658-DFDE-9A28-79B9-623A0F8F9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5759450"/>
              <a:ext cx="596900" cy="9525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1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1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3"/>
                    <a:pt x="17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74">
              <a:extLst>
                <a:ext uri="{FF2B5EF4-FFF2-40B4-BE49-F238E27FC236}">
                  <a16:creationId xmlns:a16="http://schemas.microsoft.com/office/drawing/2014/main" id="{2E27FEB7-5029-B2D3-DDD3-94FD4CC72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5649913"/>
              <a:ext cx="596900" cy="9525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1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1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3"/>
                    <a:pt x="17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75">
              <a:extLst>
                <a:ext uri="{FF2B5EF4-FFF2-40B4-BE49-F238E27FC236}">
                  <a16:creationId xmlns:a16="http://schemas.microsoft.com/office/drawing/2014/main" id="{AB22C7D3-2143-4BD6-2970-F06021D2C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5540375"/>
              <a:ext cx="596900" cy="6350"/>
            </a:xfrm>
            <a:custGeom>
              <a:avLst/>
              <a:gdLst>
                <a:gd name="T0" fmla="*/ 172 w 174"/>
                <a:gd name="T1" fmla="*/ 2 h 2"/>
                <a:gd name="T2" fmla="*/ 1 w 174"/>
                <a:gd name="T3" fmla="*/ 2 h 2"/>
                <a:gd name="T4" fmla="*/ 0 w 174"/>
                <a:gd name="T5" fmla="*/ 1 h 2"/>
                <a:gd name="T6" fmla="*/ 1 w 174"/>
                <a:gd name="T7" fmla="*/ 0 h 2"/>
                <a:gd name="T8" fmla="*/ 172 w 174"/>
                <a:gd name="T9" fmla="*/ 0 h 2"/>
                <a:gd name="T10" fmla="*/ 174 w 174"/>
                <a:gd name="T11" fmla="*/ 1 h 2"/>
                <a:gd name="T12" fmla="*/ 172 w 17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2">
                  <a:moveTo>
                    <a:pt x="17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2"/>
                    <a:pt x="17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76">
              <a:extLst>
                <a:ext uri="{FF2B5EF4-FFF2-40B4-BE49-F238E27FC236}">
                  <a16:creationId xmlns:a16="http://schemas.microsoft.com/office/drawing/2014/main" id="{06837991-42CF-3FCB-B40A-01E46BF77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5426075"/>
              <a:ext cx="596900" cy="11113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2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2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1"/>
                    <a:pt x="174" y="2"/>
                  </a:cubicBezTo>
                  <a:cubicBezTo>
                    <a:pt x="174" y="3"/>
                    <a:pt x="173" y="3"/>
                    <a:pt x="17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777">
              <a:extLst>
                <a:ext uri="{FF2B5EF4-FFF2-40B4-BE49-F238E27FC236}">
                  <a16:creationId xmlns:a16="http://schemas.microsoft.com/office/drawing/2014/main" id="{EA0A1DAD-266B-D9CF-D32C-89598FB26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3288" y="5233988"/>
              <a:ext cx="219075" cy="13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78">
              <a:extLst>
                <a:ext uri="{FF2B5EF4-FFF2-40B4-BE49-F238E27FC236}">
                  <a16:creationId xmlns:a16="http://schemas.microsoft.com/office/drawing/2014/main" id="{C77EB995-3570-4699-226F-011EFC546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9000" y="5094288"/>
              <a:ext cx="244475" cy="260350"/>
            </a:xfrm>
            <a:custGeom>
              <a:avLst/>
              <a:gdLst>
                <a:gd name="T0" fmla="*/ 65 w 71"/>
                <a:gd name="T1" fmla="*/ 2 h 76"/>
                <a:gd name="T2" fmla="*/ 54 w 71"/>
                <a:gd name="T3" fmla="*/ 6 h 76"/>
                <a:gd name="T4" fmla="*/ 36 w 71"/>
                <a:gd name="T5" fmla="*/ 52 h 76"/>
                <a:gd name="T6" fmla="*/ 16 w 71"/>
                <a:gd name="T7" fmla="*/ 26 h 76"/>
                <a:gd name="T8" fmla="*/ 4 w 71"/>
                <a:gd name="T9" fmla="*/ 25 h 76"/>
                <a:gd name="T10" fmla="*/ 3 w 71"/>
                <a:gd name="T11" fmla="*/ 36 h 76"/>
                <a:gd name="T12" fmla="*/ 32 w 71"/>
                <a:gd name="T13" fmla="*/ 73 h 76"/>
                <a:gd name="T14" fmla="*/ 32 w 71"/>
                <a:gd name="T15" fmla="*/ 73 h 76"/>
                <a:gd name="T16" fmla="*/ 33 w 71"/>
                <a:gd name="T17" fmla="*/ 74 h 76"/>
                <a:gd name="T18" fmla="*/ 33 w 71"/>
                <a:gd name="T19" fmla="*/ 75 h 76"/>
                <a:gd name="T20" fmla="*/ 34 w 71"/>
                <a:gd name="T21" fmla="*/ 75 h 76"/>
                <a:gd name="T22" fmla="*/ 35 w 71"/>
                <a:gd name="T23" fmla="*/ 76 h 76"/>
                <a:gd name="T24" fmla="*/ 35 w 71"/>
                <a:gd name="T25" fmla="*/ 76 h 76"/>
                <a:gd name="T26" fmla="*/ 36 w 71"/>
                <a:gd name="T27" fmla="*/ 76 h 76"/>
                <a:gd name="T28" fmla="*/ 37 w 71"/>
                <a:gd name="T29" fmla="*/ 76 h 76"/>
                <a:gd name="T30" fmla="*/ 38 w 71"/>
                <a:gd name="T31" fmla="*/ 76 h 76"/>
                <a:gd name="T32" fmla="*/ 38 w 71"/>
                <a:gd name="T33" fmla="*/ 76 h 76"/>
                <a:gd name="T34" fmla="*/ 40 w 71"/>
                <a:gd name="T35" fmla="*/ 76 h 76"/>
                <a:gd name="T36" fmla="*/ 41 w 71"/>
                <a:gd name="T37" fmla="*/ 76 h 76"/>
                <a:gd name="T38" fmla="*/ 43 w 71"/>
                <a:gd name="T39" fmla="*/ 75 h 76"/>
                <a:gd name="T40" fmla="*/ 43 w 71"/>
                <a:gd name="T41" fmla="*/ 75 h 76"/>
                <a:gd name="T42" fmla="*/ 43 w 71"/>
                <a:gd name="T43" fmla="*/ 75 h 76"/>
                <a:gd name="T44" fmla="*/ 45 w 71"/>
                <a:gd name="T45" fmla="*/ 73 h 76"/>
                <a:gd name="T46" fmla="*/ 45 w 71"/>
                <a:gd name="T47" fmla="*/ 73 h 76"/>
                <a:gd name="T48" fmla="*/ 46 w 71"/>
                <a:gd name="T49" fmla="*/ 71 h 76"/>
                <a:gd name="T50" fmla="*/ 46 w 71"/>
                <a:gd name="T51" fmla="*/ 71 h 76"/>
                <a:gd name="T52" fmla="*/ 69 w 71"/>
                <a:gd name="T53" fmla="*/ 12 h 76"/>
                <a:gd name="T54" fmla="*/ 65 w 71"/>
                <a:gd name="T55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76">
                  <a:moveTo>
                    <a:pt x="65" y="2"/>
                  </a:moveTo>
                  <a:cubicBezTo>
                    <a:pt x="61" y="0"/>
                    <a:pt x="56" y="2"/>
                    <a:pt x="54" y="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2"/>
                    <a:pt x="8" y="22"/>
                    <a:pt x="4" y="25"/>
                  </a:cubicBezTo>
                  <a:cubicBezTo>
                    <a:pt x="1" y="27"/>
                    <a:pt x="0" y="32"/>
                    <a:pt x="3" y="3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2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4" y="74"/>
                    <a:pt x="44" y="74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3"/>
                    <a:pt x="45" y="72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1" y="8"/>
                    <a:pt x="69" y="3"/>
                    <a:pt x="65" y="2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27EE2747-2FDD-7B48-2E09-418A914B6602}"/>
              </a:ext>
            </a:extLst>
          </p:cNvPr>
          <p:cNvGrpSpPr/>
          <p:nvPr/>
        </p:nvGrpSpPr>
        <p:grpSpPr>
          <a:xfrm>
            <a:off x="1240631" y="2620961"/>
            <a:ext cx="1579563" cy="1368425"/>
            <a:chOff x="962025" y="2835275"/>
            <a:chExt cx="1579563" cy="1368425"/>
          </a:xfrm>
        </p:grpSpPr>
        <p:sp>
          <p:nvSpPr>
            <p:cNvPr id="120" name="Oval 8">
              <a:extLst>
                <a:ext uri="{FF2B5EF4-FFF2-40B4-BE49-F238E27FC236}">
                  <a16:creationId xmlns:a16="http://schemas.microsoft.com/office/drawing/2014/main" id="{85EAA49B-DC22-2ED3-6DBA-05B7E5F74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0413" y="3873500"/>
              <a:ext cx="119063" cy="119063"/>
            </a:xfrm>
            <a:prstGeom prst="ellipse">
              <a:avLst/>
            </a:prstGeom>
            <a:solidFill>
              <a:srgbClr val="B3E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21">
              <a:extLst>
                <a:ext uri="{FF2B5EF4-FFF2-40B4-BE49-F238E27FC236}">
                  <a16:creationId xmlns:a16="http://schemas.microsoft.com/office/drawing/2014/main" id="{2305DC6E-B16B-452D-2D66-FCC677928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2225" y="3090863"/>
              <a:ext cx="120650" cy="120650"/>
            </a:xfrm>
            <a:prstGeom prst="ellipse">
              <a:avLst/>
            </a:prstGeom>
            <a:solidFill>
              <a:srgbClr val="738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27">
              <a:extLst>
                <a:ext uri="{FF2B5EF4-FFF2-40B4-BE49-F238E27FC236}">
                  <a16:creationId xmlns:a16="http://schemas.microsoft.com/office/drawing/2014/main" id="{5F6E2F41-CCB7-FF7B-9526-37F8CE5DD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3332163"/>
              <a:ext cx="241300" cy="239713"/>
            </a:xfrm>
            <a:prstGeom prst="ellipse">
              <a:avLst/>
            </a:prstGeom>
            <a:solidFill>
              <a:srgbClr val="738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29">
              <a:extLst>
                <a:ext uri="{FF2B5EF4-FFF2-40B4-BE49-F238E27FC236}">
                  <a16:creationId xmlns:a16="http://schemas.microsoft.com/office/drawing/2014/main" id="{9CDFF447-64C2-CF4D-BAE5-99FAD78A7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0288" y="3046413"/>
              <a:ext cx="241300" cy="23971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35">
              <a:extLst>
                <a:ext uri="{FF2B5EF4-FFF2-40B4-BE49-F238E27FC236}">
                  <a16:creationId xmlns:a16="http://schemas.microsoft.com/office/drawing/2014/main" id="{2A1FDF28-0561-CE98-A9E3-7B9DEFD17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8" y="3962400"/>
              <a:ext cx="241300" cy="241300"/>
            </a:xfrm>
            <a:prstGeom prst="ellipse">
              <a:avLst/>
            </a:prstGeom>
            <a:solidFill>
              <a:srgbClr val="B3E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9">
              <a:extLst>
                <a:ext uri="{FF2B5EF4-FFF2-40B4-BE49-F238E27FC236}">
                  <a16:creationId xmlns:a16="http://schemas.microsoft.com/office/drawing/2014/main" id="{454F928A-3406-A861-BCD5-F772A02D7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513" y="2940050"/>
              <a:ext cx="577850" cy="474663"/>
            </a:xfrm>
            <a:custGeom>
              <a:avLst/>
              <a:gdLst>
                <a:gd name="T0" fmla="*/ 364 w 364"/>
                <a:gd name="T1" fmla="*/ 266 h 299"/>
                <a:gd name="T2" fmla="*/ 265 w 364"/>
                <a:gd name="T3" fmla="*/ 133 h 299"/>
                <a:gd name="T4" fmla="*/ 265 w 364"/>
                <a:gd name="T5" fmla="*/ 0 h 299"/>
                <a:gd name="T6" fmla="*/ 99 w 364"/>
                <a:gd name="T7" fmla="*/ 0 h 299"/>
                <a:gd name="T8" fmla="*/ 99 w 364"/>
                <a:gd name="T9" fmla="*/ 133 h 299"/>
                <a:gd name="T10" fmla="*/ 0 w 364"/>
                <a:gd name="T11" fmla="*/ 266 h 299"/>
                <a:gd name="T12" fmla="*/ 0 w 364"/>
                <a:gd name="T13" fmla="*/ 299 h 299"/>
                <a:gd name="T14" fmla="*/ 364 w 364"/>
                <a:gd name="T15" fmla="*/ 299 h 299"/>
                <a:gd name="T16" fmla="*/ 364 w 364"/>
                <a:gd name="T17" fmla="*/ 26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299">
                  <a:moveTo>
                    <a:pt x="364" y="266"/>
                  </a:moveTo>
                  <a:lnTo>
                    <a:pt x="265" y="133"/>
                  </a:lnTo>
                  <a:lnTo>
                    <a:pt x="265" y="0"/>
                  </a:lnTo>
                  <a:lnTo>
                    <a:pt x="99" y="0"/>
                  </a:lnTo>
                  <a:lnTo>
                    <a:pt x="99" y="133"/>
                  </a:lnTo>
                  <a:lnTo>
                    <a:pt x="0" y="266"/>
                  </a:lnTo>
                  <a:lnTo>
                    <a:pt x="0" y="299"/>
                  </a:lnTo>
                  <a:lnTo>
                    <a:pt x="364" y="299"/>
                  </a:lnTo>
                  <a:lnTo>
                    <a:pt x="364" y="266"/>
                  </a:lnTo>
                  <a:close/>
                </a:path>
              </a:pathLst>
            </a:custGeom>
            <a:solidFill>
              <a:srgbClr val="C5C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0">
              <a:extLst>
                <a:ext uri="{FF2B5EF4-FFF2-40B4-BE49-F238E27FC236}">
                  <a16:creationId xmlns:a16="http://schemas.microsoft.com/office/drawing/2014/main" id="{B1206C03-0A18-D347-C834-44A3CDCD6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288" y="2835275"/>
              <a:ext cx="368300" cy="104775"/>
            </a:xfrm>
            <a:custGeom>
              <a:avLst/>
              <a:gdLst>
                <a:gd name="T0" fmla="*/ 84 w 98"/>
                <a:gd name="T1" fmla="*/ 0 h 28"/>
                <a:gd name="T2" fmla="*/ 14 w 98"/>
                <a:gd name="T3" fmla="*/ 0 h 28"/>
                <a:gd name="T4" fmla="*/ 0 w 98"/>
                <a:gd name="T5" fmla="*/ 14 h 28"/>
                <a:gd name="T6" fmla="*/ 14 w 98"/>
                <a:gd name="T7" fmla="*/ 28 h 28"/>
                <a:gd name="T8" fmla="*/ 84 w 98"/>
                <a:gd name="T9" fmla="*/ 28 h 28"/>
                <a:gd name="T10" fmla="*/ 98 w 98"/>
                <a:gd name="T11" fmla="*/ 14 h 28"/>
                <a:gd name="T12" fmla="*/ 84 w 9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28">
                  <a:moveTo>
                    <a:pt x="8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92" y="28"/>
                    <a:pt x="98" y="22"/>
                    <a:pt x="98" y="14"/>
                  </a:cubicBezTo>
                  <a:cubicBezTo>
                    <a:pt x="98" y="6"/>
                    <a:pt x="92" y="0"/>
                    <a:pt x="84" y="0"/>
                  </a:cubicBezTo>
                  <a:close/>
                </a:path>
              </a:pathLst>
            </a:custGeom>
            <a:solidFill>
              <a:srgbClr val="C5C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1">
              <a:extLst>
                <a:ext uri="{FF2B5EF4-FFF2-40B4-BE49-F238E27FC236}">
                  <a16:creationId xmlns:a16="http://schemas.microsoft.com/office/drawing/2014/main" id="{12CD0FF9-2F23-1F33-416C-1457EF92B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0" y="3362325"/>
              <a:ext cx="841375" cy="314325"/>
            </a:xfrm>
            <a:custGeom>
              <a:avLst/>
              <a:gdLst>
                <a:gd name="T0" fmla="*/ 224 w 224"/>
                <a:gd name="T1" fmla="*/ 54 h 84"/>
                <a:gd name="T2" fmla="*/ 221 w 224"/>
                <a:gd name="T3" fmla="*/ 42 h 84"/>
                <a:gd name="T4" fmla="*/ 189 w 224"/>
                <a:gd name="T5" fmla="*/ 0 h 84"/>
                <a:gd name="T6" fmla="*/ 182 w 224"/>
                <a:gd name="T7" fmla="*/ 0 h 84"/>
                <a:gd name="T8" fmla="*/ 168 w 224"/>
                <a:gd name="T9" fmla="*/ 7 h 84"/>
                <a:gd name="T10" fmla="*/ 154 w 224"/>
                <a:gd name="T11" fmla="*/ 0 h 84"/>
                <a:gd name="T12" fmla="*/ 140 w 224"/>
                <a:gd name="T13" fmla="*/ 7 h 84"/>
                <a:gd name="T14" fmla="*/ 126 w 224"/>
                <a:gd name="T15" fmla="*/ 0 h 84"/>
                <a:gd name="T16" fmla="*/ 112 w 224"/>
                <a:gd name="T17" fmla="*/ 7 h 84"/>
                <a:gd name="T18" fmla="*/ 98 w 224"/>
                <a:gd name="T19" fmla="*/ 0 h 84"/>
                <a:gd name="T20" fmla="*/ 84 w 224"/>
                <a:gd name="T21" fmla="*/ 7 h 84"/>
                <a:gd name="T22" fmla="*/ 70 w 224"/>
                <a:gd name="T23" fmla="*/ 0 h 84"/>
                <a:gd name="T24" fmla="*/ 56 w 224"/>
                <a:gd name="T25" fmla="*/ 7 h 84"/>
                <a:gd name="T26" fmla="*/ 42 w 224"/>
                <a:gd name="T27" fmla="*/ 0 h 84"/>
                <a:gd name="T28" fmla="*/ 35 w 224"/>
                <a:gd name="T29" fmla="*/ 0 h 84"/>
                <a:gd name="T30" fmla="*/ 3 w 224"/>
                <a:gd name="T31" fmla="*/ 42 h 84"/>
                <a:gd name="T32" fmla="*/ 0 w 224"/>
                <a:gd name="T33" fmla="*/ 54 h 84"/>
                <a:gd name="T34" fmla="*/ 0 w 224"/>
                <a:gd name="T35" fmla="*/ 56 h 84"/>
                <a:gd name="T36" fmla="*/ 28 w 224"/>
                <a:gd name="T37" fmla="*/ 84 h 84"/>
                <a:gd name="T38" fmla="*/ 196 w 224"/>
                <a:gd name="T39" fmla="*/ 84 h 84"/>
                <a:gd name="T40" fmla="*/ 224 w 224"/>
                <a:gd name="T41" fmla="*/ 56 h 84"/>
                <a:gd name="T42" fmla="*/ 224 w 224"/>
                <a:gd name="T43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4" h="84">
                  <a:moveTo>
                    <a:pt x="224" y="54"/>
                  </a:moveTo>
                  <a:cubicBezTo>
                    <a:pt x="224" y="50"/>
                    <a:pt x="222" y="46"/>
                    <a:pt x="221" y="42"/>
                  </a:cubicBezTo>
                  <a:cubicBezTo>
                    <a:pt x="212" y="23"/>
                    <a:pt x="189" y="0"/>
                    <a:pt x="189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5" y="0"/>
                    <a:pt x="175" y="7"/>
                    <a:pt x="168" y="7"/>
                  </a:cubicBezTo>
                  <a:cubicBezTo>
                    <a:pt x="161" y="7"/>
                    <a:pt x="161" y="0"/>
                    <a:pt x="154" y="0"/>
                  </a:cubicBezTo>
                  <a:cubicBezTo>
                    <a:pt x="147" y="0"/>
                    <a:pt x="147" y="7"/>
                    <a:pt x="140" y="7"/>
                  </a:cubicBezTo>
                  <a:cubicBezTo>
                    <a:pt x="133" y="7"/>
                    <a:pt x="133" y="0"/>
                    <a:pt x="126" y="0"/>
                  </a:cubicBezTo>
                  <a:cubicBezTo>
                    <a:pt x="119" y="0"/>
                    <a:pt x="119" y="7"/>
                    <a:pt x="112" y="7"/>
                  </a:cubicBezTo>
                  <a:cubicBezTo>
                    <a:pt x="105" y="7"/>
                    <a:pt x="105" y="0"/>
                    <a:pt x="98" y="0"/>
                  </a:cubicBezTo>
                  <a:cubicBezTo>
                    <a:pt x="91" y="0"/>
                    <a:pt x="91" y="7"/>
                    <a:pt x="84" y="7"/>
                  </a:cubicBezTo>
                  <a:cubicBezTo>
                    <a:pt x="77" y="7"/>
                    <a:pt x="77" y="0"/>
                    <a:pt x="70" y="0"/>
                  </a:cubicBezTo>
                  <a:cubicBezTo>
                    <a:pt x="63" y="0"/>
                    <a:pt x="63" y="7"/>
                    <a:pt x="56" y="7"/>
                  </a:cubicBezTo>
                  <a:cubicBezTo>
                    <a:pt x="49" y="7"/>
                    <a:pt x="49" y="0"/>
                    <a:pt x="4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12" y="23"/>
                    <a:pt x="3" y="42"/>
                  </a:cubicBezTo>
                  <a:cubicBezTo>
                    <a:pt x="2" y="46"/>
                    <a:pt x="0" y="50"/>
                    <a:pt x="0" y="54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71"/>
                    <a:pt x="13" y="84"/>
                    <a:pt x="28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211" y="84"/>
                    <a:pt x="224" y="71"/>
                    <a:pt x="224" y="56"/>
                  </a:cubicBezTo>
                  <a:cubicBezTo>
                    <a:pt x="224" y="55"/>
                    <a:pt x="224" y="55"/>
                    <a:pt x="224" y="54"/>
                  </a:cubicBezTo>
                  <a:close/>
                </a:path>
              </a:pathLst>
            </a:custGeom>
            <a:solidFill>
              <a:srgbClr val="738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42">
              <a:extLst>
                <a:ext uri="{FF2B5EF4-FFF2-40B4-BE49-F238E27FC236}">
                  <a16:creationId xmlns:a16="http://schemas.microsoft.com/office/drawing/2014/main" id="{755A1374-4F5D-44BA-5012-5130D3C93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3440113"/>
              <a:ext cx="77788" cy="79375"/>
            </a:xfrm>
            <a:prstGeom prst="ellipse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43">
              <a:extLst>
                <a:ext uri="{FF2B5EF4-FFF2-40B4-BE49-F238E27FC236}">
                  <a16:creationId xmlns:a16="http://schemas.microsoft.com/office/drawing/2014/main" id="{335B85BD-9DF1-D01B-EBA7-03438B5F1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4663" y="3571875"/>
              <a:ext cx="52388" cy="52388"/>
            </a:xfrm>
            <a:prstGeom prst="ellipse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44">
              <a:extLst>
                <a:ext uri="{FF2B5EF4-FFF2-40B4-BE49-F238E27FC236}">
                  <a16:creationId xmlns:a16="http://schemas.microsoft.com/office/drawing/2014/main" id="{9C8F38B8-88CF-EDD1-428D-9669B28D4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0063" y="3230563"/>
              <a:ext cx="52388" cy="52388"/>
            </a:xfrm>
            <a:prstGeom prst="ellipse">
              <a:avLst/>
            </a:prstGeom>
            <a:solidFill>
              <a:srgbClr val="D0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45">
              <a:extLst>
                <a:ext uri="{FF2B5EF4-FFF2-40B4-BE49-F238E27FC236}">
                  <a16:creationId xmlns:a16="http://schemas.microsoft.com/office/drawing/2014/main" id="{122C1743-DC96-947A-7F8A-1CA3ED484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9438" y="3098800"/>
              <a:ext cx="79375" cy="77788"/>
            </a:xfrm>
            <a:prstGeom prst="ellipse">
              <a:avLst/>
            </a:prstGeom>
            <a:solidFill>
              <a:srgbClr val="D0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46">
              <a:extLst>
                <a:ext uri="{FF2B5EF4-FFF2-40B4-BE49-F238E27FC236}">
                  <a16:creationId xmlns:a16="http://schemas.microsoft.com/office/drawing/2014/main" id="{4B914ED0-8259-0001-D255-47AA9B0B3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600" y="3440113"/>
              <a:ext cx="53975" cy="52388"/>
            </a:xfrm>
            <a:prstGeom prst="ellipse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47">
              <a:extLst>
                <a:ext uri="{FF2B5EF4-FFF2-40B4-BE49-F238E27FC236}">
                  <a16:creationId xmlns:a16="http://schemas.microsoft.com/office/drawing/2014/main" id="{3DD3CD77-D7A2-52CA-A89A-D72AF296F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7675" y="2940050"/>
              <a:ext cx="263525" cy="26988"/>
            </a:xfrm>
            <a:prstGeom prst="rect">
              <a:avLst/>
            </a:prstGeom>
            <a:solidFill>
              <a:srgbClr val="9FA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B517FA7-21D5-D4FD-1E1B-23F62CBF054C}"/>
              </a:ext>
            </a:extLst>
          </p:cNvPr>
          <p:cNvGrpSpPr/>
          <p:nvPr/>
        </p:nvGrpSpPr>
        <p:grpSpPr>
          <a:xfrm>
            <a:off x="3277392" y="2673348"/>
            <a:ext cx="962025" cy="962025"/>
            <a:chOff x="3543300" y="2459038"/>
            <a:chExt cx="962025" cy="962025"/>
          </a:xfrm>
        </p:grpSpPr>
        <p:sp>
          <p:nvSpPr>
            <p:cNvPr id="135" name="Oval 124">
              <a:extLst>
                <a:ext uri="{FF2B5EF4-FFF2-40B4-BE49-F238E27FC236}">
                  <a16:creationId xmlns:a16="http://schemas.microsoft.com/office/drawing/2014/main" id="{E9BBE3C1-6077-3460-A6DD-BB37F5890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825" y="3241675"/>
              <a:ext cx="180975" cy="179388"/>
            </a:xfrm>
            <a:prstGeom prst="ellipse">
              <a:avLst/>
            </a:pr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5">
              <a:extLst>
                <a:ext uri="{FF2B5EF4-FFF2-40B4-BE49-F238E27FC236}">
                  <a16:creationId xmlns:a16="http://schemas.microsoft.com/office/drawing/2014/main" id="{729CD19D-24B9-AEC2-2D14-AA971887C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300" y="3181350"/>
              <a:ext cx="962025" cy="149225"/>
            </a:xfrm>
            <a:custGeom>
              <a:avLst/>
              <a:gdLst>
                <a:gd name="T0" fmla="*/ 0 w 256"/>
                <a:gd name="T1" fmla="*/ 8 h 40"/>
                <a:gd name="T2" fmla="*/ 32 w 256"/>
                <a:gd name="T3" fmla="*/ 40 h 40"/>
                <a:gd name="T4" fmla="*/ 224 w 256"/>
                <a:gd name="T5" fmla="*/ 40 h 40"/>
                <a:gd name="T6" fmla="*/ 256 w 256"/>
                <a:gd name="T7" fmla="*/ 8 h 40"/>
                <a:gd name="T8" fmla="*/ 256 w 256"/>
                <a:gd name="T9" fmla="*/ 0 h 40"/>
                <a:gd name="T10" fmla="*/ 0 w 256"/>
                <a:gd name="T11" fmla="*/ 0 h 40"/>
                <a:gd name="T12" fmla="*/ 0 w 256"/>
                <a:gd name="T1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40">
                  <a:moveTo>
                    <a:pt x="0" y="8"/>
                  </a:moveTo>
                  <a:cubicBezTo>
                    <a:pt x="0" y="26"/>
                    <a:pt x="14" y="40"/>
                    <a:pt x="32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42" y="40"/>
                    <a:pt x="256" y="26"/>
                    <a:pt x="256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C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6">
              <a:extLst>
                <a:ext uri="{FF2B5EF4-FFF2-40B4-BE49-F238E27FC236}">
                  <a16:creationId xmlns:a16="http://schemas.microsoft.com/office/drawing/2014/main" id="{3E1298CB-D148-6BCC-43A7-B0E2C5689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300" y="2459038"/>
              <a:ext cx="962025" cy="752475"/>
            </a:xfrm>
            <a:custGeom>
              <a:avLst/>
              <a:gdLst>
                <a:gd name="T0" fmla="*/ 216 w 256"/>
                <a:gd name="T1" fmla="*/ 152 h 200"/>
                <a:gd name="T2" fmla="*/ 216 w 256"/>
                <a:gd name="T3" fmla="*/ 112 h 200"/>
                <a:gd name="T4" fmla="*/ 160 w 256"/>
                <a:gd name="T5" fmla="*/ 30 h 200"/>
                <a:gd name="T6" fmla="*/ 128 w 256"/>
                <a:gd name="T7" fmla="*/ 0 h 200"/>
                <a:gd name="T8" fmla="*/ 96 w 256"/>
                <a:gd name="T9" fmla="*/ 30 h 200"/>
                <a:gd name="T10" fmla="*/ 40 w 256"/>
                <a:gd name="T11" fmla="*/ 112 h 200"/>
                <a:gd name="T12" fmla="*/ 40 w 256"/>
                <a:gd name="T13" fmla="*/ 152 h 200"/>
                <a:gd name="T14" fmla="*/ 0 w 256"/>
                <a:gd name="T15" fmla="*/ 192 h 200"/>
                <a:gd name="T16" fmla="*/ 0 w 256"/>
                <a:gd name="T17" fmla="*/ 200 h 200"/>
                <a:gd name="T18" fmla="*/ 40 w 256"/>
                <a:gd name="T19" fmla="*/ 200 h 200"/>
                <a:gd name="T20" fmla="*/ 216 w 256"/>
                <a:gd name="T21" fmla="*/ 200 h 200"/>
                <a:gd name="T22" fmla="*/ 256 w 256"/>
                <a:gd name="T23" fmla="*/ 200 h 200"/>
                <a:gd name="T24" fmla="*/ 256 w 256"/>
                <a:gd name="T25" fmla="*/ 192 h 200"/>
                <a:gd name="T26" fmla="*/ 216 w 256"/>
                <a:gd name="T27" fmla="*/ 15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200">
                  <a:moveTo>
                    <a:pt x="216" y="152"/>
                  </a:moveTo>
                  <a:cubicBezTo>
                    <a:pt x="216" y="112"/>
                    <a:pt x="216" y="112"/>
                    <a:pt x="216" y="112"/>
                  </a:cubicBezTo>
                  <a:cubicBezTo>
                    <a:pt x="216" y="75"/>
                    <a:pt x="193" y="43"/>
                    <a:pt x="160" y="30"/>
                  </a:cubicBezTo>
                  <a:cubicBezTo>
                    <a:pt x="159" y="13"/>
                    <a:pt x="145" y="0"/>
                    <a:pt x="128" y="0"/>
                  </a:cubicBezTo>
                  <a:cubicBezTo>
                    <a:pt x="111" y="0"/>
                    <a:pt x="97" y="13"/>
                    <a:pt x="96" y="30"/>
                  </a:cubicBezTo>
                  <a:cubicBezTo>
                    <a:pt x="63" y="43"/>
                    <a:pt x="40" y="75"/>
                    <a:pt x="40" y="11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74"/>
                    <a:pt x="22" y="192"/>
                    <a:pt x="0" y="19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216" y="200"/>
                    <a:pt x="216" y="200"/>
                    <a:pt x="216" y="200"/>
                  </a:cubicBezTo>
                  <a:cubicBezTo>
                    <a:pt x="256" y="200"/>
                    <a:pt x="256" y="200"/>
                    <a:pt x="256" y="200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34" y="192"/>
                    <a:pt x="216" y="174"/>
                    <a:pt x="216" y="152"/>
                  </a:cubicBezTo>
                  <a:close/>
                </a:path>
              </a:pathLst>
            </a:custGeom>
            <a:solidFill>
              <a:srgbClr val="FFC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27">
              <a:extLst>
                <a:ext uri="{FF2B5EF4-FFF2-40B4-BE49-F238E27FC236}">
                  <a16:creationId xmlns:a16="http://schemas.microsoft.com/office/drawing/2014/main" id="{24F4016D-A49B-5750-891C-32327A0CA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4150" y="2519363"/>
              <a:ext cx="60325" cy="6032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8">
              <a:extLst>
                <a:ext uri="{FF2B5EF4-FFF2-40B4-BE49-F238E27FC236}">
                  <a16:creationId xmlns:a16="http://schemas.microsoft.com/office/drawing/2014/main" id="{08E1963A-9CC1-9FAC-5ECF-C6FC72DD4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3300" y="3181350"/>
              <a:ext cx="962025" cy="30163"/>
            </a:xfrm>
            <a:prstGeom prst="rect">
              <a:avLst/>
            </a:pr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832DC259-19CB-8317-0FE1-F4182A415623}"/>
              </a:ext>
            </a:extLst>
          </p:cNvPr>
          <p:cNvGrpSpPr/>
          <p:nvPr/>
        </p:nvGrpSpPr>
        <p:grpSpPr>
          <a:xfrm>
            <a:off x="6483347" y="4936971"/>
            <a:ext cx="962025" cy="962025"/>
            <a:chOff x="7242175" y="3497263"/>
            <a:chExt cx="962025" cy="962025"/>
          </a:xfrm>
        </p:grpSpPr>
        <p:sp>
          <p:nvSpPr>
            <p:cNvPr id="141" name="Freeform 48">
              <a:extLst>
                <a:ext uri="{FF2B5EF4-FFF2-40B4-BE49-F238E27FC236}">
                  <a16:creationId xmlns:a16="http://schemas.microsoft.com/office/drawing/2014/main" id="{735D7CED-5282-7D7F-D39D-429F99D7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338638"/>
              <a:ext cx="901700" cy="120650"/>
            </a:xfrm>
            <a:custGeom>
              <a:avLst/>
              <a:gdLst>
                <a:gd name="T0" fmla="*/ 240 w 240"/>
                <a:gd name="T1" fmla="*/ 8 h 32"/>
                <a:gd name="T2" fmla="*/ 216 w 240"/>
                <a:gd name="T3" fmla="*/ 32 h 32"/>
                <a:gd name="T4" fmla="*/ 24 w 240"/>
                <a:gd name="T5" fmla="*/ 32 h 32"/>
                <a:gd name="T6" fmla="*/ 0 w 240"/>
                <a:gd name="T7" fmla="*/ 8 h 32"/>
                <a:gd name="T8" fmla="*/ 0 w 240"/>
                <a:gd name="T9" fmla="*/ 0 h 32"/>
                <a:gd name="T10" fmla="*/ 240 w 240"/>
                <a:gd name="T11" fmla="*/ 0 h 32"/>
                <a:gd name="T12" fmla="*/ 240 w 240"/>
                <a:gd name="T1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2">
                  <a:moveTo>
                    <a:pt x="240" y="8"/>
                  </a:moveTo>
                  <a:cubicBezTo>
                    <a:pt x="240" y="21"/>
                    <a:pt x="229" y="32"/>
                    <a:pt x="216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1" y="32"/>
                    <a:pt x="0" y="21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lnTo>
                    <a:pt x="240" y="8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9">
              <a:extLst>
                <a:ext uri="{FF2B5EF4-FFF2-40B4-BE49-F238E27FC236}">
                  <a16:creationId xmlns:a16="http://schemas.microsoft.com/office/drawing/2014/main" id="{EB8B4E59-39E1-0047-D83C-754758E38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157663"/>
              <a:ext cx="901700" cy="271463"/>
            </a:xfrm>
            <a:custGeom>
              <a:avLst/>
              <a:gdLst>
                <a:gd name="T0" fmla="*/ 240 w 240"/>
                <a:gd name="T1" fmla="*/ 48 h 72"/>
                <a:gd name="T2" fmla="*/ 216 w 240"/>
                <a:gd name="T3" fmla="*/ 72 h 72"/>
                <a:gd name="T4" fmla="*/ 24 w 240"/>
                <a:gd name="T5" fmla="*/ 72 h 72"/>
                <a:gd name="T6" fmla="*/ 0 w 240"/>
                <a:gd name="T7" fmla="*/ 48 h 72"/>
                <a:gd name="T8" fmla="*/ 24 w 240"/>
                <a:gd name="T9" fmla="*/ 8 h 72"/>
                <a:gd name="T10" fmla="*/ 24 w 240"/>
                <a:gd name="T11" fmla="*/ 0 h 72"/>
                <a:gd name="T12" fmla="*/ 216 w 240"/>
                <a:gd name="T13" fmla="*/ 0 h 72"/>
                <a:gd name="T14" fmla="*/ 216 w 240"/>
                <a:gd name="T15" fmla="*/ 8 h 72"/>
                <a:gd name="T16" fmla="*/ 240 w 240"/>
                <a:gd name="T1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2">
                  <a:moveTo>
                    <a:pt x="240" y="48"/>
                  </a:moveTo>
                  <a:cubicBezTo>
                    <a:pt x="240" y="61"/>
                    <a:pt x="229" y="72"/>
                    <a:pt x="216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1" y="72"/>
                    <a:pt x="0" y="61"/>
                    <a:pt x="0" y="4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8"/>
                    <a:pt x="216" y="8"/>
                    <a:pt x="216" y="8"/>
                  </a:cubicBezTo>
                  <a:lnTo>
                    <a:pt x="240" y="48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0">
              <a:extLst>
                <a:ext uri="{FF2B5EF4-FFF2-40B4-BE49-F238E27FC236}">
                  <a16:creationId xmlns:a16="http://schemas.microsoft.com/office/drawing/2014/main" id="{003C4DA5-2BBB-D671-5476-B5FA6E8EA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175" y="3497263"/>
              <a:ext cx="962025" cy="660400"/>
            </a:xfrm>
            <a:custGeom>
              <a:avLst/>
              <a:gdLst>
                <a:gd name="T0" fmla="*/ 256 w 256"/>
                <a:gd name="T1" fmla="*/ 144 h 176"/>
                <a:gd name="T2" fmla="*/ 224 w 256"/>
                <a:gd name="T3" fmla="*/ 176 h 176"/>
                <a:gd name="T4" fmla="*/ 32 w 256"/>
                <a:gd name="T5" fmla="*/ 176 h 176"/>
                <a:gd name="T6" fmla="*/ 0 w 256"/>
                <a:gd name="T7" fmla="*/ 144 h 176"/>
                <a:gd name="T8" fmla="*/ 0 w 256"/>
                <a:gd name="T9" fmla="*/ 32 h 176"/>
                <a:gd name="T10" fmla="*/ 32 w 256"/>
                <a:gd name="T11" fmla="*/ 0 h 176"/>
                <a:gd name="T12" fmla="*/ 224 w 256"/>
                <a:gd name="T13" fmla="*/ 0 h 176"/>
                <a:gd name="T14" fmla="*/ 256 w 256"/>
                <a:gd name="T15" fmla="*/ 32 h 176"/>
                <a:gd name="T16" fmla="*/ 256 w 256"/>
                <a:gd name="T17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76">
                  <a:moveTo>
                    <a:pt x="256" y="144"/>
                  </a:moveTo>
                  <a:cubicBezTo>
                    <a:pt x="256" y="162"/>
                    <a:pt x="242" y="176"/>
                    <a:pt x="224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14" y="176"/>
                    <a:pt x="0" y="162"/>
                    <a:pt x="0" y="1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2" y="0"/>
                    <a:pt x="256" y="14"/>
                    <a:pt x="256" y="32"/>
                  </a:cubicBezTo>
                  <a:lnTo>
                    <a:pt x="256" y="144"/>
                  </a:ln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1">
              <a:extLst>
                <a:ext uri="{FF2B5EF4-FFF2-40B4-BE49-F238E27FC236}">
                  <a16:creationId xmlns:a16="http://schemas.microsoft.com/office/drawing/2014/main" id="{5C20A747-85E7-03AC-E5C2-518EDC36F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00" y="3557588"/>
              <a:ext cx="841375" cy="539750"/>
            </a:xfrm>
            <a:custGeom>
              <a:avLst/>
              <a:gdLst>
                <a:gd name="T0" fmla="*/ 224 w 224"/>
                <a:gd name="T1" fmla="*/ 120 h 144"/>
                <a:gd name="T2" fmla="*/ 200 w 224"/>
                <a:gd name="T3" fmla="*/ 144 h 144"/>
                <a:gd name="T4" fmla="*/ 24 w 224"/>
                <a:gd name="T5" fmla="*/ 144 h 144"/>
                <a:gd name="T6" fmla="*/ 0 w 224"/>
                <a:gd name="T7" fmla="*/ 120 h 144"/>
                <a:gd name="T8" fmla="*/ 0 w 224"/>
                <a:gd name="T9" fmla="*/ 24 h 144"/>
                <a:gd name="T10" fmla="*/ 24 w 224"/>
                <a:gd name="T11" fmla="*/ 0 h 144"/>
                <a:gd name="T12" fmla="*/ 200 w 224"/>
                <a:gd name="T13" fmla="*/ 0 h 144"/>
                <a:gd name="T14" fmla="*/ 224 w 224"/>
                <a:gd name="T15" fmla="*/ 24 h 144"/>
                <a:gd name="T16" fmla="*/ 224 w 224"/>
                <a:gd name="T17" fmla="*/ 1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44">
                  <a:moveTo>
                    <a:pt x="224" y="120"/>
                  </a:moveTo>
                  <a:cubicBezTo>
                    <a:pt x="224" y="133"/>
                    <a:pt x="213" y="144"/>
                    <a:pt x="200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11" y="144"/>
                    <a:pt x="0" y="133"/>
                    <a:pt x="0" y="1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13" y="0"/>
                    <a:pt x="224" y="11"/>
                    <a:pt x="224" y="24"/>
                  </a:cubicBezTo>
                  <a:lnTo>
                    <a:pt x="224" y="120"/>
                  </a:lnTo>
                  <a:close/>
                </a:path>
              </a:pathLst>
            </a:cu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52">
              <a:extLst>
                <a:ext uri="{FF2B5EF4-FFF2-40B4-BE49-F238E27FC236}">
                  <a16:creationId xmlns:a16="http://schemas.microsoft.com/office/drawing/2014/main" id="{DB73F479-D997-CFDA-EA08-BF9DA9E1B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978275"/>
              <a:ext cx="720725" cy="30163"/>
            </a:xfrm>
            <a:prstGeom prst="rect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53">
              <a:extLst>
                <a:ext uri="{FF2B5EF4-FFF2-40B4-BE49-F238E27FC236}">
                  <a16:creationId xmlns:a16="http://schemas.microsoft.com/office/drawing/2014/main" id="{F02C06B6-CD34-F603-47B9-AE5AF2045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827463"/>
              <a:ext cx="720725" cy="30163"/>
            </a:xfrm>
            <a:prstGeom prst="rect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4">
              <a:extLst>
                <a:ext uri="{FF2B5EF4-FFF2-40B4-BE49-F238E27FC236}">
                  <a16:creationId xmlns:a16="http://schemas.microsoft.com/office/drawing/2014/main" id="{0DCCAFA0-56F9-5FB3-FB17-0805A7006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676650"/>
              <a:ext cx="720725" cy="30163"/>
            </a:xfrm>
            <a:prstGeom prst="rect">
              <a:avLst/>
            </a:prstGeom>
            <a:solidFill>
              <a:srgbClr val="A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55">
              <a:extLst>
                <a:ext uri="{FF2B5EF4-FFF2-40B4-BE49-F238E27FC236}">
                  <a16:creationId xmlns:a16="http://schemas.microsoft.com/office/drawing/2014/main" id="{6F44D713-9ADE-5501-0BE1-633F40820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948113"/>
              <a:ext cx="720725" cy="30163"/>
            </a:xfrm>
            <a:prstGeom prst="rect">
              <a:avLst/>
            </a:pr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56">
              <a:extLst>
                <a:ext uri="{FF2B5EF4-FFF2-40B4-BE49-F238E27FC236}">
                  <a16:creationId xmlns:a16="http://schemas.microsoft.com/office/drawing/2014/main" id="{046B674F-57CF-C6DA-83E6-0F427B16C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797300"/>
              <a:ext cx="720725" cy="30163"/>
            </a:xfrm>
            <a:prstGeom prst="rect">
              <a:avLst/>
            </a:pr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57">
              <a:extLst>
                <a:ext uri="{FF2B5EF4-FFF2-40B4-BE49-F238E27FC236}">
                  <a16:creationId xmlns:a16="http://schemas.microsoft.com/office/drawing/2014/main" id="{CBE38C70-EEB8-18D6-DF63-36ADF202F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3646488"/>
              <a:ext cx="720725" cy="30163"/>
            </a:xfrm>
            <a:prstGeom prst="rect">
              <a:avLst/>
            </a:pr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58">
              <a:extLst>
                <a:ext uri="{FF2B5EF4-FFF2-40B4-BE49-F238E27FC236}">
                  <a16:creationId xmlns:a16="http://schemas.microsoft.com/office/drawing/2014/main" id="{F08CEFCF-B91D-D59F-FA96-1AF7D4923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4157663"/>
              <a:ext cx="720725" cy="30163"/>
            </a:xfrm>
            <a:prstGeom prst="rect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9">
              <a:extLst>
                <a:ext uri="{FF2B5EF4-FFF2-40B4-BE49-F238E27FC236}">
                  <a16:creationId xmlns:a16="http://schemas.microsoft.com/office/drawing/2014/main" id="{F9A6E268-050D-9164-BE16-BAFFEAB82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338638"/>
              <a:ext cx="901700" cy="90488"/>
            </a:xfrm>
            <a:custGeom>
              <a:avLst/>
              <a:gdLst>
                <a:gd name="T0" fmla="*/ 240 w 240"/>
                <a:gd name="T1" fmla="*/ 0 h 24"/>
                <a:gd name="T2" fmla="*/ 216 w 240"/>
                <a:gd name="T3" fmla="*/ 24 h 24"/>
                <a:gd name="T4" fmla="*/ 24 w 240"/>
                <a:gd name="T5" fmla="*/ 24 h 24"/>
                <a:gd name="T6" fmla="*/ 0 w 240"/>
                <a:gd name="T7" fmla="*/ 0 h 24"/>
                <a:gd name="T8" fmla="*/ 240 w 2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">
                  <a:moveTo>
                    <a:pt x="240" y="0"/>
                  </a:moveTo>
                  <a:cubicBezTo>
                    <a:pt x="240" y="13"/>
                    <a:pt x="229" y="24"/>
                    <a:pt x="21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1" y="24"/>
                    <a:pt x="0" y="13"/>
                    <a:pt x="0" y="0"/>
                  </a:cubicBezTo>
                  <a:lnTo>
                    <a:pt x="240" y="0"/>
                  </a:ln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7CD6686B-7A7C-9075-98F5-7D656329E02E}"/>
              </a:ext>
            </a:extLst>
          </p:cNvPr>
          <p:cNvGrpSpPr/>
          <p:nvPr/>
        </p:nvGrpSpPr>
        <p:grpSpPr>
          <a:xfrm>
            <a:off x="6499193" y="2851174"/>
            <a:ext cx="631825" cy="722313"/>
            <a:chOff x="842964" y="2827337"/>
            <a:chExt cx="631825" cy="722313"/>
          </a:xfrm>
        </p:grpSpPr>
        <p:sp>
          <p:nvSpPr>
            <p:cNvPr id="154" name="Freeform 66">
              <a:extLst>
                <a:ext uri="{FF2B5EF4-FFF2-40B4-BE49-F238E27FC236}">
                  <a16:creationId xmlns:a16="http://schemas.microsoft.com/office/drawing/2014/main" id="{CDF8285B-D347-5E9D-5225-8E94CDD9C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64" y="2940050"/>
              <a:ext cx="631825" cy="609600"/>
            </a:xfrm>
            <a:custGeom>
              <a:avLst/>
              <a:gdLst>
                <a:gd name="T0" fmla="*/ 168 w 168"/>
                <a:gd name="T1" fmla="*/ 78 h 162"/>
                <a:gd name="T2" fmla="*/ 84 w 168"/>
                <a:gd name="T3" fmla="*/ 162 h 162"/>
                <a:gd name="T4" fmla="*/ 0 w 168"/>
                <a:gd name="T5" fmla="*/ 78 h 162"/>
                <a:gd name="T6" fmla="*/ 84 w 168"/>
                <a:gd name="T7" fmla="*/ 18 h 162"/>
                <a:gd name="T8" fmla="*/ 168 w 168"/>
                <a:gd name="T9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2">
                  <a:moveTo>
                    <a:pt x="168" y="78"/>
                  </a:moveTo>
                  <a:cubicBezTo>
                    <a:pt x="168" y="124"/>
                    <a:pt x="130" y="162"/>
                    <a:pt x="84" y="162"/>
                  </a:cubicBezTo>
                  <a:cubicBezTo>
                    <a:pt x="38" y="162"/>
                    <a:pt x="0" y="124"/>
                    <a:pt x="0" y="78"/>
                  </a:cubicBezTo>
                  <a:cubicBezTo>
                    <a:pt x="0" y="30"/>
                    <a:pt x="30" y="0"/>
                    <a:pt x="84" y="18"/>
                  </a:cubicBezTo>
                  <a:cubicBezTo>
                    <a:pt x="138" y="0"/>
                    <a:pt x="168" y="30"/>
                    <a:pt x="168" y="78"/>
                  </a:cubicBezTo>
                  <a:close/>
                </a:path>
              </a:pathLst>
            </a:cu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7">
              <a:extLst>
                <a:ext uri="{FF2B5EF4-FFF2-40B4-BE49-F238E27FC236}">
                  <a16:creationId xmlns:a16="http://schemas.microsoft.com/office/drawing/2014/main" id="{19C3C884-3EC8-AD07-E028-3D6D173C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9" y="3505200"/>
              <a:ext cx="90488" cy="44450"/>
            </a:xfrm>
            <a:custGeom>
              <a:avLst/>
              <a:gdLst>
                <a:gd name="T0" fmla="*/ 57 w 57"/>
                <a:gd name="T1" fmla="*/ 14 h 28"/>
                <a:gd name="T2" fmla="*/ 43 w 57"/>
                <a:gd name="T3" fmla="*/ 0 h 28"/>
                <a:gd name="T4" fmla="*/ 14 w 57"/>
                <a:gd name="T5" fmla="*/ 0 h 28"/>
                <a:gd name="T6" fmla="*/ 0 w 57"/>
                <a:gd name="T7" fmla="*/ 14 h 28"/>
                <a:gd name="T8" fmla="*/ 14 w 57"/>
                <a:gd name="T9" fmla="*/ 28 h 28"/>
                <a:gd name="T10" fmla="*/ 43 w 57"/>
                <a:gd name="T11" fmla="*/ 28 h 28"/>
                <a:gd name="T12" fmla="*/ 57 w 57"/>
                <a:gd name="T1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8">
                  <a:moveTo>
                    <a:pt x="57" y="14"/>
                  </a:moveTo>
                  <a:lnTo>
                    <a:pt x="43" y="0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4" y="28"/>
                  </a:lnTo>
                  <a:lnTo>
                    <a:pt x="43" y="28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79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8">
              <a:extLst>
                <a:ext uri="{FF2B5EF4-FFF2-40B4-BE49-F238E27FC236}">
                  <a16:creationId xmlns:a16="http://schemas.microsoft.com/office/drawing/2014/main" id="{C17461CD-506F-F53A-BF69-9D38CDE89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614" y="2827337"/>
              <a:ext cx="236538" cy="225425"/>
            </a:xfrm>
            <a:custGeom>
              <a:avLst/>
              <a:gdLst>
                <a:gd name="T0" fmla="*/ 18 w 63"/>
                <a:gd name="T1" fmla="*/ 60 h 60"/>
                <a:gd name="T2" fmla="*/ 42 w 63"/>
                <a:gd name="T3" fmla="*/ 0 h 60"/>
                <a:gd name="T4" fmla="*/ 18 w 63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60">
                  <a:moveTo>
                    <a:pt x="18" y="60"/>
                  </a:moveTo>
                  <a:cubicBezTo>
                    <a:pt x="18" y="60"/>
                    <a:pt x="0" y="12"/>
                    <a:pt x="42" y="0"/>
                  </a:cubicBezTo>
                  <a:cubicBezTo>
                    <a:pt x="42" y="0"/>
                    <a:pt x="63" y="36"/>
                    <a:pt x="18" y="60"/>
                  </a:cubicBezTo>
                  <a:close/>
                </a:path>
              </a:pathLst>
            </a:custGeom>
            <a:solidFill>
              <a:srgbClr val="CDD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9">
              <a:extLst>
                <a:ext uri="{FF2B5EF4-FFF2-40B4-BE49-F238E27FC236}">
                  <a16:creationId xmlns:a16="http://schemas.microsoft.com/office/drawing/2014/main" id="{70455C68-B6A3-32C9-17F0-CAD51EDA9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351" y="2827337"/>
              <a:ext cx="147638" cy="225425"/>
            </a:xfrm>
            <a:custGeom>
              <a:avLst/>
              <a:gdLst>
                <a:gd name="T0" fmla="*/ 36 w 39"/>
                <a:gd name="T1" fmla="*/ 60 h 60"/>
                <a:gd name="T2" fmla="*/ 30 w 39"/>
                <a:gd name="T3" fmla="*/ 60 h 60"/>
                <a:gd name="T4" fmla="*/ 0 w 39"/>
                <a:gd name="T5" fmla="*/ 6 h 60"/>
                <a:gd name="T6" fmla="*/ 6 w 39"/>
                <a:gd name="T7" fmla="*/ 0 h 60"/>
                <a:gd name="T8" fmla="*/ 36 w 39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0">
                  <a:moveTo>
                    <a:pt x="36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12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39" y="6"/>
                    <a:pt x="36" y="60"/>
                  </a:cubicBezTo>
                  <a:close/>
                </a:path>
              </a:pathLst>
            </a:custGeom>
            <a:solidFill>
              <a:srgbClr val="79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0">
              <a:extLst>
                <a:ext uri="{FF2B5EF4-FFF2-40B4-BE49-F238E27FC236}">
                  <a16:creationId xmlns:a16="http://schemas.microsoft.com/office/drawing/2014/main" id="{36DC49EC-7B97-2C0D-D23A-32814D824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326" y="3165475"/>
              <a:ext cx="225425" cy="293688"/>
            </a:xfrm>
            <a:custGeom>
              <a:avLst/>
              <a:gdLst>
                <a:gd name="T0" fmla="*/ 6 w 60"/>
                <a:gd name="T1" fmla="*/ 78 h 78"/>
                <a:gd name="T2" fmla="*/ 54 w 60"/>
                <a:gd name="T3" fmla="*/ 0 h 78"/>
                <a:gd name="T4" fmla="*/ 6 w 60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78">
                  <a:moveTo>
                    <a:pt x="6" y="78"/>
                  </a:moveTo>
                  <a:cubicBezTo>
                    <a:pt x="42" y="78"/>
                    <a:pt x="60" y="42"/>
                    <a:pt x="54" y="0"/>
                  </a:cubicBezTo>
                  <a:cubicBezTo>
                    <a:pt x="0" y="6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36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279544C4-D877-C7A1-5A71-AF37F4C08151}"/>
              </a:ext>
            </a:extLst>
          </p:cNvPr>
          <p:cNvGrpSpPr/>
          <p:nvPr/>
        </p:nvGrpSpPr>
        <p:grpSpPr>
          <a:xfrm>
            <a:off x="3404288" y="4809789"/>
            <a:ext cx="661988" cy="962026"/>
            <a:chOff x="6429375" y="4819650"/>
            <a:chExt cx="661988" cy="962026"/>
          </a:xfrm>
        </p:grpSpPr>
        <p:sp>
          <p:nvSpPr>
            <p:cNvPr id="160" name="Rectangle 83">
              <a:extLst>
                <a:ext uri="{FF2B5EF4-FFF2-40B4-BE49-F238E27FC236}">
                  <a16:creationId xmlns:a16="http://schemas.microsoft.com/office/drawing/2014/main" id="{8EE948A1-39D2-E3A2-8B34-2E5DCD558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1000" y="5091113"/>
              <a:ext cx="60325" cy="660400"/>
            </a:xfrm>
            <a:prstGeom prst="rect">
              <a:avLst/>
            </a:prstGeom>
            <a:solidFill>
              <a:srgbClr val="738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4">
              <a:extLst>
                <a:ext uri="{FF2B5EF4-FFF2-40B4-BE49-F238E27FC236}">
                  <a16:creationId xmlns:a16="http://schemas.microsoft.com/office/drawing/2014/main" id="{0F4C5DA0-C78C-6A97-67F9-37FDECFB3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0838" y="5091113"/>
              <a:ext cx="120650" cy="690563"/>
            </a:xfrm>
            <a:custGeom>
              <a:avLst/>
              <a:gdLst>
                <a:gd name="T0" fmla="*/ 24 w 32"/>
                <a:gd name="T1" fmla="*/ 0 h 184"/>
                <a:gd name="T2" fmla="*/ 24 w 32"/>
                <a:gd name="T3" fmla="*/ 160 h 184"/>
                <a:gd name="T4" fmla="*/ 8 w 32"/>
                <a:gd name="T5" fmla="*/ 160 h 184"/>
                <a:gd name="T6" fmla="*/ 8 w 32"/>
                <a:gd name="T7" fmla="*/ 0 h 184"/>
                <a:gd name="T8" fmla="*/ 0 w 32"/>
                <a:gd name="T9" fmla="*/ 0 h 184"/>
                <a:gd name="T10" fmla="*/ 0 w 32"/>
                <a:gd name="T11" fmla="*/ 176 h 184"/>
                <a:gd name="T12" fmla="*/ 8 w 32"/>
                <a:gd name="T13" fmla="*/ 184 h 184"/>
                <a:gd name="T14" fmla="*/ 24 w 32"/>
                <a:gd name="T15" fmla="*/ 184 h 184"/>
                <a:gd name="T16" fmla="*/ 32 w 32"/>
                <a:gd name="T17" fmla="*/ 176 h 184"/>
                <a:gd name="T18" fmla="*/ 32 w 32"/>
                <a:gd name="T19" fmla="*/ 0 h 184"/>
                <a:gd name="T20" fmla="*/ 24 w 32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84">
                  <a:moveTo>
                    <a:pt x="24" y="0"/>
                  </a:moveTo>
                  <a:cubicBezTo>
                    <a:pt x="24" y="160"/>
                    <a:pt x="24" y="160"/>
                    <a:pt x="24" y="160"/>
                  </a:cubicBezTo>
                  <a:cubicBezTo>
                    <a:pt x="20" y="160"/>
                    <a:pt x="12" y="160"/>
                    <a:pt x="8" y="16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0"/>
                    <a:pt x="4" y="184"/>
                    <a:pt x="8" y="184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28" y="184"/>
                    <a:pt x="32" y="180"/>
                    <a:pt x="32" y="176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85">
              <a:extLst>
                <a:ext uri="{FF2B5EF4-FFF2-40B4-BE49-F238E27FC236}">
                  <a16:creationId xmlns:a16="http://schemas.microsoft.com/office/drawing/2014/main" id="{9265FE1F-22B2-791B-3D98-7403A0889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025" y="5091113"/>
              <a:ext cx="60325" cy="600075"/>
            </a:xfrm>
            <a:prstGeom prst="rect">
              <a:avLst/>
            </a:prstGeom>
            <a:solidFill>
              <a:srgbClr val="F9A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86">
              <a:extLst>
                <a:ext uri="{FF2B5EF4-FFF2-40B4-BE49-F238E27FC236}">
                  <a16:creationId xmlns:a16="http://schemas.microsoft.com/office/drawing/2014/main" id="{901AE39B-9EBF-14A9-3AD7-F0A05C849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9700" y="5091113"/>
              <a:ext cx="60325" cy="600075"/>
            </a:xfrm>
            <a:prstGeom prst="rect">
              <a:avLst/>
            </a:prstGeom>
            <a:solidFill>
              <a:srgbClr val="FBC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87">
              <a:extLst>
                <a:ext uri="{FF2B5EF4-FFF2-40B4-BE49-F238E27FC236}">
                  <a16:creationId xmlns:a16="http://schemas.microsoft.com/office/drawing/2014/main" id="{0668A644-61B9-BD71-DA78-12D7CE243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091113"/>
              <a:ext cx="60325" cy="600075"/>
            </a:xfrm>
            <a:prstGeom prst="rect">
              <a:avLst/>
            </a:prstGeom>
            <a:solidFill>
              <a:srgbClr val="FDD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8">
              <a:extLst>
                <a:ext uri="{FF2B5EF4-FFF2-40B4-BE49-F238E27FC236}">
                  <a16:creationId xmlns:a16="http://schemas.microsoft.com/office/drawing/2014/main" id="{BBEEB240-9433-11F5-56BE-5DED2A380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375" y="4819650"/>
              <a:ext cx="180975" cy="301625"/>
            </a:xfrm>
            <a:custGeom>
              <a:avLst/>
              <a:gdLst>
                <a:gd name="T0" fmla="*/ 47 w 48"/>
                <a:gd name="T1" fmla="*/ 68 h 80"/>
                <a:gd name="T2" fmla="*/ 24 w 48"/>
                <a:gd name="T3" fmla="*/ 0 h 80"/>
                <a:gd name="T4" fmla="*/ 1 w 48"/>
                <a:gd name="T5" fmla="*/ 68 h 80"/>
                <a:gd name="T6" fmla="*/ 0 w 48"/>
                <a:gd name="T7" fmla="*/ 72 h 80"/>
                <a:gd name="T8" fmla="*/ 8 w 48"/>
                <a:gd name="T9" fmla="*/ 80 h 80"/>
                <a:gd name="T10" fmla="*/ 16 w 48"/>
                <a:gd name="T11" fmla="*/ 72 h 80"/>
                <a:gd name="T12" fmla="*/ 24 w 48"/>
                <a:gd name="T13" fmla="*/ 80 h 80"/>
                <a:gd name="T14" fmla="*/ 32 w 48"/>
                <a:gd name="T15" fmla="*/ 72 h 80"/>
                <a:gd name="T16" fmla="*/ 40 w 48"/>
                <a:gd name="T17" fmla="*/ 80 h 80"/>
                <a:gd name="T18" fmla="*/ 48 w 48"/>
                <a:gd name="T19" fmla="*/ 72 h 80"/>
                <a:gd name="T20" fmla="*/ 47 w 48"/>
                <a:gd name="T21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80">
                  <a:moveTo>
                    <a:pt x="47" y="68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0" y="70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12" y="80"/>
                    <a:pt x="16" y="76"/>
                    <a:pt x="16" y="72"/>
                  </a:cubicBezTo>
                  <a:cubicBezTo>
                    <a:pt x="16" y="76"/>
                    <a:pt x="20" y="80"/>
                    <a:pt x="24" y="80"/>
                  </a:cubicBezTo>
                  <a:cubicBezTo>
                    <a:pt x="28" y="80"/>
                    <a:pt x="32" y="76"/>
                    <a:pt x="32" y="72"/>
                  </a:cubicBezTo>
                  <a:cubicBezTo>
                    <a:pt x="32" y="76"/>
                    <a:pt x="36" y="80"/>
                    <a:pt x="40" y="80"/>
                  </a:cubicBezTo>
                  <a:cubicBezTo>
                    <a:pt x="44" y="80"/>
                    <a:pt x="48" y="76"/>
                    <a:pt x="48" y="72"/>
                  </a:cubicBezTo>
                  <a:cubicBezTo>
                    <a:pt x="48" y="70"/>
                    <a:pt x="47" y="69"/>
                    <a:pt x="47" y="68"/>
                  </a:cubicBezTo>
                  <a:close/>
                </a:path>
              </a:pathLst>
            </a:custGeom>
            <a:solidFill>
              <a:srgbClr val="FFE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9">
              <a:extLst>
                <a:ext uri="{FF2B5EF4-FFF2-40B4-BE49-F238E27FC236}">
                  <a16:creationId xmlns:a16="http://schemas.microsoft.com/office/drawing/2014/main" id="{CD200285-C3D0-3FC1-7A0E-F4D550FF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375" y="5691188"/>
              <a:ext cx="180975" cy="90488"/>
            </a:xfrm>
            <a:custGeom>
              <a:avLst/>
              <a:gdLst>
                <a:gd name="T0" fmla="*/ 0 w 48"/>
                <a:gd name="T1" fmla="*/ 16 h 24"/>
                <a:gd name="T2" fmla="*/ 8 w 48"/>
                <a:gd name="T3" fmla="*/ 24 h 24"/>
                <a:gd name="T4" fmla="*/ 40 w 48"/>
                <a:gd name="T5" fmla="*/ 24 h 24"/>
                <a:gd name="T6" fmla="*/ 48 w 48"/>
                <a:gd name="T7" fmla="*/ 16 h 24"/>
                <a:gd name="T8" fmla="*/ 48 w 48"/>
                <a:gd name="T9" fmla="*/ 16 h 24"/>
                <a:gd name="T10" fmla="*/ 48 w 48"/>
                <a:gd name="T11" fmla="*/ 0 h 24"/>
                <a:gd name="T12" fmla="*/ 0 w 48"/>
                <a:gd name="T13" fmla="*/ 0 h 24"/>
                <a:gd name="T14" fmla="*/ 0 w 48"/>
                <a:gd name="T15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4">
                  <a:moveTo>
                    <a:pt x="0" y="16"/>
                  </a:moveTo>
                  <a:cubicBezTo>
                    <a:pt x="0" y="20"/>
                    <a:pt x="4" y="24"/>
                    <a:pt x="8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4" y="24"/>
                    <a:pt x="48" y="20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36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0">
              <a:extLst>
                <a:ext uri="{FF2B5EF4-FFF2-40B4-BE49-F238E27FC236}">
                  <a16:creationId xmlns:a16="http://schemas.microsoft.com/office/drawing/2014/main" id="{A83D6047-6374-EDEC-5C3E-065EE6545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4819650"/>
              <a:ext cx="60325" cy="90488"/>
            </a:xfrm>
            <a:custGeom>
              <a:avLst/>
              <a:gdLst>
                <a:gd name="T0" fmla="*/ 19 w 38"/>
                <a:gd name="T1" fmla="*/ 0 h 57"/>
                <a:gd name="T2" fmla="*/ 38 w 38"/>
                <a:gd name="T3" fmla="*/ 57 h 57"/>
                <a:gd name="T4" fmla="*/ 0 w 38"/>
                <a:gd name="T5" fmla="*/ 57 h 57"/>
                <a:gd name="T6" fmla="*/ 19 w 38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7">
                  <a:moveTo>
                    <a:pt x="19" y="0"/>
                  </a:moveTo>
                  <a:lnTo>
                    <a:pt x="38" y="57"/>
                  </a:lnTo>
                  <a:lnTo>
                    <a:pt x="0" y="5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9A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91">
              <a:extLst>
                <a:ext uri="{FF2B5EF4-FFF2-40B4-BE49-F238E27FC236}">
                  <a16:creationId xmlns:a16="http://schemas.microsoft.com/office/drawing/2014/main" id="{50B1E9A1-E444-A14C-6E76-F7976E34E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661025"/>
              <a:ext cx="180975" cy="30163"/>
            </a:xfrm>
            <a:prstGeom prst="rect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2">
              <a:extLst>
                <a:ext uri="{FF2B5EF4-FFF2-40B4-BE49-F238E27FC236}">
                  <a16:creationId xmlns:a16="http://schemas.microsoft.com/office/drawing/2014/main" id="{C102B113-86D1-C52B-37BF-E54D0D8D2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675" y="4819650"/>
              <a:ext cx="180975" cy="301625"/>
            </a:xfrm>
            <a:custGeom>
              <a:avLst/>
              <a:gdLst>
                <a:gd name="T0" fmla="*/ 32 w 48"/>
                <a:gd name="T1" fmla="*/ 0 h 80"/>
                <a:gd name="T2" fmla="*/ 24 w 48"/>
                <a:gd name="T3" fmla="*/ 8 h 80"/>
                <a:gd name="T4" fmla="*/ 16 w 48"/>
                <a:gd name="T5" fmla="*/ 0 h 80"/>
                <a:gd name="T6" fmla="*/ 0 w 48"/>
                <a:gd name="T7" fmla="*/ 56 h 80"/>
                <a:gd name="T8" fmla="*/ 24 w 48"/>
                <a:gd name="T9" fmla="*/ 80 h 80"/>
                <a:gd name="T10" fmla="*/ 48 w 48"/>
                <a:gd name="T11" fmla="*/ 56 h 80"/>
                <a:gd name="T12" fmla="*/ 32 w 4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0">
                  <a:moveTo>
                    <a:pt x="32" y="0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5"/>
                    <a:pt x="0" y="32"/>
                    <a:pt x="0" y="56"/>
                  </a:cubicBezTo>
                  <a:cubicBezTo>
                    <a:pt x="0" y="69"/>
                    <a:pt x="11" y="80"/>
                    <a:pt x="24" y="80"/>
                  </a:cubicBezTo>
                  <a:cubicBezTo>
                    <a:pt x="37" y="80"/>
                    <a:pt x="48" y="69"/>
                    <a:pt x="48" y="56"/>
                  </a:cubicBezTo>
                  <a:cubicBezTo>
                    <a:pt x="48" y="32"/>
                    <a:pt x="32" y="24"/>
                    <a:pt x="32" y="0"/>
                  </a:cubicBezTo>
                  <a:close/>
                </a:path>
              </a:pathLst>
            </a:cu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93">
              <a:extLst>
                <a:ext uri="{FF2B5EF4-FFF2-40B4-BE49-F238E27FC236}">
                  <a16:creationId xmlns:a16="http://schemas.microsoft.com/office/drawing/2014/main" id="{685D5A69-E5F0-0966-0261-97F0D994C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1000" y="5000625"/>
              <a:ext cx="60325" cy="6032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4">
              <a:extLst>
                <a:ext uri="{FF2B5EF4-FFF2-40B4-BE49-F238E27FC236}">
                  <a16:creationId xmlns:a16="http://schemas.microsoft.com/office/drawing/2014/main" id="{E5C20465-B8DA-4CF6-B789-3E6437F2A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4819650"/>
              <a:ext cx="60325" cy="150813"/>
            </a:xfrm>
            <a:custGeom>
              <a:avLst/>
              <a:gdLst>
                <a:gd name="T0" fmla="*/ 8 w 16"/>
                <a:gd name="T1" fmla="*/ 0 h 40"/>
                <a:gd name="T2" fmla="*/ 0 w 16"/>
                <a:gd name="T3" fmla="*/ 8 h 40"/>
                <a:gd name="T4" fmla="*/ 0 w 16"/>
                <a:gd name="T5" fmla="*/ 40 h 40"/>
                <a:gd name="T6" fmla="*/ 16 w 16"/>
                <a:gd name="T7" fmla="*/ 40 h 40"/>
                <a:gd name="T8" fmla="*/ 16 w 16"/>
                <a:gd name="T9" fmla="*/ 8 h 40"/>
                <a:gd name="T10" fmla="*/ 8 w 1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5">
              <a:extLst>
                <a:ext uri="{FF2B5EF4-FFF2-40B4-BE49-F238E27FC236}">
                  <a16:creationId xmlns:a16="http://schemas.microsoft.com/office/drawing/2014/main" id="{6E5BD813-62A7-CBEC-D308-9549DDD78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875" y="5691188"/>
              <a:ext cx="60325" cy="90488"/>
            </a:xfrm>
            <a:custGeom>
              <a:avLst/>
              <a:gdLst>
                <a:gd name="T0" fmla="*/ 38 w 38"/>
                <a:gd name="T1" fmla="*/ 0 h 57"/>
                <a:gd name="T2" fmla="*/ 19 w 38"/>
                <a:gd name="T3" fmla="*/ 57 h 57"/>
                <a:gd name="T4" fmla="*/ 0 w 38"/>
                <a:gd name="T5" fmla="*/ 0 h 57"/>
                <a:gd name="T6" fmla="*/ 38 w 38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7">
                  <a:moveTo>
                    <a:pt x="38" y="0"/>
                  </a:moveTo>
                  <a:lnTo>
                    <a:pt x="19" y="57"/>
                  </a:lnTo>
                  <a:lnTo>
                    <a:pt x="0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96">
              <a:extLst>
                <a:ext uri="{FF2B5EF4-FFF2-40B4-BE49-F238E27FC236}">
                  <a16:creationId xmlns:a16="http://schemas.microsoft.com/office/drawing/2014/main" id="{F7C4227D-FD1F-CF81-B4A8-F342DB4EB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0875" y="5661025"/>
              <a:ext cx="60325" cy="60325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97">
              <a:extLst>
                <a:ext uri="{FF2B5EF4-FFF2-40B4-BE49-F238E27FC236}">
                  <a16:creationId xmlns:a16="http://schemas.microsoft.com/office/drawing/2014/main" id="{91E9B3AA-E8F4-2969-34D4-4E0F70643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0875" y="5030788"/>
              <a:ext cx="60325" cy="660400"/>
            </a:xfrm>
            <a:prstGeom prst="rect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98">
              <a:extLst>
                <a:ext uri="{FF2B5EF4-FFF2-40B4-BE49-F238E27FC236}">
                  <a16:creationId xmlns:a16="http://schemas.microsoft.com/office/drawing/2014/main" id="{2FF2C482-30EC-5E3E-9AE4-35000BF6B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0550" y="5691188"/>
              <a:ext cx="60325" cy="90488"/>
            </a:xfrm>
            <a:custGeom>
              <a:avLst/>
              <a:gdLst>
                <a:gd name="T0" fmla="*/ 38 w 38"/>
                <a:gd name="T1" fmla="*/ 0 h 57"/>
                <a:gd name="T2" fmla="*/ 19 w 38"/>
                <a:gd name="T3" fmla="*/ 57 h 57"/>
                <a:gd name="T4" fmla="*/ 0 w 38"/>
                <a:gd name="T5" fmla="*/ 0 h 57"/>
                <a:gd name="T6" fmla="*/ 38 w 38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7">
                  <a:moveTo>
                    <a:pt x="38" y="0"/>
                  </a:moveTo>
                  <a:lnTo>
                    <a:pt x="19" y="57"/>
                  </a:lnTo>
                  <a:lnTo>
                    <a:pt x="0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99">
              <a:extLst>
                <a:ext uri="{FF2B5EF4-FFF2-40B4-BE49-F238E27FC236}">
                  <a16:creationId xmlns:a16="http://schemas.microsoft.com/office/drawing/2014/main" id="{5D44D53F-1C1B-5B4C-1D9D-B4DA619D6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0550" y="5661025"/>
              <a:ext cx="60325" cy="60325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00">
              <a:extLst>
                <a:ext uri="{FF2B5EF4-FFF2-40B4-BE49-F238E27FC236}">
                  <a16:creationId xmlns:a16="http://schemas.microsoft.com/office/drawing/2014/main" id="{DAE77425-69BB-0150-2288-CFCA8F4D1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0550" y="5030788"/>
              <a:ext cx="60325" cy="660400"/>
            </a:xfrm>
            <a:prstGeom prst="rect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01">
              <a:extLst>
                <a:ext uri="{FF2B5EF4-FFF2-40B4-BE49-F238E27FC236}">
                  <a16:creationId xmlns:a16="http://schemas.microsoft.com/office/drawing/2014/main" id="{9F8BE82C-B967-0889-9D17-38EEE84D2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0713" y="4879975"/>
              <a:ext cx="60325" cy="30163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2">
              <a:extLst>
                <a:ext uri="{FF2B5EF4-FFF2-40B4-BE49-F238E27FC236}">
                  <a16:creationId xmlns:a16="http://schemas.microsoft.com/office/drawing/2014/main" id="{4669EA2F-695C-44C6-ABE8-C274933B0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713" y="5030788"/>
              <a:ext cx="30163" cy="690563"/>
            </a:xfrm>
            <a:custGeom>
              <a:avLst/>
              <a:gdLst>
                <a:gd name="T0" fmla="*/ 0 w 8"/>
                <a:gd name="T1" fmla="*/ 184 h 184"/>
                <a:gd name="T2" fmla="*/ 8 w 8"/>
                <a:gd name="T3" fmla="*/ 176 h 184"/>
                <a:gd name="T4" fmla="*/ 8 w 8"/>
                <a:gd name="T5" fmla="*/ 0 h 184"/>
                <a:gd name="T6" fmla="*/ 0 w 8"/>
                <a:gd name="T7" fmla="*/ 0 h 184"/>
                <a:gd name="T8" fmla="*/ 0 w 8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4">
                  <a:moveTo>
                    <a:pt x="0" y="184"/>
                  </a:moveTo>
                  <a:cubicBezTo>
                    <a:pt x="0" y="184"/>
                    <a:pt x="8" y="184"/>
                    <a:pt x="8" y="176"/>
                  </a:cubicBezTo>
                  <a:cubicBezTo>
                    <a:pt x="8" y="16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3">
              <a:extLst>
                <a:ext uri="{FF2B5EF4-FFF2-40B4-BE49-F238E27FC236}">
                  <a16:creationId xmlns:a16="http://schemas.microsoft.com/office/drawing/2014/main" id="{86AB96A6-6A76-E657-77BB-189A170B1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038" y="5030788"/>
              <a:ext cx="30163" cy="690563"/>
            </a:xfrm>
            <a:custGeom>
              <a:avLst/>
              <a:gdLst>
                <a:gd name="T0" fmla="*/ 0 w 8"/>
                <a:gd name="T1" fmla="*/ 184 h 184"/>
                <a:gd name="T2" fmla="*/ 8 w 8"/>
                <a:gd name="T3" fmla="*/ 176 h 184"/>
                <a:gd name="T4" fmla="*/ 8 w 8"/>
                <a:gd name="T5" fmla="*/ 0 h 184"/>
                <a:gd name="T6" fmla="*/ 0 w 8"/>
                <a:gd name="T7" fmla="*/ 0 h 184"/>
                <a:gd name="T8" fmla="*/ 0 w 8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4">
                  <a:moveTo>
                    <a:pt x="0" y="184"/>
                  </a:moveTo>
                  <a:cubicBezTo>
                    <a:pt x="0" y="184"/>
                    <a:pt x="8" y="184"/>
                    <a:pt x="8" y="176"/>
                  </a:cubicBezTo>
                  <a:cubicBezTo>
                    <a:pt x="8" y="16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04">
              <a:extLst>
                <a:ext uri="{FF2B5EF4-FFF2-40B4-BE49-F238E27FC236}">
                  <a16:creationId xmlns:a16="http://schemas.microsoft.com/office/drawing/2014/main" id="{028AB83B-A00A-F508-613F-5443B834D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388" y="4940300"/>
              <a:ext cx="180975" cy="180975"/>
            </a:xfrm>
            <a:prstGeom prst="ellipse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105">
              <a:extLst>
                <a:ext uri="{FF2B5EF4-FFF2-40B4-BE49-F238E27FC236}">
                  <a16:creationId xmlns:a16="http://schemas.microsoft.com/office/drawing/2014/main" id="{6932AA0F-EAF7-2A6D-4A73-B7F8CA450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0713" y="5000625"/>
              <a:ext cx="60325" cy="60325"/>
            </a:xfrm>
            <a:prstGeom prst="ellipse">
              <a:avLst/>
            </a:prstGeom>
            <a:solidFill>
              <a:srgbClr val="607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623A8EC6-A3AF-55CF-44D2-C913E421D2F4}"/>
              </a:ext>
            </a:extLst>
          </p:cNvPr>
          <p:cNvGrpSpPr/>
          <p:nvPr/>
        </p:nvGrpSpPr>
        <p:grpSpPr>
          <a:xfrm>
            <a:off x="7837070" y="4545652"/>
            <a:ext cx="1473201" cy="1443038"/>
            <a:chOff x="5483225" y="3090863"/>
            <a:chExt cx="1473201" cy="1443038"/>
          </a:xfrm>
        </p:grpSpPr>
        <p:sp>
          <p:nvSpPr>
            <p:cNvPr id="184" name="Oval 33">
              <a:extLst>
                <a:ext uri="{FF2B5EF4-FFF2-40B4-BE49-F238E27FC236}">
                  <a16:creationId xmlns:a16="http://schemas.microsoft.com/office/drawing/2014/main" id="{3F231B1F-9681-C415-EAA1-9D0D0D5EF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3225" y="3571875"/>
              <a:ext cx="239713" cy="241300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06">
              <a:extLst>
                <a:ext uri="{FF2B5EF4-FFF2-40B4-BE49-F238E27FC236}">
                  <a16:creationId xmlns:a16="http://schemas.microsoft.com/office/drawing/2014/main" id="{2493F09F-35FC-03DA-483E-8AD536AF2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3750" y="3090863"/>
              <a:ext cx="1036638" cy="1443038"/>
            </a:xfrm>
            <a:prstGeom prst="rect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07">
              <a:extLst>
                <a:ext uri="{FF2B5EF4-FFF2-40B4-BE49-F238E27FC236}">
                  <a16:creationId xmlns:a16="http://schemas.microsoft.com/office/drawing/2014/main" id="{5C5F4266-9D54-146C-C8E3-F773C96DC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713" y="3948113"/>
              <a:ext cx="768350" cy="585788"/>
            </a:xfrm>
            <a:custGeom>
              <a:avLst/>
              <a:gdLst>
                <a:gd name="T0" fmla="*/ 0 w 484"/>
                <a:gd name="T1" fmla="*/ 0 h 369"/>
                <a:gd name="T2" fmla="*/ 484 w 484"/>
                <a:gd name="T3" fmla="*/ 0 h 369"/>
                <a:gd name="T4" fmla="*/ 484 w 484"/>
                <a:gd name="T5" fmla="*/ 57 h 369"/>
                <a:gd name="T6" fmla="*/ 455 w 484"/>
                <a:gd name="T7" fmla="*/ 85 h 369"/>
                <a:gd name="T8" fmla="*/ 455 w 484"/>
                <a:gd name="T9" fmla="*/ 142 h 369"/>
                <a:gd name="T10" fmla="*/ 484 w 484"/>
                <a:gd name="T11" fmla="*/ 170 h 369"/>
                <a:gd name="T12" fmla="*/ 484 w 484"/>
                <a:gd name="T13" fmla="*/ 227 h 369"/>
                <a:gd name="T14" fmla="*/ 455 w 484"/>
                <a:gd name="T15" fmla="*/ 255 h 369"/>
                <a:gd name="T16" fmla="*/ 455 w 484"/>
                <a:gd name="T17" fmla="*/ 312 h 369"/>
                <a:gd name="T18" fmla="*/ 484 w 484"/>
                <a:gd name="T19" fmla="*/ 341 h 369"/>
                <a:gd name="T20" fmla="*/ 484 w 484"/>
                <a:gd name="T21" fmla="*/ 369 h 369"/>
                <a:gd name="T22" fmla="*/ 0 w 484"/>
                <a:gd name="T23" fmla="*/ 369 h 369"/>
                <a:gd name="T24" fmla="*/ 0 w 484"/>
                <a:gd name="T25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369">
                  <a:moveTo>
                    <a:pt x="0" y="0"/>
                  </a:moveTo>
                  <a:lnTo>
                    <a:pt x="484" y="0"/>
                  </a:lnTo>
                  <a:lnTo>
                    <a:pt x="484" y="57"/>
                  </a:lnTo>
                  <a:lnTo>
                    <a:pt x="455" y="85"/>
                  </a:lnTo>
                  <a:lnTo>
                    <a:pt x="455" y="142"/>
                  </a:lnTo>
                  <a:lnTo>
                    <a:pt x="484" y="170"/>
                  </a:lnTo>
                  <a:lnTo>
                    <a:pt x="484" y="227"/>
                  </a:lnTo>
                  <a:lnTo>
                    <a:pt x="455" y="255"/>
                  </a:lnTo>
                  <a:lnTo>
                    <a:pt x="455" y="312"/>
                  </a:lnTo>
                  <a:lnTo>
                    <a:pt x="484" y="341"/>
                  </a:lnTo>
                  <a:lnTo>
                    <a:pt x="484" y="369"/>
                  </a:lnTo>
                  <a:lnTo>
                    <a:pt x="0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08">
              <a:extLst>
                <a:ext uri="{FF2B5EF4-FFF2-40B4-BE49-F238E27FC236}">
                  <a16:creationId xmlns:a16="http://schemas.microsoft.com/office/drawing/2014/main" id="{AEC2AA0F-8FEF-847C-845C-1781C8046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388" y="4264025"/>
              <a:ext cx="1036638" cy="269875"/>
            </a:xfrm>
            <a:custGeom>
              <a:avLst/>
              <a:gdLst>
                <a:gd name="T0" fmla="*/ 276 w 276"/>
                <a:gd name="T1" fmla="*/ 0 h 72"/>
                <a:gd name="T2" fmla="*/ 36 w 276"/>
                <a:gd name="T3" fmla="*/ 0 h 72"/>
                <a:gd name="T4" fmla="*/ 0 w 276"/>
                <a:gd name="T5" fmla="*/ 36 h 72"/>
                <a:gd name="T6" fmla="*/ 36 w 276"/>
                <a:gd name="T7" fmla="*/ 72 h 72"/>
                <a:gd name="T8" fmla="*/ 276 w 276"/>
                <a:gd name="T9" fmla="*/ 72 h 72"/>
                <a:gd name="T10" fmla="*/ 276 w 276"/>
                <a:gd name="T11" fmla="*/ 60 h 72"/>
                <a:gd name="T12" fmla="*/ 252 w 276"/>
                <a:gd name="T13" fmla="*/ 60 h 72"/>
                <a:gd name="T14" fmla="*/ 252 w 276"/>
                <a:gd name="T15" fmla="*/ 12 h 72"/>
                <a:gd name="T16" fmla="*/ 276 w 276"/>
                <a:gd name="T17" fmla="*/ 12 h 72"/>
                <a:gd name="T18" fmla="*/ 276 w 276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72">
                  <a:moveTo>
                    <a:pt x="27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276" y="72"/>
                    <a:pt x="276" y="72"/>
                    <a:pt x="276" y="72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52" y="12"/>
                    <a:pt x="252" y="12"/>
                    <a:pt x="252" y="12"/>
                  </a:cubicBezTo>
                  <a:cubicBezTo>
                    <a:pt x="276" y="12"/>
                    <a:pt x="276" y="12"/>
                    <a:pt x="276" y="12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09">
              <a:extLst>
                <a:ext uri="{FF2B5EF4-FFF2-40B4-BE49-F238E27FC236}">
                  <a16:creationId xmlns:a16="http://schemas.microsoft.com/office/drawing/2014/main" id="{FDE115A9-1FFD-26BF-7DDC-BB1D511DC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4308475"/>
              <a:ext cx="947738" cy="180975"/>
            </a:xfrm>
            <a:custGeom>
              <a:avLst/>
              <a:gdLst>
                <a:gd name="T0" fmla="*/ 24 w 252"/>
                <a:gd name="T1" fmla="*/ 0 h 48"/>
                <a:gd name="T2" fmla="*/ 0 w 252"/>
                <a:gd name="T3" fmla="*/ 24 h 48"/>
                <a:gd name="T4" fmla="*/ 24 w 252"/>
                <a:gd name="T5" fmla="*/ 48 h 48"/>
                <a:gd name="T6" fmla="*/ 252 w 252"/>
                <a:gd name="T7" fmla="*/ 48 h 48"/>
                <a:gd name="T8" fmla="*/ 252 w 252"/>
                <a:gd name="T9" fmla="*/ 0 h 48"/>
                <a:gd name="T10" fmla="*/ 24 w 25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52" y="0"/>
                    <a:pt x="252" y="0"/>
                    <a:pt x="252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0">
              <a:extLst>
                <a:ext uri="{FF2B5EF4-FFF2-40B4-BE49-F238E27FC236}">
                  <a16:creationId xmlns:a16="http://schemas.microsoft.com/office/drawing/2014/main" id="{D04DB079-C25C-F62A-88F6-C701EEFF2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388" y="3992563"/>
              <a:ext cx="1036638" cy="271463"/>
            </a:xfrm>
            <a:custGeom>
              <a:avLst/>
              <a:gdLst>
                <a:gd name="T0" fmla="*/ 276 w 276"/>
                <a:gd name="T1" fmla="*/ 0 h 72"/>
                <a:gd name="T2" fmla="*/ 36 w 276"/>
                <a:gd name="T3" fmla="*/ 0 h 72"/>
                <a:gd name="T4" fmla="*/ 0 w 276"/>
                <a:gd name="T5" fmla="*/ 36 h 72"/>
                <a:gd name="T6" fmla="*/ 36 w 276"/>
                <a:gd name="T7" fmla="*/ 72 h 72"/>
                <a:gd name="T8" fmla="*/ 276 w 276"/>
                <a:gd name="T9" fmla="*/ 72 h 72"/>
                <a:gd name="T10" fmla="*/ 276 w 276"/>
                <a:gd name="T11" fmla="*/ 60 h 72"/>
                <a:gd name="T12" fmla="*/ 246 w 276"/>
                <a:gd name="T13" fmla="*/ 60 h 72"/>
                <a:gd name="T14" fmla="*/ 246 w 276"/>
                <a:gd name="T15" fmla="*/ 12 h 72"/>
                <a:gd name="T16" fmla="*/ 276 w 276"/>
                <a:gd name="T17" fmla="*/ 12 h 72"/>
                <a:gd name="T18" fmla="*/ 276 w 276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72">
                  <a:moveTo>
                    <a:pt x="27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276" y="72"/>
                    <a:pt x="276" y="72"/>
                    <a:pt x="276" y="72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46" y="60"/>
                    <a:pt x="246" y="60"/>
                    <a:pt x="246" y="60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76" y="12"/>
                    <a:pt x="276" y="12"/>
                    <a:pt x="276" y="12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1">
              <a:extLst>
                <a:ext uri="{FF2B5EF4-FFF2-40B4-BE49-F238E27FC236}">
                  <a16:creationId xmlns:a16="http://schemas.microsoft.com/office/drawing/2014/main" id="{5A004224-92C6-8E0E-AABC-223DC1FA0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4038600"/>
              <a:ext cx="947738" cy="179388"/>
            </a:xfrm>
            <a:custGeom>
              <a:avLst/>
              <a:gdLst>
                <a:gd name="T0" fmla="*/ 24 w 252"/>
                <a:gd name="T1" fmla="*/ 0 h 48"/>
                <a:gd name="T2" fmla="*/ 0 w 252"/>
                <a:gd name="T3" fmla="*/ 24 h 48"/>
                <a:gd name="T4" fmla="*/ 24 w 252"/>
                <a:gd name="T5" fmla="*/ 48 h 48"/>
                <a:gd name="T6" fmla="*/ 252 w 252"/>
                <a:gd name="T7" fmla="*/ 48 h 48"/>
                <a:gd name="T8" fmla="*/ 252 w 252"/>
                <a:gd name="T9" fmla="*/ 0 h 48"/>
                <a:gd name="T10" fmla="*/ 24 w 25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52" y="0"/>
                    <a:pt x="252" y="0"/>
                    <a:pt x="252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12">
              <a:extLst>
                <a:ext uri="{FF2B5EF4-FFF2-40B4-BE49-F238E27FC236}">
                  <a16:creationId xmlns:a16="http://schemas.microsoft.com/office/drawing/2014/main" id="{EF0F890C-5C90-89FF-D7C5-0DF3289B8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25" y="4038600"/>
              <a:ext cx="44450" cy="179388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13">
              <a:extLst>
                <a:ext uri="{FF2B5EF4-FFF2-40B4-BE49-F238E27FC236}">
                  <a16:creationId xmlns:a16="http://schemas.microsoft.com/office/drawing/2014/main" id="{32A4E62E-C51C-5AB9-6E99-16FA2099B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2775" y="4083050"/>
              <a:ext cx="812800" cy="44450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14">
              <a:extLst>
                <a:ext uri="{FF2B5EF4-FFF2-40B4-BE49-F238E27FC236}">
                  <a16:creationId xmlns:a16="http://schemas.microsoft.com/office/drawing/2014/main" id="{8AF27C9B-9A5E-FD5F-8813-04693B0DD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2775" y="4173538"/>
              <a:ext cx="812800" cy="44450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15">
              <a:extLst>
                <a:ext uri="{FF2B5EF4-FFF2-40B4-BE49-F238E27FC236}">
                  <a16:creationId xmlns:a16="http://schemas.microsoft.com/office/drawing/2014/main" id="{46A6DC51-1545-3CC5-814D-6DBC8182F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25" y="4308475"/>
              <a:ext cx="44450" cy="180975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116">
              <a:extLst>
                <a:ext uri="{FF2B5EF4-FFF2-40B4-BE49-F238E27FC236}">
                  <a16:creationId xmlns:a16="http://schemas.microsoft.com/office/drawing/2014/main" id="{F4F87BFE-4ACA-AEA4-6CEC-7F050FB8C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2775" y="4443413"/>
              <a:ext cx="812800" cy="46038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17">
              <a:extLst>
                <a:ext uri="{FF2B5EF4-FFF2-40B4-BE49-F238E27FC236}">
                  <a16:creationId xmlns:a16="http://schemas.microsoft.com/office/drawing/2014/main" id="{B313D428-4B70-704B-092A-A36BD18E6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2775" y="4352925"/>
              <a:ext cx="812800" cy="46038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18">
              <a:extLst>
                <a:ext uri="{FF2B5EF4-FFF2-40B4-BE49-F238E27FC236}">
                  <a16:creationId xmlns:a16="http://schemas.microsoft.com/office/drawing/2014/main" id="{A475D83A-0273-AD68-AFDB-1AE0AF882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725" y="3360738"/>
              <a:ext cx="676275" cy="406400"/>
            </a:xfrm>
            <a:prstGeom prst="rect">
              <a:avLst/>
            </a:pr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19">
              <a:extLst>
                <a:ext uri="{FF2B5EF4-FFF2-40B4-BE49-F238E27FC236}">
                  <a16:creationId xmlns:a16="http://schemas.microsoft.com/office/drawing/2014/main" id="{ED08508A-8155-C417-D8F6-51DC47097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9175" y="3406775"/>
              <a:ext cx="585788" cy="315913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20">
              <a:extLst>
                <a:ext uri="{FF2B5EF4-FFF2-40B4-BE49-F238E27FC236}">
                  <a16:creationId xmlns:a16="http://schemas.microsoft.com/office/drawing/2014/main" id="{565CD063-07DA-5B8C-EDEF-DA4F2E493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625" y="3497263"/>
              <a:ext cx="496888" cy="44450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21">
              <a:extLst>
                <a:ext uri="{FF2B5EF4-FFF2-40B4-BE49-F238E27FC236}">
                  <a16:creationId xmlns:a16="http://schemas.microsoft.com/office/drawing/2014/main" id="{00DAFDA1-2ECF-4BEF-C035-9415281F8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113" y="3586163"/>
              <a:ext cx="315913" cy="46038"/>
            </a:xfrm>
            <a:prstGeom prst="rect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22">
              <a:extLst>
                <a:ext uri="{FF2B5EF4-FFF2-40B4-BE49-F238E27FC236}">
                  <a16:creationId xmlns:a16="http://schemas.microsoft.com/office/drawing/2014/main" id="{9A7383A8-E97E-C54D-7FC8-D0C58B3B9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388" y="3090863"/>
              <a:ext cx="46038" cy="1443038"/>
            </a:xfrm>
            <a:prstGeom prst="rect">
              <a:avLst/>
            </a:pr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23">
              <a:extLst>
                <a:ext uri="{FF2B5EF4-FFF2-40B4-BE49-F238E27FC236}">
                  <a16:creationId xmlns:a16="http://schemas.microsoft.com/office/drawing/2014/main" id="{1B4CF0F4-FCFE-F582-E21C-039346D40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713" y="3090863"/>
              <a:ext cx="46038" cy="857250"/>
            </a:xfrm>
            <a:prstGeom prst="rect">
              <a:avLst/>
            </a:prstGeom>
            <a:solidFill>
              <a:srgbClr val="F57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BE2517F4-F3A8-317B-5875-F54BF8A6DF85}"/>
              </a:ext>
            </a:extLst>
          </p:cNvPr>
          <p:cNvGrpSpPr/>
          <p:nvPr/>
        </p:nvGrpSpPr>
        <p:grpSpPr>
          <a:xfrm>
            <a:off x="4972659" y="4930439"/>
            <a:ext cx="835388" cy="835388"/>
            <a:chOff x="7362825" y="4668838"/>
            <a:chExt cx="481013" cy="481013"/>
          </a:xfrm>
        </p:grpSpPr>
        <p:sp>
          <p:nvSpPr>
            <p:cNvPr id="204" name="Oval 129">
              <a:extLst>
                <a:ext uri="{FF2B5EF4-FFF2-40B4-BE49-F238E27FC236}">
                  <a16:creationId xmlns:a16="http://schemas.microsoft.com/office/drawing/2014/main" id="{2E50D13E-FAB0-670C-20AF-714070674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2825" y="4668838"/>
              <a:ext cx="481013" cy="481013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0">
              <a:extLst>
                <a:ext uri="{FF2B5EF4-FFF2-40B4-BE49-F238E27FC236}">
                  <a16:creationId xmlns:a16="http://schemas.microsoft.com/office/drawing/2014/main" id="{FAAD303C-469E-3C4A-7344-F94909DED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113" y="4879975"/>
              <a:ext cx="450850" cy="60325"/>
            </a:xfrm>
            <a:custGeom>
              <a:avLst/>
              <a:gdLst>
                <a:gd name="T0" fmla="*/ 0 w 120"/>
                <a:gd name="T1" fmla="*/ 0 h 16"/>
                <a:gd name="T2" fmla="*/ 60 w 120"/>
                <a:gd name="T3" fmla="*/ 12 h 16"/>
                <a:gd name="T4" fmla="*/ 120 w 120"/>
                <a:gd name="T5" fmla="*/ 0 h 16"/>
                <a:gd name="T6" fmla="*/ 120 w 120"/>
                <a:gd name="T7" fmla="*/ 4 h 16"/>
                <a:gd name="T8" fmla="*/ 60 w 120"/>
                <a:gd name="T9" fmla="*/ 16 h 16"/>
                <a:gd name="T10" fmla="*/ 0 w 120"/>
                <a:gd name="T11" fmla="*/ 4 h 16"/>
                <a:gd name="T12" fmla="*/ 0 w 12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0" y="0"/>
                  </a:moveTo>
                  <a:cubicBezTo>
                    <a:pt x="0" y="0"/>
                    <a:pt x="24" y="12"/>
                    <a:pt x="60" y="12"/>
                  </a:cubicBezTo>
                  <a:cubicBezTo>
                    <a:pt x="96" y="12"/>
                    <a:pt x="120" y="0"/>
                    <a:pt x="120" y="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00" y="16"/>
                    <a:pt x="60" y="16"/>
                  </a:cubicBezTo>
                  <a:cubicBezTo>
                    <a:pt x="20" y="16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1">
              <a:extLst>
                <a:ext uri="{FF2B5EF4-FFF2-40B4-BE49-F238E27FC236}">
                  <a16:creationId xmlns:a16="http://schemas.microsoft.com/office/drawing/2014/main" id="{21B8FD05-F82E-B33A-870F-772ED2C1D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5000625"/>
              <a:ext cx="360363" cy="44450"/>
            </a:xfrm>
            <a:custGeom>
              <a:avLst/>
              <a:gdLst>
                <a:gd name="T0" fmla="*/ 96 w 96"/>
                <a:gd name="T1" fmla="*/ 12 h 12"/>
                <a:gd name="T2" fmla="*/ 48 w 96"/>
                <a:gd name="T3" fmla="*/ 4 h 12"/>
                <a:gd name="T4" fmla="*/ 0 w 96"/>
                <a:gd name="T5" fmla="*/ 12 h 12"/>
                <a:gd name="T6" fmla="*/ 0 w 96"/>
                <a:gd name="T7" fmla="*/ 8 h 12"/>
                <a:gd name="T8" fmla="*/ 48 w 96"/>
                <a:gd name="T9" fmla="*/ 0 h 12"/>
                <a:gd name="T10" fmla="*/ 96 w 96"/>
                <a:gd name="T11" fmla="*/ 8 h 12"/>
                <a:gd name="T12" fmla="*/ 96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12"/>
                  </a:moveTo>
                  <a:cubicBezTo>
                    <a:pt x="96" y="12"/>
                    <a:pt x="80" y="4"/>
                    <a:pt x="48" y="4"/>
                  </a:cubicBezTo>
                  <a:cubicBezTo>
                    <a:pt x="16" y="4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0"/>
                    <a:pt x="48" y="0"/>
                  </a:cubicBezTo>
                  <a:cubicBezTo>
                    <a:pt x="80" y="0"/>
                    <a:pt x="96" y="8"/>
                    <a:pt x="96" y="8"/>
                  </a:cubicBezTo>
                  <a:lnTo>
                    <a:pt x="96" y="12"/>
                  </a:lnTo>
                  <a:close/>
                </a:path>
              </a:pathLst>
            </a:cu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32">
              <a:extLst>
                <a:ext uri="{FF2B5EF4-FFF2-40B4-BE49-F238E27FC236}">
                  <a16:creationId xmlns:a16="http://schemas.microsoft.com/office/drawing/2014/main" id="{C85F68E3-96CF-5E25-9105-31A769FE4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5014913"/>
              <a:ext cx="360363" cy="46038"/>
            </a:xfrm>
            <a:custGeom>
              <a:avLst/>
              <a:gdLst>
                <a:gd name="T0" fmla="*/ 96 w 96"/>
                <a:gd name="T1" fmla="*/ 12 h 12"/>
                <a:gd name="T2" fmla="*/ 48 w 96"/>
                <a:gd name="T3" fmla="*/ 4 h 12"/>
                <a:gd name="T4" fmla="*/ 0 w 96"/>
                <a:gd name="T5" fmla="*/ 12 h 12"/>
                <a:gd name="T6" fmla="*/ 0 w 96"/>
                <a:gd name="T7" fmla="*/ 8 h 12"/>
                <a:gd name="T8" fmla="*/ 48 w 96"/>
                <a:gd name="T9" fmla="*/ 0 h 12"/>
                <a:gd name="T10" fmla="*/ 96 w 96"/>
                <a:gd name="T11" fmla="*/ 8 h 12"/>
                <a:gd name="T12" fmla="*/ 96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12"/>
                  </a:moveTo>
                  <a:cubicBezTo>
                    <a:pt x="96" y="12"/>
                    <a:pt x="80" y="4"/>
                    <a:pt x="48" y="4"/>
                  </a:cubicBezTo>
                  <a:cubicBezTo>
                    <a:pt x="16" y="4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0"/>
                    <a:pt x="48" y="0"/>
                  </a:cubicBezTo>
                  <a:cubicBezTo>
                    <a:pt x="80" y="0"/>
                    <a:pt x="96" y="8"/>
                    <a:pt x="96" y="8"/>
                  </a:cubicBezTo>
                  <a:lnTo>
                    <a:pt x="96" y="12"/>
                  </a:lnTo>
                  <a:close/>
                </a:path>
              </a:pathLst>
            </a:custGeom>
            <a:solidFill>
              <a:srgbClr val="FB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33">
              <a:extLst>
                <a:ext uri="{FF2B5EF4-FFF2-40B4-BE49-F238E27FC236}">
                  <a16:creationId xmlns:a16="http://schemas.microsoft.com/office/drawing/2014/main" id="{891713DE-2334-27A0-CC25-FA3337EE6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438" y="4759325"/>
              <a:ext cx="330200" cy="60325"/>
            </a:xfrm>
            <a:custGeom>
              <a:avLst/>
              <a:gdLst>
                <a:gd name="T0" fmla="*/ 0 w 88"/>
                <a:gd name="T1" fmla="*/ 0 h 16"/>
                <a:gd name="T2" fmla="*/ 44 w 88"/>
                <a:gd name="T3" fmla="*/ 12 h 16"/>
                <a:gd name="T4" fmla="*/ 88 w 88"/>
                <a:gd name="T5" fmla="*/ 0 h 16"/>
                <a:gd name="T6" fmla="*/ 88 w 88"/>
                <a:gd name="T7" fmla="*/ 4 h 16"/>
                <a:gd name="T8" fmla="*/ 44 w 88"/>
                <a:gd name="T9" fmla="*/ 16 h 16"/>
                <a:gd name="T10" fmla="*/ 0 w 88"/>
                <a:gd name="T11" fmla="*/ 4 h 16"/>
                <a:gd name="T12" fmla="*/ 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0" y="0"/>
                  </a:moveTo>
                  <a:cubicBezTo>
                    <a:pt x="0" y="0"/>
                    <a:pt x="12" y="12"/>
                    <a:pt x="44" y="12"/>
                  </a:cubicBezTo>
                  <a:cubicBezTo>
                    <a:pt x="76" y="12"/>
                    <a:pt x="88" y="0"/>
                    <a:pt x="88" y="0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76" y="16"/>
                    <a:pt x="44" y="16"/>
                  </a:cubicBezTo>
                  <a:cubicBezTo>
                    <a:pt x="12" y="16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4">
              <a:extLst>
                <a:ext uri="{FF2B5EF4-FFF2-40B4-BE49-F238E27FC236}">
                  <a16:creationId xmlns:a16="http://schemas.microsoft.com/office/drawing/2014/main" id="{B61F5999-C175-A320-AB72-04759B82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438" y="4745038"/>
              <a:ext cx="330200" cy="60325"/>
            </a:xfrm>
            <a:custGeom>
              <a:avLst/>
              <a:gdLst>
                <a:gd name="T0" fmla="*/ 0 w 88"/>
                <a:gd name="T1" fmla="*/ 0 h 16"/>
                <a:gd name="T2" fmla="*/ 44 w 88"/>
                <a:gd name="T3" fmla="*/ 12 h 16"/>
                <a:gd name="T4" fmla="*/ 88 w 88"/>
                <a:gd name="T5" fmla="*/ 0 h 16"/>
                <a:gd name="T6" fmla="*/ 88 w 88"/>
                <a:gd name="T7" fmla="*/ 4 h 16"/>
                <a:gd name="T8" fmla="*/ 44 w 88"/>
                <a:gd name="T9" fmla="*/ 16 h 16"/>
                <a:gd name="T10" fmla="*/ 0 w 88"/>
                <a:gd name="T11" fmla="*/ 4 h 16"/>
                <a:gd name="T12" fmla="*/ 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0" y="0"/>
                  </a:moveTo>
                  <a:cubicBezTo>
                    <a:pt x="0" y="0"/>
                    <a:pt x="12" y="12"/>
                    <a:pt x="44" y="12"/>
                  </a:cubicBezTo>
                  <a:cubicBezTo>
                    <a:pt x="76" y="12"/>
                    <a:pt x="88" y="0"/>
                    <a:pt x="88" y="0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76" y="16"/>
                    <a:pt x="44" y="16"/>
                  </a:cubicBezTo>
                  <a:cubicBezTo>
                    <a:pt x="12" y="16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35">
              <a:extLst>
                <a:ext uri="{FF2B5EF4-FFF2-40B4-BE49-F238E27FC236}">
                  <a16:creationId xmlns:a16="http://schemas.microsoft.com/office/drawing/2014/main" id="{42676A50-EDE7-90EE-C83E-011D33D22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8250" y="4684713"/>
              <a:ext cx="60325" cy="450850"/>
            </a:xfrm>
            <a:custGeom>
              <a:avLst/>
              <a:gdLst>
                <a:gd name="T0" fmla="*/ 0 w 16"/>
                <a:gd name="T1" fmla="*/ 120 h 120"/>
                <a:gd name="T2" fmla="*/ 12 w 16"/>
                <a:gd name="T3" fmla="*/ 60 h 120"/>
                <a:gd name="T4" fmla="*/ 0 w 16"/>
                <a:gd name="T5" fmla="*/ 0 h 120"/>
                <a:gd name="T6" fmla="*/ 4 w 16"/>
                <a:gd name="T7" fmla="*/ 0 h 120"/>
                <a:gd name="T8" fmla="*/ 16 w 16"/>
                <a:gd name="T9" fmla="*/ 60 h 120"/>
                <a:gd name="T10" fmla="*/ 4 w 16"/>
                <a:gd name="T11" fmla="*/ 120 h 120"/>
                <a:gd name="T12" fmla="*/ 0 w 1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0">
                  <a:moveTo>
                    <a:pt x="0" y="120"/>
                  </a:moveTo>
                  <a:cubicBezTo>
                    <a:pt x="0" y="120"/>
                    <a:pt x="12" y="96"/>
                    <a:pt x="12" y="60"/>
                  </a:cubicBezTo>
                  <a:cubicBezTo>
                    <a:pt x="12" y="24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6" y="20"/>
                    <a:pt x="16" y="60"/>
                  </a:cubicBezTo>
                  <a:cubicBezTo>
                    <a:pt x="16" y="100"/>
                    <a:pt x="4" y="120"/>
                    <a:pt x="4" y="12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B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36">
              <a:extLst>
                <a:ext uri="{FF2B5EF4-FFF2-40B4-BE49-F238E27FC236}">
                  <a16:creationId xmlns:a16="http://schemas.microsoft.com/office/drawing/2014/main" id="{9503198A-7FF6-5D7D-5D26-46312AC87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5" y="4684713"/>
              <a:ext cx="60325" cy="450850"/>
            </a:xfrm>
            <a:custGeom>
              <a:avLst/>
              <a:gdLst>
                <a:gd name="T0" fmla="*/ 0 w 16"/>
                <a:gd name="T1" fmla="*/ 120 h 120"/>
                <a:gd name="T2" fmla="*/ 12 w 16"/>
                <a:gd name="T3" fmla="*/ 60 h 120"/>
                <a:gd name="T4" fmla="*/ 0 w 16"/>
                <a:gd name="T5" fmla="*/ 0 h 120"/>
                <a:gd name="T6" fmla="*/ 4 w 16"/>
                <a:gd name="T7" fmla="*/ 0 h 120"/>
                <a:gd name="T8" fmla="*/ 16 w 16"/>
                <a:gd name="T9" fmla="*/ 60 h 120"/>
                <a:gd name="T10" fmla="*/ 4 w 16"/>
                <a:gd name="T11" fmla="*/ 120 h 120"/>
                <a:gd name="T12" fmla="*/ 0 w 1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0">
                  <a:moveTo>
                    <a:pt x="0" y="120"/>
                  </a:moveTo>
                  <a:cubicBezTo>
                    <a:pt x="0" y="120"/>
                    <a:pt x="12" y="96"/>
                    <a:pt x="12" y="60"/>
                  </a:cubicBezTo>
                  <a:cubicBezTo>
                    <a:pt x="12" y="24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6" y="20"/>
                    <a:pt x="16" y="60"/>
                  </a:cubicBezTo>
                  <a:cubicBezTo>
                    <a:pt x="16" y="100"/>
                    <a:pt x="4" y="120"/>
                    <a:pt x="4" y="12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37">
              <a:extLst>
                <a:ext uri="{FF2B5EF4-FFF2-40B4-BE49-F238E27FC236}">
                  <a16:creationId xmlns:a16="http://schemas.microsoft.com/office/drawing/2014/main" id="{57B0D1A3-8F42-B8A2-45F8-2B70F635B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113" y="4865688"/>
              <a:ext cx="450850" cy="58738"/>
            </a:xfrm>
            <a:custGeom>
              <a:avLst/>
              <a:gdLst>
                <a:gd name="T0" fmla="*/ 0 w 120"/>
                <a:gd name="T1" fmla="*/ 0 h 16"/>
                <a:gd name="T2" fmla="*/ 60 w 120"/>
                <a:gd name="T3" fmla="*/ 12 h 16"/>
                <a:gd name="T4" fmla="*/ 120 w 120"/>
                <a:gd name="T5" fmla="*/ 0 h 16"/>
                <a:gd name="T6" fmla="*/ 120 w 120"/>
                <a:gd name="T7" fmla="*/ 4 h 16"/>
                <a:gd name="T8" fmla="*/ 60 w 120"/>
                <a:gd name="T9" fmla="*/ 16 h 16"/>
                <a:gd name="T10" fmla="*/ 0 w 120"/>
                <a:gd name="T11" fmla="*/ 4 h 16"/>
                <a:gd name="T12" fmla="*/ 0 w 12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0" y="0"/>
                  </a:moveTo>
                  <a:cubicBezTo>
                    <a:pt x="0" y="0"/>
                    <a:pt x="24" y="12"/>
                    <a:pt x="60" y="12"/>
                  </a:cubicBezTo>
                  <a:cubicBezTo>
                    <a:pt x="96" y="12"/>
                    <a:pt x="120" y="0"/>
                    <a:pt x="120" y="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00" y="16"/>
                    <a:pt x="60" y="16"/>
                  </a:cubicBezTo>
                  <a:cubicBezTo>
                    <a:pt x="20" y="16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9C1297A9-8E77-9001-15BF-6C7BF75FBE14}"/>
              </a:ext>
            </a:extLst>
          </p:cNvPr>
          <p:cNvGrpSpPr/>
          <p:nvPr/>
        </p:nvGrpSpPr>
        <p:grpSpPr>
          <a:xfrm>
            <a:off x="9860918" y="4789792"/>
            <a:ext cx="687226" cy="997925"/>
            <a:chOff x="5399088" y="2082800"/>
            <a:chExt cx="414338" cy="601663"/>
          </a:xfrm>
        </p:grpSpPr>
        <p:sp>
          <p:nvSpPr>
            <p:cNvPr id="214" name="Rectangle 138">
              <a:extLst>
                <a:ext uri="{FF2B5EF4-FFF2-40B4-BE49-F238E27FC236}">
                  <a16:creationId xmlns:a16="http://schemas.microsoft.com/office/drawing/2014/main" id="{2FB9EABB-41C3-64DB-1415-EB1C65E40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088" y="2082800"/>
              <a:ext cx="414338" cy="546100"/>
            </a:xfrm>
            <a:prstGeom prst="rect">
              <a:avLst/>
            </a:prstGeom>
            <a:solidFill>
              <a:srgbClr val="ECE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39">
              <a:extLst>
                <a:ext uri="{FF2B5EF4-FFF2-40B4-BE49-F238E27FC236}">
                  <a16:creationId xmlns:a16="http://schemas.microsoft.com/office/drawing/2014/main" id="{A0862AD2-9F90-9A81-778E-15817D7CE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2590800"/>
              <a:ext cx="74613" cy="93663"/>
            </a:xfrm>
            <a:custGeom>
              <a:avLst/>
              <a:gdLst>
                <a:gd name="T0" fmla="*/ 0 w 47"/>
                <a:gd name="T1" fmla="*/ 24 h 59"/>
                <a:gd name="T2" fmla="*/ 12 w 47"/>
                <a:gd name="T3" fmla="*/ 59 h 59"/>
                <a:gd name="T4" fmla="*/ 24 w 47"/>
                <a:gd name="T5" fmla="*/ 36 h 59"/>
                <a:gd name="T6" fmla="*/ 47 w 47"/>
                <a:gd name="T7" fmla="*/ 36 h 59"/>
                <a:gd name="T8" fmla="*/ 24 w 47"/>
                <a:gd name="T9" fmla="*/ 0 h 59"/>
                <a:gd name="T10" fmla="*/ 0 w 47"/>
                <a:gd name="T11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9">
                  <a:moveTo>
                    <a:pt x="0" y="24"/>
                  </a:moveTo>
                  <a:lnTo>
                    <a:pt x="12" y="59"/>
                  </a:lnTo>
                  <a:lnTo>
                    <a:pt x="24" y="36"/>
                  </a:lnTo>
                  <a:lnTo>
                    <a:pt x="47" y="36"/>
                  </a:lnTo>
                  <a:lnTo>
                    <a:pt x="2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0">
              <a:extLst>
                <a:ext uri="{FF2B5EF4-FFF2-40B4-BE49-F238E27FC236}">
                  <a16:creationId xmlns:a16="http://schemas.microsoft.com/office/drawing/2014/main" id="{77CAB12B-C775-E344-928E-CFFA0F9D6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0" y="2590800"/>
              <a:ext cx="74613" cy="93663"/>
            </a:xfrm>
            <a:custGeom>
              <a:avLst/>
              <a:gdLst>
                <a:gd name="T0" fmla="*/ 47 w 47"/>
                <a:gd name="T1" fmla="*/ 24 h 59"/>
                <a:gd name="T2" fmla="*/ 35 w 47"/>
                <a:gd name="T3" fmla="*/ 59 h 59"/>
                <a:gd name="T4" fmla="*/ 23 w 47"/>
                <a:gd name="T5" fmla="*/ 36 h 59"/>
                <a:gd name="T6" fmla="*/ 0 w 47"/>
                <a:gd name="T7" fmla="*/ 36 h 59"/>
                <a:gd name="T8" fmla="*/ 23 w 47"/>
                <a:gd name="T9" fmla="*/ 0 h 59"/>
                <a:gd name="T10" fmla="*/ 47 w 47"/>
                <a:gd name="T11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9">
                  <a:moveTo>
                    <a:pt x="47" y="24"/>
                  </a:moveTo>
                  <a:lnTo>
                    <a:pt x="35" y="59"/>
                  </a:lnTo>
                  <a:lnTo>
                    <a:pt x="23" y="36"/>
                  </a:lnTo>
                  <a:lnTo>
                    <a:pt x="0" y="36"/>
                  </a:lnTo>
                  <a:lnTo>
                    <a:pt x="23" y="0"/>
                  </a:lnTo>
                  <a:lnTo>
                    <a:pt x="47" y="24"/>
                  </a:lnTo>
                  <a:close/>
                </a:path>
              </a:pathLst>
            </a:cu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41">
              <a:extLst>
                <a:ext uri="{FF2B5EF4-FFF2-40B4-BE49-F238E27FC236}">
                  <a16:creationId xmlns:a16="http://schemas.microsoft.com/office/drawing/2014/main" id="{02A03C6E-5B81-FDF5-20BC-A5E4B359E7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2613" y="2552700"/>
              <a:ext cx="76200" cy="76200"/>
            </a:xfrm>
            <a:prstGeom prst="ellipse">
              <a:avLst/>
            </a:prstGeom>
            <a:solidFill>
              <a:srgbClr val="FFC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142">
              <a:extLst>
                <a:ext uri="{FF2B5EF4-FFF2-40B4-BE49-F238E27FC236}">
                  <a16:creationId xmlns:a16="http://schemas.microsoft.com/office/drawing/2014/main" id="{7757F6E5-0C6A-F0EF-3E02-3AB1DFA78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663" y="2571750"/>
              <a:ext cx="38100" cy="38100"/>
            </a:xfrm>
            <a:prstGeom prst="ellipse">
              <a:avLst/>
            </a:pr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43">
              <a:extLst>
                <a:ext uri="{FF2B5EF4-FFF2-40B4-BE49-F238E27FC236}">
                  <a16:creationId xmlns:a16="http://schemas.microsoft.com/office/drawing/2014/main" id="{708C8D2A-AA7D-D813-966C-AC0E9426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2101850"/>
              <a:ext cx="376238" cy="508000"/>
            </a:xfrm>
            <a:custGeom>
              <a:avLst/>
              <a:gdLst>
                <a:gd name="T0" fmla="*/ 225 w 237"/>
                <a:gd name="T1" fmla="*/ 0 h 320"/>
                <a:gd name="T2" fmla="*/ 12 w 237"/>
                <a:gd name="T3" fmla="*/ 0 h 320"/>
                <a:gd name="T4" fmla="*/ 0 w 237"/>
                <a:gd name="T5" fmla="*/ 0 h 320"/>
                <a:gd name="T6" fmla="*/ 0 w 237"/>
                <a:gd name="T7" fmla="*/ 12 h 320"/>
                <a:gd name="T8" fmla="*/ 0 w 237"/>
                <a:gd name="T9" fmla="*/ 308 h 320"/>
                <a:gd name="T10" fmla="*/ 0 w 237"/>
                <a:gd name="T11" fmla="*/ 320 h 320"/>
                <a:gd name="T12" fmla="*/ 12 w 237"/>
                <a:gd name="T13" fmla="*/ 320 h 320"/>
                <a:gd name="T14" fmla="*/ 119 w 237"/>
                <a:gd name="T15" fmla="*/ 320 h 320"/>
                <a:gd name="T16" fmla="*/ 119 w 237"/>
                <a:gd name="T17" fmla="*/ 308 h 320"/>
                <a:gd name="T18" fmla="*/ 12 w 237"/>
                <a:gd name="T19" fmla="*/ 308 h 320"/>
                <a:gd name="T20" fmla="*/ 12 w 237"/>
                <a:gd name="T21" fmla="*/ 12 h 320"/>
                <a:gd name="T22" fmla="*/ 225 w 237"/>
                <a:gd name="T23" fmla="*/ 12 h 320"/>
                <a:gd name="T24" fmla="*/ 225 w 237"/>
                <a:gd name="T25" fmla="*/ 296 h 320"/>
                <a:gd name="T26" fmla="*/ 237 w 237"/>
                <a:gd name="T27" fmla="*/ 296 h 320"/>
                <a:gd name="T28" fmla="*/ 237 w 237"/>
                <a:gd name="T29" fmla="*/ 12 h 320"/>
                <a:gd name="T30" fmla="*/ 237 w 237"/>
                <a:gd name="T31" fmla="*/ 0 h 320"/>
                <a:gd name="T32" fmla="*/ 225 w 237"/>
                <a:gd name="T3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320">
                  <a:moveTo>
                    <a:pt x="22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308"/>
                  </a:lnTo>
                  <a:lnTo>
                    <a:pt x="0" y="320"/>
                  </a:lnTo>
                  <a:lnTo>
                    <a:pt x="12" y="320"/>
                  </a:lnTo>
                  <a:lnTo>
                    <a:pt x="119" y="320"/>
                  </a:lnTo>
                  <a:lnTo>
                    <a:pt x="119" y="308"/>
                  </a:lnTo>
                  <a:lnTo>
                    <a:pt x="12" y="308"/>
                  </a:lnTo>
                  <a:lnTo>
                    <a:pt x="12" y="12"/>
                  </a:lnTo>
                  <a:lnTo>
                    <a:pt x="225" y="12"/>
                  </a:lnTo>
                  <a:lnTo>
                    <a:pt x="225" y="296"/>
                  </a:lnTo>
                  <a:lnTo>
                    <a:pt x="237" y="296"/>
                  </a:lnTo>
                  <a:lnTo>
                    <a:pt x="237" y="12"/>
                  </a:lnTo>
                  <a:lnTo>
                    <a:pt x="237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44">
              <a:extLst>
                <a:ext uri="{FF2B5EF4-FFF2-40B4-BE49-F238E27FC236}">
                  <a16:creationId xmlns:a16="http://schemas.microsoft.com/office/drawing/2014/main" id="{08D42040-8511-B326-E0E5-3A1ECF5B8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178050"/>
              <a:ext cx="263525" cy="17463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45">
              <a:extLst>
                <a:ext uri="{FF2B5EF4-FFF2-40B4-BE49-F238E27FC236}">
                  <a16:creationId xmlns:a16="http://schemas.microsoft.com/office/drawing/2014/main" id="{5403FB59-7112-962B-474B-8F37A6EF5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233613"/>
              <a:ext cx="263525" cy="19050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146">
              <a:extLst>
                <a:ext uri="{FF2B5EF4-FFF2-40B4-BE49-F238E27FC236}">
                  <a16:creationId xmlns:a16="http://schemas.microsoft.com/office/drawing/2014/main" id="{5250189D-EA54-5526-B66B-349A70CEC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290763"/>
              <a:ext cx="263525" cy="17463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147">
              <a:extLst>
                <a:ext uri="{FF2B5EF4-FFF2-40B4-BE49-F238E27FC236}">
                  <a16:creationId xmlns:a16="http://schemas.microsoft.com/office/drawing/2014/main" id="{3AC1786E-082F-19A7-9EAE-9DEE97D29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346325"/>
              <a:ext cx="263525" cy="19050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48">
              <a:extLst>
                <a:ext uri="{FF2B5EF4-FFF2-40B4-BE49-F238E27FC236}">
                  <a16:creationId xmlns:a16="http://schemas.microsoft.com/office/drawing/2014/main" id="{2E270AB9-7FAD-A509-8141-C6C981906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403475"/>
              <a:ext cx="263525" cy="17463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149">
              <a:extLst>
                <a:ext uri="{FF2B5EF4-FFF2-40B4-BE49-F238E27FC236}">
                  <a16:creationId xmlns:a16="http://schemas.microsoft.com/office/drawing/2014/main" id="{A0DFB2F8-6FBF-B9BF-46B4-1EF38F42C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516188"/>
              <a:ext cx="150813" cy="17463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50">
              <a:extLst>
                <a:ext uri="{FF2B5EF4-FFF2-40B4-BE49-F238E27FC236}">
                  <a16:creationId xmlns:a16="http://schemas.microsoft.com/office/drawing/2014/main" id="{DF627E29-E566-3FB0-4DD8-5D1C5B13A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288" y="2459038"/>
              <a:ext cx="263525" cy="19050"/>
            </a:xfrm>
            <a:prstGeom prst="rect">
              <a:avLst/>
            </a:pr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EACE16AA-4B96-8F87-4B24-D3FCA389DB31}"/>
              </a:ext>
            </a:extLst>
          </p:cNvPr>
          <p:cNvGrpSpPr/>
          <p:nvPr/>
        </p:nvGrpSpPr>
        <p:grpSpPr>
          <a:xfrm>
            <a:off x="9698829" y="1243010"/>
            <a:ext cx="963613" cy="962025"/>
            <a:chOff x="5572125" y="911225"/>
            <a:chExt cx="963613" cy="962025"/>
          </a:xfrm>
        </p:grpSpPr>
        <p:sp>
          <p:nvSpPr>
            <p:cNvPr id="228" name="Freeform 151">
              <a:extLst>
                <a:ext uri="{FF2B5EF4-FFF2-40B4-BE49-F238E27FC236}">
                  <a16:creationId xmlns:a16="http://schemas.microsoft.com/office/drawing/2014/main" id="{EA3954B8-69DA-F874-0006-6B914AE9F5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2125" y="911225"/>
              <a:ext cx="963613" cy="962025"/>
            </a:xfrm>
            <a:custGeom>
              <a:avLst/>
              <a:gdLst>
                <a:gd name="T0" fmla="*/ 88 w 256"/>
                <a:gd name="T1" fmla="*/ 0 h 256"/>
                <a:gd name="T2" fmla="*/ 40 w 256"/>
                <a:gd name="T3" fmla="*/ 40 h 256"/>
                <a:gd name="T4" fmla="*/ 56 w 256"/>
                <a:gd name="T5" fmla="*/ 88 h 256"/>
                <a:gd name="T6" fmla="*/ 0 w 256"/>
                <a:gd name="T7" fmla="*/ 144 h 256"/>
                <a:gd name="T8" fmla="*/ 136 w 256"/>
                <a:gd name="T9" fmla="*/ 256 h 256"/>
                <a:gd name="T10" fmla="*/ 256 w 256"/>
                <a:gd name="T11" fmla="*/ 144 h 256"/>
                <a:gd name="T12" fmla="*/ 88 w 256"/>
                <a:gd name="T13" fmla="*/ 0 h 256"/>
                <a:gd name="T14" fmla="*/ 48 w 256"/>
                <a:gd name="T15" fmla="*/ 168 h 256"/>
                <a:gd name="T16" fmla="*/ 24 w 256"/>
                <a:gd name="T17" fmla="*/ 144 h 256"/>
                <a:gd name="T18" fmla="*/ 48 w 256"/>
                <a:gd name="T19" fmla="*/ 120 h 256"/>
                <a:gd name="T20" fmla="*/ 72 w 256"/>
                <a:gd name="T21" fmla="*/ 144 h 256"/>
                <a:gd name="T22" fmla="*/ 48 w 256"/>
                <a:gd name="T23" fmla="*/ 16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256">
                  <a:moveTo>
                    <a:pt x="88" y="0"/>
                  </a:moveTo>
                  <a:cubicBezTo>
                    <a:pt x="64" y="0"/>
                    <a:pt x="40" y="16"/>
                    <a:pt x="40" y="40"/>
                  </a:cubicBezTo>
                  <a:cubicBezTo>
                    <a:pt x="40" y="64"/>
                    <a:pt x="64" y="72"/>
                    <a:pt x="56" y="88"/>
                  </a:cubicBezTo>
                  <a:cubicBezTo>
                    <a:pt x="48" y="104"/>
                    <a:pt x="0" y="80"/>
                    <a:pt x="0" y="144"/>
                  </a:cubicBezTo>
                  <a:cubicBezTo>
                    <a:pt x="0" y="192"/>
                    <a:pt x="64" y="256"/>
                    <a:pt x="136" y="256"/>
                  </a:cubicBezTo>
                  <a:cubicBezTo>
                    <a:pt x="216" y="256"/>
                    <a:pt x="256" y="206"/>
                    <a:pt x="256" y="144"/>
                  </a:cubicBezTo>
                  <a:cubicBezTo>
                    <a:pt x="256" y="32"/>
                    <a:pt x="152" y="0"/>
                    <a:pt x="88" y="0"/>
                  </a:cubicBezTo>
                  <a:close/>
                  <a:moveTo>
                    <a:pt x="48" y="168"/>
                  </a:moveTo>
                  <a:cubicBezTo>
                    <a:pt x="35" y="168"/>
                    <a:pt x="24" y="157"/>
                    <a:pt x="24" y="144"/>
                  </a:cubicBezTo>
                  <a:cubicBezTo>
                    <a:pt x="24" y="131"/>
                    <a:pt x="35" y="120"/>
                    <a:pt x="48" y="120"/>
                  </a:cubicBezTo>
                  <a:cubicBezTo>
                    <a:pt x="61" y="120"/>
                    <a:pt x="72" y="131"/>
                    <a:pt x="72" y="144"/>
                  </a:cubicBezTo>
                  <a:cubicBezTo>
                    <a:pt x="72" y="157"/>
                    <a:pt x="61" y="168"/>
                    <a:pt x="48" y="168"/>
                  </a:cubicBezTo>
                  <a:close/>
                </a:path>
              </a:pathLst>
            </a:custGeom>
            <a:solidFill>
              <a:srgbClr val="CF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52">
              <a:extLst>
                <a:ext uri="{FF2B5EF4-FFF2-40B4-BE49-F238E27FC236}">
                  <a16:creationId xmlns:a16="http://schemas.microsoft.com/office/drawing/2014/main" id="{82BB59B0-EE20-F6C4-42C9-C0B1CFCE9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3588" y="1000125"/>
              <a:ext cx="120650" cy="120650"/>
            </a:xfrm>
            <a:prstGeom prst="ellipse">
              <a:avLst/>
            </a:pr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53">
              <a:extLst>
                <a:ext uri="{FF2B5EF4-FFF2-40B4-BE49-F238E27FC236}">
                  <a16:creationId xmlns:a16="http://schemas.microsoft.com/office/drawing/2014/main" id="{30421FDA-8369-8A0F-9606-364B6953C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725" y="1030288"/>
              <a:ext cx="119063" cy="120650"/>
            </a:xfrm>
            <a:prstGeom prst="ellipse">
              <a:avLst/>
            </a:prstGeom>
            <a:solidFill>
              <a:srgbClr val="EF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54">
              <a:extLst>
                <a:ext uri="{FF2B5EF4-FFF2-40B4-BE49-F238E27FC236}">
                  <a16:creationId xmlns:a16="http://schemas.microsoft.com/office/drawing/2014/main" id="{552F074E-561D-A97A-603D-FEE7477C3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113" y="1150938"/>
              <a:ext cx="120650" cy="120650"/>
            </a:xfrm>
            <a:prstGeom prst="ellipse">
              <a:avLst/>
            </a:prstGeom>
            <a:solidFill>
              <a:srgbClr val="FFE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55">
              <a:extLst>
                <a:ext uri="{FF2B5EF4-FFF2-40B4-BE49-F238E27FC236}">
                  <a16:creationId xmlns:a16="http://schemas.microsoft.com/office/drawing/2014/main" id="{C3FDD992-8C56-4C97-FA2E-386C21C95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1331913"/>
              <a:ext cx="120650" cy="120650"/>
            </a:xfrm>
            <a:prstGeom prst="ellipse">
              <a:avLst/>
            </a:prstGeom>
            <a:solidFill>
              <a:srgbClr val="DCF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56">
              <a:extLst>
                <a:ext uri="{FF2B5EF4-FFF2-40B4-BE49-F238E27FC236}">
                  <a16:creationId xmlns:a16="http://schemas.microsoft.com/office/drawing/2014/main" id="{9C10AF51-5B3F-C002-7313-A80DBDFFC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4438" y="1541463"/>
              <a:ext cx="120650" cy="120650"/>
            </a:xfrm>
            <a:prstGeom prst="ellipse">
              <a:avLst/>
            </a:prstGeom>
            <a:solidFill>
              <a:srgbClr val="91A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805674D-4781-400E-DA9B-A6DEAF42C657}"/>
              </a:ext>
            </a:extLst>
          </p:cNvPr>
          <p:cNvGrpSpPr/>
          <p:nvPr/>
        </p:nvGrpSpPr>
        <p:grpSpPr>
          <a:xfrm>
            <a:off x="4759322" y="2548653"/>
            <a:ext cx="1263650" cy="1444626"/>
            <a:chOff x="3903663" y="3676650"/>
            <a:chExt cx="1263650" cy="1444626"/>
          </a:xfrm>
        </p:grpSpPr>
        <p:sp>
          <p:nvSpPr>
            <p:cNvPr id="235" name="Freeform 157">
              <a:extLst>
                <a:ext uri="{FF2B5EF4-FFF2-40B4-BE49-F238E27FC236}">
                  <a16:creationId xmlns:a16="http://schemas.microsoft.com/office/drawing/2014/main" id="{D1F334B8-0798-FB3C-8B7B-07992A674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5075238"/>
              <a:ext cx="450850" cy="46038"/>
            </a:xfrm>
            <a:custGeom>
              <a:avLst/>
              <a:gdLst>
                <a:gd name="T0" fmla="*/ 108 w 120"/>
                <a:gd name="T1" fmla="*/ 0 h 12"/>
                <a:gd name="T2" fmla="*/ 12 w 120"/>
                <a:gd name="T3" fmla="*/ 0 h 12"/>
                <a:gd name="T4" fmla="*/ 0 w 120"/>
                <a:gd name="T5" fmla="*/ 12 h 12"/>
                <a:gd name="T6" fmla="*/ 120 w 120"/>
                <a:gd name="T7" fmla="*/ 12 h 12"/>
                <a:gd name="T8" fmla="*/ 108 w 12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">
                  <a:moveTo>
                    <a:pt x="1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5"/>
                    <a:pt x="115" y="0"/>
                    <a:pt x="108" y="0"/>
                  </a:cubicBezTo>
                  <a:close/>
                </a:path>
              </a:pathLst>
            </a:cu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58">
              <a:extLst>
                <a:ext uri="{FF2B5EF4-FFF2-40B4-BE49-F238E27FC236}">
                  <a16:creationId xmlns:a16="http://schemas.microsoft.com/office/drawing/2014/main" id="{0567F39B-0346-A74D-D6C4-BC91B2D6F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663" y="3676650"/>
              <a:ext cx="1263650" cy="1398588"/>
            </a:xfrm>
            <a:custGeom>
              <a:avLst/>
              <a:gdLst>
                <a:gd name="T0" fmla="*/ 336 w 336"/>
                <a:gd name="T1" fmla="*/ 168 h 372"/>
                <a:gd name="T2" fmla="*/ 324 w 336"/>
                <a:gd name="T3" fmla="*/ 168 h 372"/>
                <a:gd name="T4" fmla="*/ 168 w 336"/>
                <a:gd name="T5" fmla="*/ 324 h 372"/>
                <a:gd name="T6" fmla="*/ 12 w 336"/>
                <a:gd name="T7" fmla="*/ 168 h 372"/>
                <a:gd name="T8" fmla="*/ 168 w 336"/>
                <a:gd name="T9" fmla="*/ 12 h 372"/>
                <a:gd name="T10" fmla="*/ 168 w 336"/>
                <a:gd name="T11" fmla="*/ 0 h 372"/>
                <a:gd name="T12" fmla="*/ 0 w 336"/>
                <a:gd name="T13" fmla="*/ 168 h 372"/>
                <a:gd name="T14" fmla="*/ 156 w 336"/>
                <a:gd name="T15" fmla="*/ 336 h 372"/>
                <a:gd name="T16" fmla="*/ 156 w 336"/>
                <a:gd name="T17" fmla="*/ 360 h 372"/>
                <a:gd name="T18" fmla="*/ 132 w 336"/>
                <a:gd name="T19" fmla="*/ 360 h 372"/>
                <a:gd name="T20" fmla="*/ 120 w 336"/>
                <a:gd name="T21" fmla="*/ 372 h 372"/>
                <a:gd name="T22" fmla="*/ 156 w 336"/>
                <a:gd name="T23" fmla="*/ 372 h 372"/>
                <a:gd name="T24" fmla="*/ 180 w 336"/>
                <a:gd name="T25" fmla="*/ 372 h 372"/>
                <a:gd name="T26" fmla="*/ 216 w 336"/>
                <a:gd name="T27" fmla="*/ 372 h 372"/>
                <a:gd name="T28" fmla="*/ 204 w 336"/>
                <a:gd name="T29" fmla="*/ 360 h 372"/>
                <a:gd name="T30" fmla="*/ 180 w 336"/>
                <a:gd name="T31" fmla="*/ 360 h 372"/>
                <a:gd name="T32" fmla="*/ 180 w 336"/>
                <a:gd name="T33" fmla="*/ 336 h 372"/>
                <a:gd name="T34" fmla="*/ 336 w 336"/>
                <a:gd name="T35" fmla="*/ 16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" h="372">
                  <a:moveTo>
                    <a:pt x="336" y="168"/>
                  </a:moveTo>
                  <a:cubicBezTo>
                    <a:pt x="324" y="168"/>
                    <a:pt x="324" y="168"/>
                    <a:pt x="324" y="168"/>
                  </a:cubicBezTo>
                  <a:cubicBezTo>
                    <a:pt x="324" y="254"/>
                    <a:pt x="254" y="324"/>
                    <a:pt x="168" y="324"/>
                  </a:cubicBezTo>
                  <a:cubicBezTo>
                    <a:pt x="82" y="324"/>
                    <a:pt x="12" y="254"/>
                    <a:pt x="12" y="168"/>
                  </a:cubicBezTo>
                  <a:cubicBezTo>
                    <a:pt x="12" y="82"/>
                    <a:pt x="82" y="12"/>
                    <a:pt x="168" y="1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5"/>
                    <a:pt x="0" y="168"/>
                  </a:cubicBezTo>
                  <a:cubicBezTo>
                    <a:pt x="0" y="257"/>
                    <a:pt x="69" y="329"/>
                    <a:pt x="156" y="336"/>
                  </a:cubicBezTo>
                  <a:cubicBezTo>
                    <a:pt x="156" y="360"/>
                    <a:pt x="156" y="360"/>
                    <a:pt x="156" y="360"/>
                  </a:cubicBezTo>
                  <a:cubicBezTo>
                    <a:pt x="132" y="360"/>
                    <a:pt x="132" y="360"/>
                    <a:pt x="132" y="360"/>
                  </a:cubicBezTo>
                  <a:cubicBezTo>
                    <a:pt x="132" y="367"/>
                    <a:pt x="127" y="372"/>
                    <a:pt x="120" y="372"/>
                  </a:cubicBezTo>
                  <a:cubicBezTo>
                    <a:pt x="156" y="372"/>
                    <a:pt x="156" y="372"/>
                    <a:pt x="156" y="372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216" y="372"/>
                    <a:pt x="216" y="372"/>
                    <a:pt x="216" y="372"/>
                  </a:cubicBezTo>
                  <a:cubicBezTo>
                    <a:pt x="209" y="372"/>
                    <a:pt x="204" y="367"/>
                    <a:pt x="204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267" y="329"/>
                    <a:pt x="336" y="257"/>
                    <a:pt x="336" y="168"/>
                  </a:cubicBez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59">
              <a:extLst>
                <a:ext uri="{FF2B5EF4-FFF2-40B4-BE49-F238E27FC236}">
                  <a16:creationId xmlns:a16="http://schemas.microsoft.com/office/drawing/2014/main" id="{0A31EE06-17FF-A7A5-5B87-E2EF1D8AC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3676650"/>
              <a:ext cx="44450" cy="46038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2" y="5"/>
                    <a:pt x="12" y="12"/>
                  </a:cubicBez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60">
              <a:extLst>
                <a:ext uri="{FF2B5EF4-FFF2-40B4-BE49-F238E27FC236}">
                  <a16:creationId xmlns:a16="http://schemas.microsoft.com/office/drawing/2014/main" id="{9877A074-49C9-8E7B-F991-016948052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600" y="3813175"/>
              <a:ext cx="46038" cy="44450"/>
            </a:xfrm>
            <a:custGeom>
              <a:avLst/>
              <a:gdLst>
                <a:gd name="T0" fmla="*/ 12 w 12"/>
                <a:gd name="T1" fmla="*/ 0 h 12"/>
                <a:gd name="T2" fmla="*/ 12 w 12"/>
                <a:gd name="T3" fmla="*/ 12 h 12"/>
                <a:gd name="T4" fmla="*/ 0 w 12"/>
                <a:gd name="T5" fmla="*/ 12 h 12"/>
                <a:gd name="T6" fmla="*/ 12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8D6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61">
              <a:extLst>
                <a:ext uri="{FF2B5EF4-FFF2-40B4-BE49-F238E27FC236}">
                  <a16:creationId xmlns:a16="http://schemas.microsoft.com/office/drawing/2014/main" id="{EA4FE47C-AD99-D153-756A-9963730D3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275" y="4264025"/>
              <a:ext cx="46038" cy="44450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2" y="5"/>
                    <a:pt x="12" y="12"/>
                  </a:cubicBez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2">
              <a:extLst>
                <a:ext uri="{FF2B5EF4-FFF2-40B4-BE49-F238E27FC236}">
                  <a16:creationId xmlns:a16="http://schemas.microsoft.com/office/drawing/2014/main" id="{6C6758F9-1226-5AC3-1659-E71AA8E35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600" y="3813175"/>
              <a:ext cx="947738" cy="946150"/>
            </a:xfrm>
            <a:custGeom>
              <a:avLst/>
              <a:gdLst>
                <a:gd name="T0" fmla="*/ 29 w 597"/>
                <a:gd name="T1" fmla="*/ 0 h 596"/>
                <a:gd name="T2" fmla="*/ 0 w 597"/>
                <a:gd name="T3" fmla="*/ 28 h 596"/>
                <a:gd name="T4" fmla="*/ 569 w 597"/>
                <a:gd name="T5" fmla="*/ 596 h 596"/>
                <a:gd name="T6" fmla="*/ 597 w 597"/>
                <a:gd name="T7" fmla="*/ 568 h 596"/>
                <a:gd name="T8" fmla="*/ 29 w 597"/>
                <a:gd name="T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596">
                  <a:moveTo>
                    <a:pt x="29" y="0"/>
                  </a:moveTo>
                  <a:lnTo>
                    <a:pt x="0" y="28"/>
                  </a:lnTo>
                  <a:lnTo>
                    <a:pt x="569" y="596"/>
                  </a:lnTo>
                  <a:lnTo>
                    <a:pt x="597" y="56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63">
              <a:extLst>
                <a:ext uri="{FF2B5EF4-FFF2-40B4-BE49-F238E27FC236}">
                  <a16:creationId xmlns:a16="http://schemas.microsoft.com/office/drawing/2014/main" id="{1D90B47C-F4D4-0E71-675B-EF3B3DCEA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3763963"/>
              <a:ext cx="1090613" cy="1089025"/>
            </a:xfrm>
            <a:custGeom>
              <a:avLst/>
              <a:gdLst>
                <a:gd name="T0" fmla="*/ 238 w 290"/>
                <a:gd name="T1" fmla="*/ 52 h 290"/>
                <a:gd name="T2" fmla="*/ 238 w 290"/>
                <a:gd name="T3" fmla="*/ 238 h 290"/>
                <a:gd name="T4" fmla="*/ 52 w 290"/>
                <a:gd name="T5" fmla="*/ 238 h 290"/>
                <a:gd name="T6" fmla="*/ 52 w 290"/>
                <a:gd name="T7" fmla="*/ 52 h 290"/>
                <a:gd name="T8" fmla="*/ 238 w 290"/>
                <a:gd name="T9" fmla="*/ 5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0">
                  <a:moveTo>
                    <a:pt x="238" y="52"/>
                  </a:moveTo>
                  <a:cubicBezTo>
                    <a:pt x="290" y="103"/>
                    <a:pt x="290" y="187"/>
                    <a:pt x="238" y="238"/>
                  </a:cubicBezTo>
                  <a:cubicBezTo>
                    <a:pt x="187" y="290"/>
                    <a:pt x="103" y="290"/>
                    <a:pt x="52" y="238"/>
                  </a:cubicBezTo>
                  <a:cubicBezTo>
                    <a:pt x="0" y="187"/>
                    <a:pt x="0" y="103"/>
                    <a:pt x="52" y="52"/>
                  </a:cubicBezTo>
                  <a:cubicBezTo>
                    <a:pt x="103" y="0"/>
                    <a:pt x="187" y="0"/>
                    <a:pt x="238" y="52"/>
                  </a:cubicBezTo>
                  <a:close/>
                </a:path>
              </a:pathLst>
            </a:custGeom>
            <a:solidFill>
              <a:srgbClr val="B3E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64">
              <a:extLst>
                <a:ext uri="{FF2B5EF4-FFF2-40B4-BE49-F238E27FC236}">
                  <a16:creationId xmlns:a16="http://schemas.microsoft.com/office/drawing/2014/main" id="{830D7F6E-5AD2-6504-99AC-79BD35A92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9713" y="3824288"/>
              <a:ext cx="969963" cy="969963"/>
            </a:xfrm>
            <a:custGeom>
              <a:avLst/>
              <a:gdLst>
                <a:gd name="T0" fmla="*/ 44 w 258"/>
                <a:gd name="T1" fmla="*/ 27 h 258"/>
                <a:gd name="T2" fmla="*/ 27 w 258"/>
                <a:gd name="T3" fmla="*/ 44 h 258"/>
                <a:gd name="T4" fmla="*/ 70 w 258"/>
                <a:gd name="T5" fmla="*/ 188 h 258"/>
                <a:gd name="T6" fmla="*/ 214 w 258"/>
                <a:gd name="T7" fmla="*/ 231 h 258"/>
                <a:gd name="T8" fmla="*/ 231 w 258"/>
                <a:gd name="T9" fmla="*/ 214 h 258"/>
                <a:gd name="T10" fmla="*/ 188 w 258"/>
                <a:gd name="T11" fmla="*/ 70 h 258"/>
                <a:gd name="T12" fmla="*/ 44 w 258"/>
                <a:gd name="T13" fmla="*/ 27 h 258"/>
                <a:gd name="T14" fmla="*/ 222 w 258"/>
                <a:gd name="T15" fmla="*/ 205 h 258"/>
                <a:gd name="T16" fmla="*/ 205 w 258"/>
                <a:gd name="T17" fmla="*/ 222 h 258"/>
                <a:gd name="T18" fmla="*/ 78 w 258"/>
                <a:gd name="T19" fmla="*/ 180 h 258"/>
                <a:gd name="T20" fmla="*/ 36 w 258"/>
                <a:gd name="T21" fmla="*/ 53 h 258"/>
                <a:gd name="T22" fmla="*/ 53 w 258"/>
                <a:gd name="T23" fmla="*/ 36 h 258"/>
                <a:gd name="T24" fmla="*/ 180 w 258"/>
                <a:gd name="T25" fmla="*/ 78 h 258"/>
                <a:gd name="T26" fmla="*/ 222 w 258"/>
                <a:gd name="T27" fmla="*/ 20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58">
                  <a:moveTo>
                    <a:pt x="44" y="27"/>
                  </a:move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0" y="118"/>
                    <a:pt x="70" y="188"/>
                  </a:cubicBezTo>
                  <a:cubicBezTo>
                    <a:pt x="140" y="258"/>
                    <a:pt x="214" y="231"/>
                    <a:pt x="214" y="231"/>
                  </a:cubicBezTo>
                  <a:cubicBezTo>
                    <a:pt x="231" y="214"/>
                    <a:pt x="231" y="214"/>
                    <a:pt x="231" y="214"/>
                  </a:cubicBezTo>
                  <a:cubicBezTo>
                    <a:pt x="231" y="214"/>
                    <a:pt x="258" y="140"/>
                    <a:pt x="188" y="70"/>
                  </a:cubicBezTo>
                  <a:cubicBezTo>
                    <a:pt x="118" y="0"/>
                    <a:pt x="44" y="27"/>
                    <a:pt x="44" y="27"/>
                  </a:cubicBezTo>
                  <a:close/>
                  <a:moveTo>
                    <a:pt x="222" y="205"/>
                  </a:moveTo>
                  <a:cubicBezTo>
                    <a:pt x="205" y="222"/>
                    <a:pt x="205" y="222"/>
                    <a:pt x="205" y="222"/>
                  </a:cubicBezTo>
                  <a:cubicBezTo>
                    <a:pt x="194" y="226"/>
                    <a:pt x="137" y="239"/>
                    <a:pt x="78" y="180"/>
                  </a:cubicBezTo>
                  <a:cubicBezTo>
                    <a:pt x="19" y="121"/>
                    <a:pt x="32" y="64"/>
                    <a:pt x="36" y="53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4" y="32"/>
                    <a:pt x="121" y="19"/>
                    <a:pt x="180" y="78"/>
                  </a:cubicBezTo>
                  <a:cubicBezTo>
                    <a:pt x="239" y="137"/>
                    <a:pt x="226" y="194"/>
                    <a:pt x="222" y="205"/>
                  </a:cubicBezTo>
                  <a:close/>
                </a:path>
              </a:pathLst>
            </a:custGeom>
            <a:solidFill>
              <a:srgbClr val="4F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65">
              <a:extLst>
                <a:ext uri="{FF2B5EF4-FFF2-40B4-BE49-F238E27FC236}">
                  <a16:creationId xmlns:a16="http://schemas.microsoft.com/office/drawing/2014/main" id="{CDBDAC06-BE2A-FFA1-7E8E-FC2113609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959225"/>
              <a:ext cx="733425" cy="733425"/>
            </a:xfrm>
            <a:custGeom>
              <a:avLst/>
              <a:gdLst>
                <a:gd name="T0" fmla="*/ 462 w 462"/>
                <a:gd name="T1" fmla="*/ 440 h 462"/>
                <a:gd name="T2" fmla="*/ 443 w 462"/>
                <a:gd name="T3" fmla="*/ 462 h 462"/>
                <a:gd name="T4" fmla="*/ 0 w 462"/>
                <a:gd name="T5" fmla="*/ 19 h 462"/>
                <a:gd name="T6" fmla="*/ 22 w 462"/>
                <a:gd name="T7" fmla="*/ 0 h 462"/>
                <a:gd name="T8" fmla="*/ 462 w 462"/>
                <a:gd name="T9" fmla="*/ 44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2">
                  <a:moveTo>
                    <a:pt x="462" y="440"/>
                  </a:moveTo>
                  <a:lnTo>
                    <a:pt x="443" y="462"/>
                  </a:lnTo>
                  <a:lnTo>
                    <a:pt x="0" y="19"/>
                  </a:lnTo>
                  <a:lnTo>
                    <a:pt x="22" y="0"/>
                  </a:lnTo>
                  <a:lnTo>
                    <a:pt x="462" y="440"/>
                  </a:lnTo>
                  <a:close/>
                </a:path>
              </a:pathLst>
            </a:custGeom>
            <a:solidFill>
              <a:srgbClr val="4F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66">
              <a:extLst>
                <a:ext uri="{FF2B5EF4-FFF2-40B4-BE49-F238E27FC236}">
                  <a16:creationId xmlns:a16="http://schemas.microsoft.com/office/drawing/2014/main" id="{39CC576D-1A05-3892-210B-09D986FE4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4244975"/>
              <a:ext cx="541338" cy="541338"/>
            </a:xfrm>
            <a:custGeom>
              <a:avLst/>
              <a:gdLst>
                <a:gd name="T0" fmla="*/ 144 w 144"/>
                <a:gd name="T1" fmla="*/ 9 h 144"/>
                <a:gd name="T2" fmla="*/ 68 w 144"/>
                <a:gd name="T3" fmla="*/ 68 h 144"/>
                <a:gd name="T4" fmla="*/ 9 w 144"/>
                <a:gd name="T5" fmla="*/ 144 h 144"/>
                <a:gd name="T6" fmla="*/ 0 w 144"/>
                <a:gd name="T7" fmla="*/ 136 h 144"/>
                <a:gd name="T8" fmla="*/ 59 w 144"/>
                <a:gd name="T9" fmla="*/ 59 h 144"/>
                <a:gd name="T10" fmla="*/ 136 w 144"/>
                <a:gd name="T11" fmla="*/ 0 h 144"/>
                <a:gd name="T12" fmla="*/ 144 w 144"/>
                <a:gd name="T13" fmla="*/ 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4">
                  <a:moveTo>
                    <a:pt x="144" y="9"/>
                  </a:moveTo>
                  <a:cubicBezTo>
                    <a:pt x="144" y="9"/>
                    <a:pt x="119" y="17"/>
                    <a:pt x="68" y="68"/>
                  </a:cubicBezTo>
                  <a:cubicBezTo>
                    <a:pt x="17" y="119"/>
                    <a:pt x="9" y="144"/>
                    <a:pt x="9" y="14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9" y="110"/>
                    <a:pt x="59" y="59"/>
                  </a:cubicBezTo>
                  <a:cubicBezTo>
                    <a:pt x="110" y="9"/>
                    <a:pt x="136" y="0"/>
                    <a:pt x="136" y="0"/>
                  </a:cubicBezTo>
                  <a:lnTo>
                    <a:pt x="144" y="9"/>
                  </a:lnTo>
                  <a:close/>
                </a:path>
              </a:pathLst>
            </a:custGeom>
            <a:solidFill>
              <a:srgbClr val="4F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67">
              <a:extLst>
                <a:ext uri="{FF2B5EF4-FFF2-40B4-BE49-F238E27FC236}">
                  <a16:creationId xmlns:a16="http://schemas.microsoft.com/office/drawing/2014/main" id="{AEAC704A-FC35-0244-8B84-1AF39E958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0" y="3830638"/>
              <a:ext cx="477838" cy="477838"/>
            </a:xfrm>
            <a:custGeom>
              <a:avLst/>
              <a:gdLst>
                <a:gd name="T0" fmla="*/ 0 w 127"/>
                <a:gd name="T1" fmla="*/ 119 h 127"/>
                <a:gd name="T2" fmla="*/ 76 w 127"/>
                <a:gd name="T3" fmla="*/ 76 h 127"/>
                <a:gd name="T4" fmla="*/ 119 w 127"/>
                <a:gd name="T5" fmla="*/ 0 h 127"/>
                <a:gd name="T6" fmla="*/ 127 w 127"/>
                <a:gd name="T7" fmla="*/ 8 h 127"/>
                <a:gd name="T8" fmla="*/ 85 w 127"/>
                <a:gd name="T9" fmla="*/ 85 h 127"/>
                <a:gd name="T10" fmla="*/ 8 w 127"/>
                <a:gd name="T11" fmla="*/ 127 h 127"/>
                <a:gd name="T12" fmla="*/ 0 w 127"/>
                <a:gd name="T13" fmla="*/ 1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7">
                  <a:moveTo>
                    <a:pt x="0" y="119"/>
                  </a:moveTo>
                  <a:cubicBezTo>
                    <a:pt x="0" y="119"/>
                    <a:pt x="34" y="119"/>
                    <a:pt x="76" y="76"/>
                  </a:cubicBezTo>
                  <a:cubicBezTo>
                    <a:pt x="119" y="34"/>
                    <a:pt x="119" y="0"/>
                    <a:pt x="119" y="0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42"/>
                    <a:pt x="85" y="85"/>
                  </a:cubicBezTo>
                  <a:cubicBezTo>
                    <a:pt x="42" y="127"/>
                    <a:pt x="8" y="127"/>
                    <a:pt x="8" y="127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4F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68">
              <a:extLst>
                <a:ext uri="{FF2B5EF4-FFF2-40B4-BE49-F238E27FC236}">
                  <a16:creationId xmlns:a16="http://schemas.microsoft.com/office/drawing/2014/main" id="{1A56F8E1-B20B-6EF9-E8B4-911DAAC73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925888"/>
              <a:ext cx="669925" cy="668338"/>
            </a:xfrm>
            <a:custGeom>
              <a:avLst/>
              <a:gdLst>
                <a:gd name="T0" fmla="*/ 0 w 178"/>
                <a:gd name="T1" fmla="*/ 170 h 178"/>
                <a:gd name="T2" fmla="*/ 102 w 178"/>
                <a:gd name="T3" fmla="*/ 102 h 178"/>
                <a:gd name="T4" fmla="*/ 170 w 178"/>
                <a:gd name="T5" fmla="*/ 0 h 178"/>
                <a:gd name="T6" fmla="*/ 178 w 178"/>
                <a:gd name="T7" fmla="*/ 9 h 178"/>
                <a:gd name="T8" fmla="*/ 110 w 178"/>
                <a:gd name="T9" fmla="*/ 110 h 178"/>
                <a:gd name="T10" fmla="*/ 9 w 178"/>
                <a:gd name="T11" fmla="*/ 178 h 178"/>
                <a:gd name="T12" fmla="*/ 0 w 178"/>
                <a:gd name="T13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78">
                  <a:moveTo>
                    <a:pt x="0" y="170"/>
                  </a:moveTo>
                  <a:cubicBezTo>
                    <a:pt x="0" y="170"/>
                    <a:pt x="51" y="153"/>
                    <a:pt x="102" y="102"/>
                  </a:cubicBezTo>
                  <a:cubicBezTo>
                    <a:pt x="153" y="51"/>
                    <a:pt x="170" y="0"/>
                    <a:pt x="170" y="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0" y="51"/>
                    <a:pt x="110" y="110"/>
                  </a:cubicBezTo>
                  <a:cubicBezTo>
                    <a:pt x="51" y="170"/>
                    <a:pt x="9" y="178"/>
                    <a:pt x="9" y="178"/>
                  </a:cubicBezTo>
                  <a:lnTo>
                    <a:pt x="0" y="170"/>
                  </a:lnTo>
                  <a:close/>
                </a:path>
              </a:pathLst>
            </a:custGeom>
            <a:solidFill>
              <a:srgbClr val="4FC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E785F365-A212-0FC9-B413-F051A0296A0F}"/>
              </a:ext>
            </a:extLst>
          </p:cNvPr>
          <p:cNvGrpSpPr/>
          <p:nvPr/>
        </p:nvGrpSpPr>
        <p:grpSpPr>
          <a:xfrm>
            <a:off x="9723811" y="2831228"/>
            <a:ext cx="962025" cy="962025"/>
            <a:chOff x="7993062" y="3926809"/>
            <a:chExt cx="962025" cy="962025"/>
          </a:xfrm>
        </p:grpSpPr>
        <p:sp>
          <p:nvSpPr>
            <p:cNvPr id="248" name="Freeform 178">
              <a:extLst>
                <a:ext uri="{FF2B5EF4-FFF2-40B4-BE49-F238E27FC236}">
                  <a16:creationId xmlns:a16="http://schemas.microsoft.com/office/drawing/2014/main" id="{5CF54AB1-B5BB-7996-35C2-5B551FAB0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062" y="3926809"/>
              <a:ext cx="962025" cy="962025"/>
            </a:xfrm>
            <a:custGeom>
              <a:avLst/>
              <a:gdLst>
                <a:gd name="T0" fmla="*/ 284 w 606"/>
                <a:gd name="T1" fmla="*/ 0 h 606"/>
                <a:gd name="T2" fmla="*/ 265 w 606"/>
                <a:gd name="T3" fmla="*/ 0 h 606"/>
                <a:gd name="T4" fmla="*/ 0 w 606"/>
                <a:gd name="T5" fmla="*/ 455 h 606"/>
                <a:gd name="T6" fmla="*/ 0 w 606"/>
                <a:gd name="T7" fmla="*/ 474 h 606"/>
                <a:gd name="T8" fmla="*/ 265 w 606"/>
                <a:gd name="T9" fmla="*/ 606 h 606"/>
                <a:gd name="T10" fmla="*/ 284 w 606"/>
                <a:gd name="T11" fmla="*/ 606 h 606"/>
                <a:gd name="T12" fmla="*/ 606 w 606"/>
                <a:gd name="T13" fmla="*/ 474 h 606"/>
                <a:gd name="T14" fmla="*/ 606 w 606"/>
                <a:gd name="T15" fmla="*/ 455 h 606"/>
                <a:gd name="T16" fmla="*/ 284 w 606"/>
                <a:gd name="T17" fmla="*/ 0 h 606"/>
                <a:gd name="T18" fmla="*/ 587 w 606"/>
                <a:gd name="T19" fmla="*/ 462 h 606"/>
                <a:gd name="T20" fmla="*/ 279 w 606"/>
                <a:gd name="T21" fmla="*/ 587 h 606"/>
                <a:gd name="T22" fmla="*/ 270 w 606"/>
                <a:gd name="T23" fmla="*/ 587 h 606"/>
                <a:gd name="T24" fmla="*/ 18 w 606"/>
                <a:gd name="T25" fmla="*/ 462 h 606"/>
                <a:gd name="T26" fmla="*/ 18 w 606"/>
                <a:gd name="T27" fmla="*/ 459 h 606"/>
                <a:gd name="T28" fmla="*/ 274 w 606"/>
                <a:gd name="T29" fmla="*/ 21 h 606"/>
                <a:gd name="T30" fmla="*/ 587 w 606"/>
                <a:gd name="T31" fmla="*/ 462 h 606"/>
                <a:gd name="T32" fmla="*/ 587 w 606"/>
                <a:gd name="T33" fmla="*/ 462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6" h="606">
                  <a:moveTo>
                    <a:pt x="284" y="0"/>
                  </a:moveTo>
                  <a:lnTo>
                    <a:pt x="265" y="0"/>
                  </a:lnTo>
                  <a:lnTo>
                    <a:pt x="0" y="455"/>
                  </a:lnTo>
                  <a:lnTo>
                    <a:pt x="0" y="474"/>
                  </a:lnTo>
                  <a:lnTo>
                    <a:pt x="265" y="606"/>
                  </a:lnTo>
                  <a:lnTo>
                    <a:pt x="284" y="606"/>
                  </a:lnTo>
                  <a:lnTo>
                    <a:pt x="606" y="474"/>
                  </a:lnTo>
                  <a:lnTo>
                    <a:pt x="606" y="455"/>
                  </a:lnTo>
                  <a:lnTo>
                    <a:pt x="284" y="0"/>
                  </a:lnTo>
                  <a:close/>
                  <a:moveTo>
                    <a:pt x="587" y="462"/>
                  </a:moveTo>
                  <a:lnTo>
                    <a:pt x="279" y="587"/>
                  </a:lnTo>
                  <a:lnTo>
                    <a:pt x="270" y="587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74" y="21"/>
                  </a:lnTo>
                  <a:lnTo>
                    <a:pt x="587" y="462"/>
                  </a:lnTo>
                  <a:lnTo>
                    <a:pt x="587" y="462"/>
                  </a:lnTo>
                  <a:close/>
                </a:path>
              </a:pathLst>
            </a:custGeom>
            <a:solidFill>
              <a:srgbClr val="B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CD7B7FCF-05A4-9918-7597-F8D3F03EE6ED}"/>
                </a:ext>
              </a:extLst>
            </p:cNvPr>
            <p:cNvGrpSpPr/>
            <p:nvPr/>
          </p:nvGrpSpPr>
          <p:grpSpPr>
            <a:xfrm>
              <a:off x="8051800" y="3926809"/>
              <a:ext cx="842962" cy="962025"/>
              <a:chOff x="6113463" y="2008188"/>
              <a:chExt cx="842962" cy="962025"/>
            </a:xfrm>
          </p:grpSpPr>
          <p:sp>
            <p:nvSpPr>
              <p:cNvPr id="250" name="Rectangle 169">
                <a:extLst>
                  <a:ext uri="{FF2B5EF4-FFF2-40B4-BE49-F238E27FC236}">
                    <a16:creationId xmlns:a16="http://schemas.microsoft.com/office/drawing/2014/main" id="{5BE188C1-2C82-76F7-A375-25D910267A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100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Rectangle 170">
                <a:extLst>
                  <a:ext uri="{FF2B5EF4-FFF2-40B4-BE49-F238E27FC236}">
                    <a16:creationId xmlns:a16="http://schemas.microsoft.com/office/drawing/2014/main" id="{6BF3D775-1C50-B43A-B299-DE0486202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5613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171">
                <a:extLst>
                  <a:ext uri="{FF2B5EF4-FFF2-40B4-BE49-F238E27FC236}">
                    <a16:creationId xmlns:a16="http://schemas.microsoft.com/office/drawing/2014/main" id="{7CB84F95-F1CD-43AD-C860-9EC27B86E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5125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72">
                <a:extLst>
                  <a:ext uri="{FF2B5EF4-FFF2-40B4-BE49-F238E27FC236}">
                    <a16:creationId xmlns:a16="http://schemas.microsoft.com/office/drawing/2014/main" id="{1837EB51-E83E-91B5-520D-719FD7261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6225" y="2730500"/>
                <a:ext cx="58738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Rectangle 173">
                <a:extLst>
                  <a:ext uri="{FF2B5EF4-FFF2-40B4-BE49-F238E27FC236}">
                    <a16:creationId xmlns:a16="http://schemas.microsoft.com/office/drawing/2014/main" id="{8C7434E9-9DD0-9DB5-ADDC-6B76D0735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5738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Rectangle 174">
                <a:extLst>
                  <a:ext uri="{FF2B5EF4-FFF2-40B4-BE49-F238E27FC236}">
                    <a16:creationId xmlns:a16="http://schemas.microsoft.com/office/drawing/2014/main" id="{89DCC38E-AE62-062C-BBFC-FBAEA8D4C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3463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75">
                <a:extLst>
                  <a:ext uri="{FF2B5EF4-FFF2-40B4-BE49-F238E27FC236}">
                    <a16:creationId xmlns:a16="http://schemas.microsoft.com/office/drawing/2014/main" id="{80ACA087-6AD7-3F74-E47F-B68F05CAAE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3950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Rectangle 176">
                <a:extLst>
                  <a:ext uri="{FF2B5EF4-FFF2-40B4-BE49-F238E27FC236}">
                    <a16:creationId xmlns:a16="http://schemas.microsoft.com/office/drawing/2014/main" id="{88E9F10C-3F86-2E4E-F269-AE54499C1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4438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177">
                <a:extLst>
                  <a:ext uri="{FF2B5EF4-FFF2-40B4-BE49-F238E27FC236}">
                    <a16:creationId xmlns:a16="http://schemas.microsoft.com/office/drawing/2014/main" id="{FEB5E595-C931-820C-B5CB-7894BFCA1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4925" y="2730500"/>
                <a:ext cx="60325" cy="30163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79">
                <a:extLst>
                  <a:ext uri="{FF2B5EF4-FFF2-40B4-BE49-F238E27FC236}">
                    <a16:creationId xmlns:a16="http://schemas.microsoft.com/office/drawing/2014/main" id="{257CBABC-8B76-B98C-5681-9FF182BA6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5413" y="2008188"/>
                <a:ext cx="30163" cy="962025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E273CA5A-3410-2F9D-86E9-31B4E1C83C73}"/>
              </a:ext>
            </a:extLst>
          </p:cNvPr>
          <p:cNvGrpSpPr/>
          <p:nvPr/>
        </p:nvGrpSpPr>
        <p:grpSpPr>
          <a:xfrm>
            <a:off x="1404144" y="4570052"/>
            <a:ext cx="962025" cy="1171576"/>
            <a:chOff x="5046663" y="4775200"/>
            <a:chExt cx="962025" cy="1171576"/>
          </a:xfrm>
        </p:grpSpPr>
        <p:sp>
          <p:nvSpPr>
            <p:cNvPr id="261" name="Oval 25">
              <a:extLst>
                <a:ext uri="{FF2B5EF4-FFF2-40B4-BE49-F238E27FC236}">
                  <a16:creationId xmlns:a16="http://schemas.microsoft.com/office/drawing/2014/main" id="{92966445-DE38-9E91-6581-286EFA01A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938" y="5827713"/>
              <a:ext cx="120650" cy="1190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180">
              <a:extLst>
                <a:ext uri="{FF2B5EF4-FFF2-40B4-BE49-F238E27FC236}">
                  <a16:creationId xmlns:a16="http://schemas.microsoft.com/office/drawing/2014/main" id="{5FBC2573-ACCD-989D-CF5F-8B5EC68B8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7675" y="5256213"/>
              <a:ext cx="481013" cy="481013"/>
            </a:xfrm>
            <a:prstGeom prst="rect">
              <a:avLst/>
            </a:prstGeom>
            <a:solidFill>
              <a:srgbClr val="FFC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181">
              <a:extLst>
                <a:ext uri="{FF2B5EF4-FFF2-40B4-BE49-F238E27FC236}">
                  <a16:creationId xmlns:a16="http://schemas.microsoft.com/office/drawing/2014/main" id="{5071BF30-032E-C90B-CC21-D1829EDC4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6663" y="5256213"/>
              <a:ext cx="481013" cy="481013"/>
            </a:xfrm>
            <a:prstGeom prst="rect">
              <a:avLst/>
            </a:prstGeom>
            <a:solidFill>
              <a:srgbClr val="567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182">
              <a:extLst>
                <a:ext uri="{FF2B5EF4-FFF2-40B4-BE49-F238E27FC236}">
                  <a16:creationId xmlns:a16="http://schemas.microsoft.com/office/drawing/2014/main" id="{36133874-212F-CC6A-10D9-B01E7875C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375" y="4775200"/>
              <a:ext cx="482600" cy="481013"/>
            </a:xfrm>
            <a:prstGeom prst="rect">
              <a:avLst/>
            </a:pr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83">
              <a:extLst>
                <a:ext uri="{FF2B5EF4-FFF2-40B4-BE49-F238E27FC236}">
                  <a16:creationId xmlns:a16="http://schemas.microsoft.com/office/drawing/2014/main" id="{22500A87-2DAB-1BB7-3C27-F94D482DC2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700" y="4835525"/>
              <a:ext cx="361950" cy="330200"/>
            </a:xfrm>
            <a:custGeom>
              <a:avLst/>
              <a:gdLst>
                <a:gd name="T0" fmla="*/ 209 w 228"/>
                <a:gd name="T1" fmla="*/ 189 h 208"/>
                <a:gd name="T2" fmla="*/ 133 w 228"/>
                <a:gd name="T3" fmla="*/ 0 h 208"/>
                <a:gd name="T4" fmla="*/ 95 w 228"/>
                <a:gd name="T5" fmla="*/ 0 h 208"/>
                <a:gd name="T6" fmla="*/ 19 w 228"/>
                <a:gd name="T7" fmla="*/ 189 h 208"/>
                <a:gd name="T8" fmla="*/ 0 w 228"/>
                <a:gd name="T9" fmla="*/ 189 h 208"/>
                <a:gd name="T10" fmla="*/ 0 w 228"/>
                <a:gd name="T11" fmla="*/ 208 h 208"/>
                <a:gd name="T12" fmla="*/ 76 w 228"/>
                <a:gd name="T13" fmla="*/ 208 h 208"/>
                <a:gd name="T14" fmla="*/ 76 w 228"/>
                <a:gd name="T15" fmla="*/ 189 h 208"/>
                <a:gd name="T16" fmla="*/ 57 w 228"/>
                <a:gd name="T17" fmla="*/ 189 h 208"/>
                <a:gd name="T18" fmla="*/ 71 w 228"/>
                <a:gd name="T19" fmla="*/ 151 h 208"/>
                <a:gd name="T20" fmla="*/ 157 w 228"/>
                <a:gd name="T21" fmla="*/ 151 h 208"/>
                <a:gd name="T22" fmla="*/ 171 w 228"/>
                <a:gd name="T23" fmla="*/ 189 h 208"/>
                <a:gd name="T24" fmla="*/ 152 w 228"/>
                <a:gd name="T25" fmla="*/ 189 h 208"/>
                <a:gd name="T26" fmla="*/ 152 w 228"/>
                <a:gd name="T27" fmla="*/ 208 h 208"/>
                <a:gd name="T28" fmla="*/ 228 w 228"/>
                <a:gd name="T29" fmla="*/ 208 h 208"/>
                <a:gd name="T30" fmla="*/ 228 w 228"/>
                <a:gd name="T31" fmla="*/ 189 h 208"/>
                <a:gd name="T32" fmla="*/ 209 w 228"/>
                <a:gd name="T33" fmla="*/ 189 h 208"/>
                <a:gd name="T34" fmla="*/ 78 w 228"/>
                <a:gd name="T35" fmla="*/ 132 h 208"/>
                <a:gd name="T36" fmla="*/ 114 w 228"/>
                <a:gd name="T37" fmla="*/ 37 h 208"/>
                <a:gd name="T38" fmla="*/ 150 w 228"/>
                <a:gd name="T39" fmla="*/ 132 h 208"/>
                <a:gd name="T40" fmla="*/ 78 w 228"/>
                <a:gd name="T41" fmla="*/ 13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208">
                  <a:moveTo>
                    <a:pt x="209" y="189"/>
                  </a:moveTo>
                  <a:lnTo>
                    <a:pt x="133" y="0"/>
                  </a:lnTo>
                  <a:lnTo>
                    <a:pt x="95" y="0"/>
                  </a:lnTo>
                  <a:lnTo>
                    <a:pt x="19" y="189"/>
                  </a:lnTo>
                  <a:lnTo>
                    <a:pt x="0" y="189"/>
                  </a:lnTo>
                  <a:lnTo>
                    <a:pt x="0" y="208"/>
                  </a:lnTo>
                  <a:lnTo>
                    <a:pt x="76" y="208"/>
                  </a:lnTo>
                  <a:lnTo>
                    <a:pt x="76" y="189"/>
                  </a:lnTo>
                  <a:lnTo>
                    <a:pt x="57" y="189"/>
                  </a:lnTo>
                  <a:lnTo>
                    <a:pt x="71" y="151"/>
                  </a:lnTo>
                  <a:lnTo>
                    <a:pt x="157" y="151"/>
                  </a:lnTo>
                  <a:lnTo>
                    <a:pt x="171" y="189"/>
                  </a:lnTo>
                  <a:lnTo>
                    <a:pt x="152" y="189"/>
                  </a:lnTo>
                  <a:lnTo>
                    <a:pt x="152" y="208"/>
                  </a:lnTo>
                  <a:lnTo>
                    <a:pt x="228" y="208"/>
                  </a:lnTo>
                  <a:lnTo>
                    <a:pt x="228" y="189"/>
                  </a:lnTo>
                  <a:lnTo>
                    <a:pt x="209" y="189"/>
                  </a:lnTo>
                  <a:close/>
                  <a:moveTo>
                    <a:pt x="78" y="132"/>
                  </a:moveTo>
                  <a:lnTo>
                    <a:pt x="114" y="37"/>
                  </a:lnTo>
                  <a:lnTo>
                    <a:pt x="150" y="132"/>
                  </a:lnTo>
                  <a:lnTo>
                    <a:pt x="78" y="132"/>
                  </a:lnTo>
                  <a:close/>
                </a:path>
              </a:pathLst>
            </a:custGeom>
            <a:solidFill>
              <a:srgbClr val="455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84">
              <a:extLst>
                <a:ext uri="{FF2B5EF4-FFF2-40B4-BE49-F238E27FC236}">
                  <a16:creationId xmlns:a16="http://schemas.microsoft.com/office/drawing/2014/main" id="{116B08DC-E3ED-71DF-FF7C-B72F9C506F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7313" y="5316538"/>
              <a:ext cx="269875" cy="330200"/>
            </a:xfrm>
            <a:custGeom>
              <a:avLst/>
              <a:gdLst>
                <a:gd name="T0" fmla="*/ 56 w 72"/>
                <a:gd name="T1" fmla="*/ 42 h 88"/>
                <a:gd name="T2" fmla="*/ 64 w 72"/>
                <a:gd name="T3" fmla="*/ 24 h 88"/>
                <a:gd name="T4" fmla="*/ 40 w 72"/>
                <a:gd name="T5" fmla="*/ 0 h 88"/>
                <a:gd name="T6" fmla="*/ 0 w 72"/>
                <a:gd name="T7" fmla="*/ 0 h 88"/>
                <a:gd name="T8" fmla="*/ 0 w 72"/>
                <a:gd name="T9" fmla="*/ 8 h 88"/>
                <a:gd name="T10" fmla="*/ 8 w 72"/>
                <a:gd name="T11" fmla="*/ 8 h 88"/>
                <a:gd name="T12" fmla="*/ 8 w 72"/>
                <a:gd name="T13" fmla="*/ 80 h 88"/>
                <a:gd name="T14" fmla="*/ 0 w 72"/>
                <a:gd name="T15" fmla="*/ 80 h 88"/>
                <a:gd name="T16" fmla="*/ 0 w 72"/>
                <a:gd name="T17" fmla="*/ 88 h 88"/>
                <a:gd name="T18" fmla="*/ 16 w 72"/>
                <a:gd name="T19" fmla="*/ 88 h 88"/>
                <a:gd name="T20" fmla="*/ 32 w 72"/>
                <a:gd name="T21" fmla="*/ 88 h 88"/>
                <a:gd name="T22" fmla="*/ 48 w 72"/>
                <a:gd name="T23" fmla="*/ 88 h 88"/>
                <a:gd name="T24" fmla="*/ 72 w 72"/>
                <a:gd name="T25" fmla="*/ 64 h 88"/>
                <a:gd name="T26" fmla="*/ 56 w 72"/>
                <a:gd name="T27" fmla="*/ 42 h 88"/>
                <a:gd name="T28" fmla="*/ 48 w 72"/>
                <a:gd name="T29" fmla="*/ 24 h 88"/>
                <a:gd name="T30" fmla="*/ 32 w 72"/>
                <a:gd name="T31" fmla="*/ 40 h 88"/>
                <a:gd name="T32" fmla="*/ 24 w 72"/>
                <a:gd name="T33" fmla="*/ 40 h 88"/>
                <a:gd name="T34" fmla="*/ 24 w 72"/>
                <a:gd name="T35" fmla="*/ 8 h 88"/>
                <a:gd name="T36" fmla="*/ 32 w 72"/>
                <a:gd name="T37" fmla="*/ 8 h 88"/>
                <a:gd name="T38" fmla="*/ 48 w 72"/>
                <a:gd name="T39" fmla="*/ 24 h 88"/>
                <a:gd name="T40" fmla="*/ 40 w 72"/>
                <a:gd name="T41" fmla="*/ 80 h 88"/>
                <a:gd name="T42" fmla="*/ 32 w 72"/>
                <a:gd name="T43" fmla="*/ 80 h 88"/>
                <a:gd name="T44" fmla="*/ 24 w 72"/>
                <a:gd name="T45" fmla="*/ 80 h 88"/>
                <a:gd name="T46" fmla="*/ 24 w 72"/>
                <a:gd name="T47" fmla="*/ 48 h 88"/>
                <a:gd name="T48" fmla="*/ 40 w 72"/>
                <a:gd name="T49" fmla="*/ 48 h 88"/>
                <a:gd name="T50" fmla="*/ 56 w 72"/>
                <a:gd name="T51" fmla="*/ 64 h 88"/>
                <a:gd name="T52" fmla="*/ 40 w 72"/>
                <a:gd name="T5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88">
                  <a:moveTo>
                    <a:pt x="56" y="42"/>
                  </a:moveTo>
                  <a:cubicBezTo>
                    <a:pt x="61" y="37"/>
                    <a:pt x="64" y="31"/>
                    <a:pt x="64" y="24"/>
                  </a:cubicBezTo>
                  <a:cubicBezTo>
                    <a:pt x="64" y="11"/>
                    <a:pt x="53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61" y="88"/>
                    <a:pt x="72" y="77"/>
                    <a:pt x="72" y="64"/>
                  </a:cubicBezTo>
                  <a:cubicBezTo>
                    <a:pt x="72" y="54"/>
                    <a:pt x="65" y="45"/>
                    <a:pt x="56" y="42"/>
                  </a:cubicBezTo>
                  <a:close/>
                  <a:moveTo>
                    <a:pt x="48" y="24"/>
                  </a:moveTo>
                  <a:cubicBezTo>
                    <a:pt x="48" y="33"/>
                    <a:pt x="41" y="40"/>
                    <a:pt x="32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41" y="8"/>
                    <a:pt x="48" y="15"/>
                    <a:pt x="48" y="24"/>
                  </a:cubicBezTo>
                  <a:close/>
                  <a:moveTo>
                    <a:pt x="40" y="80"/>
                  </a:moveTo>
                  <a:cubicBezTo>
                    <a:pt x="32" y="80"/>
                    <a:pt x="32" y="80"/>
                    <a:pt x="32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9" y="48"/>
                    <a:pt x="56" y="55"/>
                    <a:pt x="56" y="64"/>
                  </a:cubicBezTo>
                  <a:cubicBezTo>
                    <a:pt x="56" y="73"/>
                    <a:pt x="49" y="80"/>
                    <a:pt x="40" y="80"/>
                  </a:cubicBezTo>
                  <a:close/>
                </a:path>
              </a:pathLst>
            </a:custGeom>
            <a:solidFill>
              <a:srgbClr val="FBC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85">
              <a:extLst>
                <a:ext uri="{FF2B5EF4-FFF2-40B4-BE49-F238E27FC236}">
                  <a16:creationId xmlns:a16="http://schemas.microsoft.com/office/drawing/2014/main" id="{6FE582D2-036D-65A5-38B4-3ACE69B5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163" y="5316538"/>
              <a:ext cx="269875" cy="330200"/>
            </a:xfrm>
            <a:custGeom>
              <a:avLst/>
              <a:gdLst>
                <a:gd name="T0" fmla="*/ 40 w 72"/>
                <a:gd name="T1" fmla="*/ 80 h 88"/>
                <a:gd name="T2" fmla="*/ 16 w 72"/>
                <a:gd name="T3" fmla="*/ 44 h 88"/>
                <a:gd name="T4" fmla="*/ 40 w 72"/>
                <a:gd name="T5" fmla="*/ 8 h 88"/>
                <a:gd name="T6" fmla="*/ 56 w 72"/>
                <a:gd name="T7" fmla="*/ 24 h 88"/>
                <a:gd name="T8" fmla="*/ 72 w 72"/>
                <a:gd name="T9" fmla="*/ 24 h 88"/>
                <a:gd name="T10" fmla="*/ 40 w 72"/>
                <a:gd name="T11" fmla="*/ 0 h 88"/>
                <a:gd name="T12" fmla="*/ 0 w 72"/>
                <a:gd name="T13" fmla="*/ 44 h 88"/>
                <a:gd name="T14" fmla="*/ 40 w 72"/>
                <a:gd name="T15" fmla="*/ 88 h 88"/>
                <a:gd name="T16" fmla="*/ 72 w 72"/>
                <a:gd name="T17" fmla="*/ 64 h 88"/>
                <a:gd name="T18" fmla="*/ 56 w 72"/>
                <a:gd name="T19" fmla="*/ 64 h 88"/>
                <a:gd name="T20" fmla="*/ 40 w 72"/>
                <a:gd name="T21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8">
                  <a:moveTo>
                    <a:pt x="40" y="80"/>
                  </a:moveTo>
                  <a:cubicBezTo>
                    <a:pt x="27" y="80"/>
                    <a:pt x="16" y="64"/>
                    <a:pt x="16" y="44"/>
                  </a:cubicBezTo>
                  <a:cubicBezTo>
                    <a:pt x="16" y="24"/>
                    <a:pt x="27" y="8"/>
                    <a:pt x="40" y="8"/>
                  </a:cubicBezTo>
                  <a:cubicBezTo>
                    <a:pt x="48" y="8"/>
                    <a:pt x="56" y="16"/>
                    <a:pt x="56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6"/>
                    <a:pt x="61" y="0"/>
                    <a:pt x="40" y="0"/>
                  </a:cubicBezTo>
                  <a:cubicBezTo>
                    <a:pt x="18" y="0"/>
                    <a:pt x="0" y="20"/>
                    <a:pt x="0" y="44"/>
                  </a:cubicBezTo>
                  <a:cubicBezTo>
                    <a:pt x="0" y="68"/>
                    <a:pt x="18" y="88"/>
                    <a:pt x="40" y="88"/>
                  </a:cubicBezTo>
                  <a:cubicBezTo>
                    <a:pt x="61" y="88"/>
                    <a:pt x="72" y="72"/>
                    <a:pt x="72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72"/>
                    <a:pt x="48" y="80"/>
                    <a:pt x="40" y="80"/>
                  </a:cubicBezTo>
                  <a:close/>
                </a:path>
              </a:pathLst>
            </a:custGeom>
            <a:solidFill>
              <a:srgbClr val="E8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Rectangle 186">
              <a:extLst>
                <a:ext uri="{FF2B5EF4-FFF2-40B4-BE49-F238E27FC236}">
                  <a16:creationId xmlns:a16="http://schemas.microsoft.com/office/drawing/2014/main" id="{86F146CD-5E9D-3B11-5268-56688EE9C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375" y="5226050"/>
              <a:ext cx="482600" cy="30163"/>
            </a:xfrm>
            <a:prstGeom prst="rect">
              <a:avLst/>
            </a:prstGeom>
            <a:solidFill>
              <a:srgbClr val="DB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187">
              <a:extLst>
                <a:ext uri="{FF2B5EF4-FFF2-40B4-BE49-F238E27FC236}">
                  <a16:creationId xmlns:a16="http://schemas.microsoft.com/office/drawing/2014/main" id="{3D6116E0-EE66-1CB7-A81D-52120481C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7675" y="5707063"/>
              <a:ext cx="481013" cy="30163"/>
            </a:xfrm>
            <a:prstGeom prst="rect">
              <a:avLst/>
            </a:prstGeom>
            <a:solidFill>
              <a:srgbClr val="F9A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188">
              <a:extLst>
                <a:ext uri="{FF2B5EF4-FFF2-40B4-BE49-F238E27FC236}">
                  <a16:creationId xmlns:a16="http://schemas.microsoft.com/office/drawing/2014/main" id="{66999A03-5A03-7EA4-59E2-0245CE974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6663" y="5707063"/>
              <a:ext cx="481013" cy="30163"/>
            </a:xfrm>
            <a:prstGeom prst="rect">
              <a:avLst/>
            </a:prstGeom>
            <a:solidFill>
              <a:srgbClr val="455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189">
              <a:extLst>
                <a:ext uri="{FF2B5EF4-FFF2-40B4-BE49-F238E27FC236}">
                  <a16:creationId xmlns:a16="http://schemas.microsoft.com/office/drawing/2014/main" id="{B2CCDB86-6D67-B36A-7B34-B784026DE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4775200"/>
              <a:ext cx="30163" cy="481013"/>
            </a:xfrm>
            <a:prstGeom prst="rect">
              <a:avLst/>
            </a:prstGeom>
            <a:solidFill>
              <a:srgbClr val="DB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90">
              <a:extLst>
                <a:ext uri="{FF2B5EF4-FFF2-40B4-BE49-F238E27FC236}">
                  <a16:creationId xmlns:a16="http://schemas.microsoft.com/office/drawing/2014/main" id="{6A799CB2-8085-9260-91AD-0977E7711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525" y="5256213"/>
              <a:ext cx="30163" cy="481013"/>
            </a:xfrm>
            <a:prstGeom prst="rect">
              <a:avLst/>
            </a:prstGeom>
            <a:solidFill>
              <a:srgbClr val="F9A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191">
              <a:extLst>
                <a:ext uri="{FF2B5EF4-FFF2-40B4-BE49-F238E27FC236}">
                  <a16:creationId xmlns:a16="http://schemas.microsoft.com/office/drawing/2014/main" id="{0C3DF143-5F7F-6268-EC41-BA6BD2B96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513" y="5256213"/>
              <a:ext cx="30163" cy="481013"/>
            </a:xfrm>
            <a:prstGeom prst="rect">
              <a:avLst/>
            </a:prstGeom>
            <a:solidFill>
              <a:srgbClr val="455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DE2CBEF4-CC35-457A-AA02-D6B7D9F3BA90}"/>
              </a:ext>
            </a:extLst>
          </p:cNvPr>
          <p:cNvGrpSpPr/>
          <p:nvPr/>
        </p:nvGrpSpPr>
        <p:grpSpPr>
          <a:xfrm>
            <a:off x="7919214" y="3049585"/>
            <a:ext cx="1396486" cy="785812"/>
            <a:chOff x="7272338" y="2730500"/>
            <a:chExt cx="962025" cy="541338"/>
          </a:xfrm>
        </p:grpSpPr>
        <p:sp>
          <p:nvSpPr>
            <p:cNvPr id="275" name="Freeform 60">
              <a:extLst>
                <a:ext uri="{FF2B5EF4-FFF2-40B4-BE49-F238E27FC236}">
                  <a16:creationId xmlns:a16="http://schemas.microsoft.com/office/drawing/2014/main" id="{CA89FBB1-75AF-39E2-C1AE-F14A32C83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550" y="3090863"/>
              <a:ext cx="90488" cy="180975"/>
            </a:xfrm>
            <a:custGeom>
              <a:avLst/>
              <a:gdLst>
                <a:gd name="T0" fmla="*/ 16 w 24"/>
                <a:gd name="T1" fmla="*/ 48 h 48"/>
                <a:gd name="T2" fmla="*/ 24 w 24"/>
                <a:gd name="T3" fmla="*/ 24 h 48"/>
                <a:gd name="T4" fmla="*/ 16 w 24"/>
                <a:gd name="T5" fmla="*/ 0 h 48"/>
                <a:gd name="T6" fmla="*/ 8 w 24"/>
                <a:gd name="T7" fmla="*/ 0 h 48"/>
                <a:gd name="T8" fmla="*/ 0 w 24"/>
                <a:gd name="T9" fmla="*/ 24 h 48"/>
                <a:gd name="T10" fmla="*/ 8 w 24"/>
                <a:gd name="T11" fmla="*/ 48 h 48"/>
                <a:gd name="T12" fmla="*/ 16 w 2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8">
                  <a:moveTo>
                    <a:pt x="16" y="48"/>
                  </a:moveTo>
                  <a:cubicBezTo>
                    <a:pt x="16" y="48"/>
                    <a:pt x="24" y="40"/>
                    <a:pt x="24" y="24"/>
                  </a:cubicBezTo>
                  <a:cubicBezTo>
                    <a:pt x="24" y="8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24"/>
                  </a:cubicBezTo>
                  <a:cubicBezTo>
                    <a:pt x="0" y="40"/>
                    <a:pt x="8" y="48"/>
                    <a:pt x="8" y="48"/>
                  </a:cubicBezTo>
                  <a:lnTo>
                    <a:pt x="16" y="48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1">
              <a:extLst>
                <a:ext uri="{FF2B5EF4-FFF2-40B4-BE49-F238E27FC236}">
                  <a16:creationId xmlns:a16="http://schemas.microsoft.com/office/drawing/2014/main" id="{B9CF4CBB-A4A6-ACBD-5C7A-BC4865F67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2730500"/>
              <a:ext cx="962025" cy="209550"/>
            </a:xfrm>
            <a:custGeom>
              <a:avLst/>
              <a:gdLst>
                <a:gd name="T0" fmla="*/ 492 w 606"/>
                <a:gd name="T1" fmla="*/ 132 h 132"/>
                <a:gd name="T2" fmla="*/ 0 w 606"/>
                <a:gd name="T3" fmla="*/ 132 h 132"/>
                <a:gd name="T4" fmla="*/ 114 w 606"/>
                <a:gd name="T5" fmla="*/ 0 h 132"/>
                <a:gd name="T6" fmla="*/ 606 w 606"/>
                <a:gd name="T7" fmla="*/ 0 h 132"/>
                <a:gd name="T8" fmla="*/ 492 w 60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">
                  <a:moveTo>
                    <a:pt x="492" y="132"/>
                  </a:moveTo>
                  <a:lnTo>
                    <a:pt x="0" y="132"/>
                  </a:lnTo>
                  <a:lnTo>
                    <a:pt x="114" y="0"/>
                  </a:lnTo>
                  <a:lnTo>
                    <a:pt x="606" y="0"/>
                  </a:lnTo>
                  <a:lnTo>
                    <a:pt x="492" y="132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62">
              <a:extLst>
                <a:ext uri="{FF2B5EF4-FFF2-40B4-BE49-F238E27FC236}">
                  <a16:creationId xmlns:a16="http://schemas.microsoft.com/office/drawing/2014/main" id="{126B1686-9CB8-3056-A64F-3709181B6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713" y="2819400"/>
              <a:ext cx="30163" cy="301625"/>
            </a:xfrm>
            <a:custGeom>
              <a:avLst/>
              <a:gdLst>
                <a:gd name="T0" fmla="*/ 19 w 19"/>
                <a:gd name="T1" fmla="*/ 190 h 190"/>
                <a:gd name="T2" fmla="*/ 0 w 19"/>
                <a:gd name="T3" fmla="*/ 190 h 190"/>
                <a:gd name="T4" fmla="*/ 0 w 19"/>
                <a:gd name="T5" fmla="*/ 0 h 190"/>
                <a:gd name="T6" fmla="*/ 19 w 19"/>
                <a:gd name="T7" fmla="*/ 19 h 190"/>
                <a:gd name="T8" fmla="*/ 19 w 19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0">
                  <a:moveTo>
                    <a:pt x="19" y="190"/>
                  </a:moveTo>
                  <a:lnTo>
                    <a:pt x="0" y="190"/>
                  </a:lnTo>
                  <a:lnTo>
                    <a:pt x="0" y="0"/>
                  </a:lnTo>
                  <a:lnTo>
                    <a:pt x="19" y="19"/>
                  </a:lnTo>
                  <a:lnTo>
                    <a:pt x="19" y="19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3">
              <a:extLst>
                <a:ext uri="{FF2B5EF4-FFF2-40B4-BE49-F238E27FC236}">
                  <a16:creationId xmlns:a16="http://schemas.microsoft.com/office/drawing/2014/main" id="{AAD052C5-083F-6329-37D9-2A6EB08A5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2819400"/>
              <a:ext cx="420688" cy="30163"/>
            </a:xfrm>
            <a:custGeom>
              <a:avLst/>
              <a:gdLst>
                <a:gd name="T0" fmla="*/ 0 w 265"/>
                <a:gd name="T1" fmla="*/ 19 h 19"/>
                <a:gd name="T2" fmla="*/ 19 w 265"/>
                <a:gd name="T3" fmla="*/ 0 h 19"/>
                <a:gd name="T4" fmla="*/ 246 w 265"/>
                <a:gd name="T5" fmla="*/ 0 h 19"/>
                <a:gd name="T6" fmla="*/ 265 w 265"/>
                <a:gd name="T7" fmla="*/ 19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19" y="0"/>
                  </a:lnTo>
                  <a:lnTo>
                    <a:pt x="246" y="0"/>
                  </a:lnTo>
                  <a:lnTo>
                    <a:pt x="265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64">
              <a:extLst>
                <a:ext uri="{FF2B5EF4-FFF2-40B4-BE49-F238E27FC236}">
                  <a16:creationId xmlns:a16="http://schemas.microsoft.com/office/drawing/2014/main" id="{5804CAF3-9E34-3C0A-EF13-AF38B058F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2849563"/>
              <a:ext cx="600075" cy="331788"/>
            </a:xfrm>
            <a:custGeom>
              <a:avLst/>
              <a:gdLst>
                <a:gd name="T0" fmla="*/ 0 w 160"/>
                <a:gd name="T1" fmla="*/ 0 h 88"/>
                <a:gd name="T2" fmla="*/ 0 w 160"/>
                <a:gd name="T3" fmla="*/ 56 h 88"/>
                <a:gd name="T4" fmla="*/ 80 w 160"/>
                <a:gd name="T5" fmla="*/ 88 h 88"/>
                <a:gd name="T6" fmla="*/ 160 w 160"/>
                <a:gd name="T7" fmla="*/ 56 h 88"/>
                <a:gd name="T8" fmla="*/ 160 w 160"/>
                <a:gd name="T9" fmla="*/ 0 h 88"/>
                <a:gd name="T10" fmla="*/ 0 w 160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8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78"/>
                    <a:pt x="36" y="88"/>
                    <a:pt x="80" y="88"/>
                  </a:cubicBezTo>
                  <a:cubicBezTo>
                    <a:pt x="124" y="88"/>
                    <a:pt x="160" y="78"/>
                    <a:pt x="160" y="56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65">
              <a:extLst>
                <a:ext uri="{FF2B5EF4-FFF2-40B4-BE49-F238E27FC236}">
                  <a16:creationId xmlns:a16="http://schemas.microsoft.com/office/drawing/2014/main" id="{9D5C26B7-BB8D-DB5B-9DC2-E5490E91E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3150" y="2940050"/>
              <a:ext cx="600075" cy="30163"/>
            </a:xfrm>
            <a:prstGeom prst="rect">
              <a:avLst/>
            </a:prstGeom>
            <a:solidFill>
              <a:srgbClr val="374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6941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64D01D-942A-6C4C-092A-AE1F23467E1D}"/>
              </a:ext>
            </a:extLst>
          </p:cNvPr>
          <p:cNvSpPr txBox="1"/>
          <p:nvPr/>
        </p:nvSpPr>
        <p:spPr>
          <a:xfrm>
            <a:off x="1828800" y="2743200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6493210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</Words>
  <Application>Microsoft Office PowerPoint</Application>
  <PresentationFormat>宽屏</PresentationFormat>
  <Paragraphs>11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60+矢量卡通彩色教育教学图标打包下载</dc:title>
  <dc:creator>51PPT模板网</dc:creator>
  <cp:keywords>www.51pptmoban.com</cp:keywords>
  <dc:description>www.51pptmoban.com</dc:description>
  <cp:lastModifiedBy>Win user</cp:lastModifiedBy>
  <cp:revision>18</cp:revision>
  <dcterms:created xsi:type="dcterms:W3CDTF">2022-08-09T13:16:41Z</dcterms:created>
  <dcterms:modified xsi:type="dcterms:W3CDTF">2022-08-14T13:22:14Z</dcterms:modified>
</cp:coreProperties>
</file>