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400" r:id="rId2"/>
    <p:sldId id="272" r:id="rId3"/>
    <p:sldId id="401" r:id="rId4"/>
    <p:sldId id="261" r:id="rId5"/>
    <p:sldId id="262" r:id="rId6"/>
    <p:sldId id="403" r:id="rId7"/>
    <p:sldId id="397" r:id="rId8"/>
    <p:sldId id="267" r:id="rId9"/>
    <p:sldId id="269" r:id="rId10"/>
    <p:sldId id="270" r:id="rId11"/>
    <p:sldId id="398" r:id="rId12"/>
    <p:sldId id="273" r:id="rId13"/>
    <p:sldId id="395" r:id="rId14"/>
    <p:sldId id="404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C8F3"/>
    <a:srgbClr val="E6AF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 snapToObjects="1" showGuides="1">
      <p:cViewPr varScale="1">
        <p:scale>
          <a:sx n="94" d="100"/>
          <a:sy n="94" d="100"/>
        </p:scale>
        <p:origin x="108" y="4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57E06-8C03-45D7-84D9-1D634E09F2C0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F5D90-7BFA-46AB-8BBA-83E9E0C768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054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FF5D90-7BFA-46AB-8BBA-83E9E0C768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4961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FF5D90-7BFA-46AB-8BBA-83E9E0C7681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7004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FF5D90-7BFA-46AB-8BBA-83E9E0C7681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1375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FF5D90-7BFA-46AB-8BBA-83E9E0C7681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7070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FF5D90-7BFA-46AB-8BBA-83E9E0C7681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315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FF5D90-7BFA-46AB-8BBA-83E9E0C7681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7087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FF5D90-7BFA-46AB-8BBA-83E9E0C7681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1651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FF5D90-7BFA-46AB-8BBA-83E9E0C7681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4743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FF5D90-7BFA-46AB-8BBA-83E9E0C7681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0804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FF5D90-7BFA-46AB-8BBA-83E9E0C7681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9262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FF5D90-7BFA-46AB-8BBA-83E9E0C7681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320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FF5D90-7BFA-46AB-8BBA-83E9E0C7681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7624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FF5D90-7BFA-46AB-8BBA-83E9E0C7681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1206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FF5D90-7BFA-46AB-8BBA-83E9E0C7681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327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30FC5E-C88F-7036-E22A-7CBF63A639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08013B5-3314-CCC2-8591-1A84BBCA34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14F4241-D57B-7AC3-5423-29E61ECFE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2738D-F3E1-46A8-A214-84EB2566F846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776DF3-D9C7-71C4-CAE0-76261B7E8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D55F1B-34D3-5467-CCCF-D9942FFD0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46177-BF47-40DC-BDA5-07DA70336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044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6563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D29B891-9DF8-E0B9-5408-CB412E793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D7F30A-7C49-12FF-4621-FEE53993F0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DA63253-F922-7391-626A-6CD81FB9CA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defRPr>
            </a:lvl1pPr>
          </a:lstStyle>
          <a:p>
            <a:fld id="{E422738D-F3E1-46A8-A214-84EB2566F846}" type="datetimeFigureOut">
              <a:rPr lang="zh-CN" altLang="en-US" smtClean="0"/>
              <a:pPr/>
              <a:t>2022/8/14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BE6891-8784-286A-D859-5437FCBD8E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63C1C9-9E49-1CD8-960E-41E578656C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defRPr>
            </a:lvl1pPr>
          </a:lstStyle>
          <a:p>
            <a:fld id="{57B46177-BF47-40DC-BDA5-07DA7033630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0380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ExtraLight" panose="020B0200000000000000" pitchFamily="34" charset="-122"/>
          <a:ea typeface="思源黑体 CN ExtraLight" panose="020B02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ExtraLight" panose="020B0200000000000000" pitchFamily="34" charset="-122"/>
          <a:ea typeface="思源黑体 CN ExtraLight" panose="020B02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ExtraLight" panose="020B0200000000000000" pitchFamily="34" charset="-122"/>
          <a:ea typeface="思源黑体 CN ExtraLight" panose="020B02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ExtraLight" panose="020B0200000000000000" pitchFamily="34" charset="-122"/>
          <a:ea typeface="思源黑体 CN ExtraLight" panose="020B02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ExtraLight" panose="020B0200000000000000" pitchFamily="34" charset="-122"/>
          <a:ea typeface="思源黑体 CN ExtraLight" panose="020B02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ExtraLight" panose="020B0200000000000000" pitchFamily="34" charset="-122"/>
          <a:ea typeface="思源黑体 CN ExtraLight" panose="020B02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microsoft.com/office/2007/relationships/hdphoto" Target="../media/hdphoto9.wdp"/><Relationship Id="rId11" Type="http://schemas.openxmlformats.org/officeDocument/2006/relationships/image" Target="../media/image24.png"/><Relationship Id="rId5" Type="http://schemas.openxmlformats.org/officeDocument/2006/relationships/image" Target="../media/image21.png"/><Relationship Id="rId10" Type="http://schemas.microsoft.com/office/2007/relationships/hdphoto" Target="../media/hdphoto11.wdp"/><Relationship Id="rId4" Type="http://schemas.openxmlformats.org/officeDocument/2006/relationships/image" Target="../media/image20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2.wdp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microsoft.com/office/2007/relationships/hdphoto" Target="../media/hdphoto6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microsoft.com/office/2007/relationships/hdphoto" Target="../media/hdphoto7.wdp"/><Relationship Id="rId5" Type="http://schemas.microsoft.com/office/2007/relationships/hdphoto" Target="../media/hdphoto5.wdp"/><Relationship Id="rId10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19.png"/><Relationship Id="rId3" Type="http://schemas.openxmlformats.org/officeDocument/2006/relationships/image" Target="../media/image1.png"/><Relationship Id="rId7" Type="http://schemas.microsoft.com/office/2007/relationships/hdphoto" Target="../media/hdphoto6.wdp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microsoft.com/office/2007/relationships/hdphoto" Target="../media/hdphoto7.wdp"/><Relationship Id="rId5" Type="http://schemas.microsoft.com/office/2007/relationships/hdphoto" Target="../media/hdphoto5.wdp"/><Relationship Id="rId10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3E45BA-8769-B412-E53C-F86A470F40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98250"/>
            <a:ext cx="12192000" cy="72705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6CA977-A803-9DD4-A7E6-C148FF19A1E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9871" b="17501"/>
          <a:stretch/>
        </p:blipFill>
        <p:spPr>
          <a:xfrm>
            <a:off x="2195401" y="0"/>
            <a:ext cx="7739175" cy="7270551"/>
          </a:xfrm>
          <a:prstGeom prst="rect">
            <a:avLst/>
          </a:prstGeom>
        </p:spPr>
      </p:pic>
      <p:sp>
        <p:nvSpPr>
          <p:cNvPr id="26" name="圆: 空心 25">
            <a:extLst>
              <a:ext uri="{FF2B5EF4-FFF2-40B4-BE49-F238E27FC236}">
                <a16:creationId xmlns:a16="http://schemas.microsoft.com/office/drawing/2014/main" id="{30533EE1-1F5F-F39B-1298-9781DB0DF5C0}"/>
              </a:ext>
            </a:extLst>
          </p:cNvPr>
          <p:cNvSpPr/>
          <p:nvPr/>
        </p:nvSpPr>
        <p:spPr>
          <a:xfrm rot="19434311">
            <a:off x="2096391" y="5042874"/>
            <a:ext cx="914400" cy="914400"/>
          </a:xfrm>
          <a:prstGeom prst="donu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31000"/>
                </a:schemeClr>
              </a:gs>
              <a:gs pos="100000">
                <a:srgbClr val="8B5FE3"/>
              </a:gs>
            </a:gsLst>
            <a:lin ang="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8" name="等腰三角形 18">
            <a:extLst>
              <a:ext uri="{FF2B5EF4-FFF2-40B4-BE49-F238E27FC236}">
                <a16:creationId xmlns:a16="http://schemas.microsoft.com/office/drawing/2014/main" id="{A2F9E8F1-5E2E-A551-497E-F22E7677DC7B}"/>
              </a:ext>
            </a:extLst>
          </p:cNvPr>
          <p:cNvSpPr/>
          <p:nvPr/>
        </p:nvSpPr>
        <p:spPr>
          <a:xfrm rot="20209020">
            <a:off x="11145064" y="5917814"/>
            <a:ext cx="921006" cy="828689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ln w="254000" cap="rnd">
            <a:gradFill>
              <a:gsLst>
                <a:gs pos="0">
                  <a:srgbClr val="FFC7CE"/>
                </a:gs>
                <a:gs pos="100000">
                  <a:srgbClr val="8B5FE3">
                    <a:lumMod val="25000"/>
                    <a:lumOff val="75000"/>
                  </a:srgbClr>
                </a:gs>
              </a:gsLst>
              <a:lin ang="5400000" scaled="1"/>
            </a:gradFill>
            <a:round/>
          </a:ln>
          <a:effectLst>
            <a:softEdge rad="889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1" name="等腰三角形 18">
            <a:extLst>
              <a:ext uri="{FF2B5EF4-FFF2-40B4-BE49-F238E27FC236}">
                <a16:creationId xmlns:a16="http://schemas.microsoft.com/office/drawing/2014/main" id="{5B035987-F1DC-2D6C-B207-140DD3FD4910}"/>
              </a:ext>
            </a:extLst>
          </p:cNvPr>
          <p:cNvSpPr/>
          <p:nvPr/>
        </p:nvSpPr>
        <p:spPr>
          <a:xfrm rot="20209020">
            <a:off x="10807276" y="-579717"/>
            <a:ext cx="921006" cy="828689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7A3ADC3-B7BF-F7C4-6D52-65839D02565D}"/>
              </a:ext>
            </a:extLst>
          </p:cNvPr>
          <p:cNvSpPr/>
          <p:nvPr/>
        </p:nvSpPr>
        <p:spPr>
          <a:xfrm>
            <a:off x="7116820" y="303367"/>
            <a:ext cx="533399" cy="53339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C8D8FC7-98AB-EB60-EBB1-AB5BE00406C4}"/>
              </a:ext>
            </a:extLst>
          </p:cNvPr>
          <p:cNvSpPr txBox="1"/>
          <p:nvPr/>
        </p:nvSpPr>
        <p:spPr>
          <a:xfrm>
            <a:off x="562205" y="2196501"/>
            <a:ext cx="9434394" cy="12551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solidFill>
                    <a:srgbClr val="8B5FE3"/>
                  </a:solidFill>
                </a:ln>
                <a:noFill/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ACTRESS RESUME</a:t>
            </a:r>
            <a:endParaRPr kumimoji="0" lang="zh-CN" altLang="en-US" sz="7200" b="1" i="0" u="none" strike="noStrike" kern="1200" cap="none" spc="0" normalizeH="0" baseline="0" noProof="0" dirty="0">
              <a:ln>
                <a:solidFill>
                  <a:srgbClr val="8B5FE3"/>
                </a:solidFill>
              </a:ln>
              <a:noFill/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4ECA46D-BF69-911A-464F-68EFB6C6F1F9}"/>
              </a:ext>
            </a:extLst>
          </p:cNvPr>
          <p:cNvSpPr txBox="1"/>
          <p:nvPr/>
        </p:nvSpPr>
        <p:spPr>
          <a:xfrm>
            <a:off x="5619750" y="3752432"/>
            <a:ext cx="6120163" cy="130939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solidFill>
                    <a:srgbClr val="F5C8F3"/>
                  </a:solidFill>
                </a:ln>
                <a:solidFill>
                  <a:srgbClr val="7030A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Arial" panose="020B0604020202020204" pitchFamily="34" charset="0"/>
              </a:rPr>
              <a:t>演员简历模板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83FAF1A-A31B-7C33-5671-057DCFB9082D}"/>
              </a:ext>
            </a:extLst>
          </p:cNvPr>
          <p:cNvGrpSpPr/>
          <p:nvPr/>
        </p:nvGrpSpPr>
        <p:grpSpPr>
          <a:xfrm>
            <a:off x="855900" y="-100457"/>
            <a:ext cx="914400" cy="928697"/>
            <a:chOff x="995923" y="609600"/>
            <a:chExt cx="914400" cy="928697"/>
          </a:xfrm>
        </p:grpSpPr>
        <p:sp>
          <p:nvSpPr>
            <p:cNvPr id="27" name="弧形 26">
              <a:extLst>
                <a:ext uri="{FF2B5EF4-FFF2-40B4-BE49-F238E27FC236}">
                  <a16:creationId xmlns:a16="http://schemas.microsoft.com/office/drawing/2014/main" id="{B53DE015-C7E1-6719-7777-B7DA9B45773F}"/>
                </a:ext>
              </a:extLst>
            </p:cNvPr>
            <p:cNvSpPr/>
            <p:nvPr/>
          </p:nvSpPr>
          <p:spPr>
            <a:xfrm>
              <a:off x="995923" y="609600"/>
              <a:ext cx="914400" cy="914400"/>
            </a:xfrm>
            <a:prstGeom prst="arc">
              <a:avLst>
                <a:gd name="adj1" fmla="val 12325612"/>
                <a:gd name="adj2" fmla="val 0"/>
              </a:avLst>
            </a:prstGeom>
            <a:ln w="254000" cap="rnd">
              <a:gradFill>
                <a:gsLst>
                  <a:gs pos="0">
                    <a:srgbClr val="FFC7CE">
                      <a:alpha val="67000"/>
                    </a:srgbClr>
                  </a:gs>
                  <a:gs pos="100000">
                    <a:srgbClr val="8B5FE3">
                      <a:lumMod val="25000"/>
                      <a:lumOff val="75000"/>
                    </a:srgb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0FF218C4-B22D-DFCD-D55F-E924A5A133CF}"/>
                </a:ext>
              </a:extLst>
            </p:cNvPr>
            <p:cNvSpPr/>
            <p:nvPr/>
          </p:nvSpPr>
          <p:spPr>
            <a:xfrm>
              <a:off x="995923" y="623897"/>
              <a:ext cx="914400" cy="914400"/>
            </a:xfrm>
            <a:prstGeom prst="arc">
              <a:avLst>
                <a:gd name="adj1" fmla="val 12325612"/>
                <a:gd name="adj2" fmla="val 0"/>
              </a:avLst>
            </a:prstGeom>
            <a:ln w="254000" cap="rnd">
              <a:gradFill>
                <a:gsLst>
                  <a:gs pos="0">
                    <a:srgbClr val="FFC7CE"/>
                  </a:gs>
                  <a:gs pos="100000">
                    <a:srgbClr val="8B5FE3">
                      <a:lumMod val="25000"/>
                      <a:lumOff val="75000"/>
                    </a:srgbClr>
                  </a:gs>
                </a:gsLst>
                <a:lin ang="5400000" scaled="1"/>
              </a:gradFill>
              <a:round/>
            </a:ln>
            <a:effectLst>
              <a:softEdge rad="2159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7B9ED5E-8700-442C-FE3E-8F50D29345C5}"/>
              </a:ext>
            </a:extLst>
          </p:cNvPr>
          <p:cNvGrpSpPr/>
          <p:nvPr/>
        </p:nvGrpSpPr>
        <p:grpSpPr>
          <a:xfrm>
            <a:off x="-519294" y="3752669"/>
            <a:ext cx="1591389" cy="1544546"/>
            <a:chOff x="-519294" y="3752669"/>
            <a:chExt cx="1591389" cy="1544546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5815CB4D-7F21-207B-1D53-07346183A96F}"/>
                </a:ext>
              </a:extLst>
            </p:cNvPr>
            <p:cNvSpPr/>
            <p:nvPr/>
          </p:nvSpPr>
          <p:spPr>
            <a:xfrm>
              <a:off x="-519294" y="3752669"/>
              <a:ext cx="1395594" cy="1395594"/>
            </a:xfrm>
            <a:prstGeom prst="ellipse">
              <a:avLst/>
            </a:prstGeom>
            <a:gradFill>
              <a:gsLst>
                <a:gs pos="0">
                  <a:srgbClr val="FFC7CE">
                    <a:alpha val="71000"/>
                  </a:srgbClr>
                </a:gs>
                <a:gs pos="100000">
                  <a:srgbClr val="8B5FE3">
                    <a:lumMod val="67000"/>
                    <a:lumOff val="33000"/>
                  </a:srgbClr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1ADCB124-6750-89B7-EF0B-DB43D61736F0}"/>
                </a:ext>
              </a:extLst>
            </p:cNvPr>
            <p:cNvSpPr/>
            <p:nvPr/>
          </p:nvSpPr>
          <p:spPr>
            <a:xfrm>
              <a:off x="-323499" y="3901621"/>
              <a:ext cx="1395594" cy="1395594"/>
            </a:xfrm>
            <a:prstGeom prst="ellipse">
              <a:avLst/>
            </a:prstGeom>
            <a:gradFill>
              <a:gsLst>
                <a:gs pos="0">
                  <a:srgbClr val="FFC7CE">
                    <a:alpha val="71000"/>
                  </a:srgbClr>
                </a:gs>
                <a:gs pos="100000">
                  <a:srgbClr val="8B5FE3">
                    <a:lumMod val="67000"/>
                    <a:lumOff val="33000"/>
                  </a:srgbClr>
                </a:gs>
              </a:gsLst>
              <a:lin ang="300000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B1DA3B7-5314-65FE-4AE7-B8576CADDE2C}"/>
              </a:ext>
            </a:extLst>
          </p:cNvPr>
          <p:cNvGrpSpPr/>
          <p:nvPr/>
        </p:nvGrpSpPr>
        <p:grpSpPr>
          <a:xfrm>
            <a:off x="9394725" y="1660463"/>
            <a:ext cx="1079704" cy="1079704"/>
            <a:chOff x="2817165" y="5987846"/>
            <a:chExt cx="1079704" cy="1079704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7E8A79B-F47A-07DC-850E-104D774B4707}"/>
                </a:ext>
              </a:extLst>
            </p:cNvPr>
            <p:cNvSpPr/>
            <p:nvPr/>
          </p:nvSpPr>
          <p:spPr>
            <a:xfrm>
              <a:off x="2925820" y="6138859"/>
              <a:ext cx="766763" cy="766763"/>
            </a:xfrm>
            <a:prstGeom prst="ellipse">
              <a:avLst/>
            </a:prstGeom>
            <a:gradFill>
              <a:gsLst>
                <a:gs pos="0">
                  <a:srgbClr val="FFC7CE"/>
                </a:gs>
                <a:gs pos="100000">
                  <a:srgbClr val="8B5FE3">
                    <a:lumMod val="67000"/>
                    <a:lumOff val="33000"/>
                  </a:srgbClr>
                </a:gs>
              </a:gsLst>
              <a:lin ang="18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C5DD793C-3CA3-6FC9-C0C9-F6EA39EE37BC}"/>
                </a:ext>
              </a:extLst>
            </p:cNvPr>
            <p:cNvSpPr/>
            <p:nvPr/>
          </p:nvSpPr>
          <p:spPr>
            <a:xfrm rot="20038294">
              <a:off x="2817165" y="5987846"/>
              <a:ext cx="1079704" cy="1079704"/>
            </a:xfrm>
            <a:prstGeom prst="ellipse">
              <a:avLst/>
            </a:prstGeom>
            <a:gradFill>
              <a:gsLst>
                <a:gs pos="0">
                  <a:srgbClr val="FFC7CE"/>
                </a:gs>
                <a:gs pos="100000">
                  <a:srgbClr val="8B5FE3">
                    <a:lumMod val="67000"/>
                    <a:lumOff val="33000"/>
                  </a:srgbClr>
                </a:gs>
              </a:gsLst>
              <a:lin ang="18000000" scaled="0"/>
            </a:gradFill>
            <a:ln>
              <a:noFill/>
            </a:ln>
            <a:effectLst>
              <a:softEdge rad="177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5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3E45BA-8769-B412-E53C-F86A470F40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52400"/>
            <a:ext cx="12192000" cy="7124700"/>
          </a:xfrm>
          <a:prstGeom prst="rect">
            <a:avLst/>
          </a:prstGeom>
        </p:spPr>
      </p:pic>
      <p:sp>
        <p:nvSpPr>
          <p:cNvPr id="30" name="圆: 空心 29">
            <a:extLst>
              <a:ext uri="{FF2B5EF4-FFF2-40B4-BE49-F238E27FC236}">
                <a16:creationId xmlns:a16="http://schemas.microsoft.com/office/drawing/2014/main" id="{70311E41-E4B7-E531-BDB1-F902A51833B9}"/>
              </a:ext>
            </a:extLst>
          </p:cNvPr>
          <p:cNvSpPr/>
          <p:nvPr/>
        </p:nvSpPr>
        <p:spPr>
          <a:xfrm>
            <a:off x="9285637" y="1432444"/>
            <a:ext cx="1909896" cy="1909896"/>
          </a:xfrm>
          <a:prstGeom prst="donut">
            <a:avLst>
              <a:gd name="adj" fmla="val 13381"/>
            </a:avLst>
          </a:prstGeom>
          <a:solidFill>
            <a:srgbClr val="E6AFF4">
              <a:alpha val="46000"/>
            </a:srgbClr>
          </a:solidFill>
          <a:ln>
            <a:noFill/>
          </a:ln>
          <a:effectLst>
            <a:outerShdw blurRad="292100" sx="102000" sy="102000" algn="ctr" rotWithShape="0">
              <a:srgbClr val="8B5FE3">
                <a:alpha val="9000"/>
              </a:srgbClr>
            </a:outerShdw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7" name="弧形 26">
            <a:extLst>
              <a:ext uri="{FF2B5EF4-FFF2-40B4-BE49-F238E27FC236}">
                <a16:creationId xmlns:a16="http://schemas.microsoft.com/office/drawing/2014/main" id="{B53DE015-C7E1-6719-7777-B7DA9B45773F}"/>
              </a:ext>
            </a:extLst>
          </p:cNvPr>
          <p:cNvSpPr/>
          <p:nvPr/>
        </p:nvSpPr>
        <p:spPr>
          <a:xfrm>
            <a:off x="198272" y="238085"/>
            <a:ext cx="914400" cy="914400"/>
          </a:xfrm>
          <a:prstGeom prst="arc">
            <a:avLst>
              <a:gd name="adj1" fmla="val 12325612"/>
              <a:gd name="adj2" fmla="val 0"/>
            </a:avLst>
          </a:prstGeom>
          <a:ln w="254000" cap="rnd">
            <a:solidFill>
              <a:srgbClr val="8B5FE3"/>
            </a:solidFill>
            <a:round/>
          </a:ln>
          <a:effectLst>
            <a:softEdge rad="1143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DC65C68-7A62-18D7-1711-F01E73DD061A}"/>
              </a:ext>
            </a:extLst>
          </p:cNvPr>
          <p:cNvGrpSpPr/>
          <p:nvPr/>
        </p:nvGrpSpPr>
        <p:grpSpPr>
          <a:xfrm>
            <a:off x="2838936" y="685435"/>
            <a:ext cx="7771428" cy="5601429"/>
            <a:chOff x="2838936" y="685435"/>
            <a:chExt cx="7771428" cy="5601429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BBB69E5F-520A-EFA5-EE61-8E00619334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38936" y="705135"/>
              <a:ext cx="7771428" cy="5180952"/>
            </a:xfrm>
            <a:prstGeom prst="rect">
              <a:avLst/>
            </a:prstGeom>
          </p:spPr>
        </p:pic>
        <p:sp>
          <p:nvSpPr>
            <p:cNvPr id="26" name="圆: 空心 25">
              <a:extLst>
                <a:ext uri="{FF2B5EF4-FFF2-40B4-BE49-F238E27FC236}">
                  <a16:creationId xmlns:a16="http://schemas.microsoft.com/office/drawing/2014/main" id="{30533EE1-1F5F-F39B-1298-9781DB0DF5C0}"/>
                </a:ext>
              </a:extLst>
            </p:cNvPr>
            <p:cNvSpPr/>
            <p:nvPr/>
          </p:nvSpPr>
          <p:spPr>
            <a:xfrm>
              <a:off x="3331798" y="685435"/>
              <a:ext cx="5601429" cy="5601429"/>
            </a:xfrm>
            <a:prstGeom prst="donut">
              <a:avLst>
                <a:gd name="adj" fmla="val 14254"/>
              </a:avLst>
            </a:prstGeom>
            <a:solidFill>
              <a:srgbClr val="9E62E0">
                <a:alpha val="95000"/>
              </a:srgbClr>
            </a:solidFill>
            <a:ln>
              <a:noFill/>
            </a:ln>
            <a:effectLst>
              <a:outerShdw blurRad="292100" sx="102000" sy="102000" algn="ctr" rotWithShape="0">
                <a:srgbClr val="8B5FE3">
                  <a:alpha val="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A3740E2-AC8D-BD46-E43C-6103072DA4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51225"/>
            <a:stretch/>
          </p:blipFill>
          <p:spPr>
            <a:xfrm>
              <a:off x="2838937" y="695285"/>
              <a:ext cx="3790464" cy="5180952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21B33C6-F506-46EE-6232-BCCFAA50A382}"/>
              </a:ext>
            </a:extLst>
          </p:cNvPr>
          <p:cNvGrpSpPr/>
          <p:nvPr/>
        </p:nvGrpSpPr>
        <p:grpSpPr>
          <a:xfrm>
            <a:off x="9353063" y="3031386"/>
            <a:ext cx="2860540" cy="4290809"/>
            <a:chOff x="9353063" y="3031386"/>
            <a:chExt cx="2860540" cy="4290809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6A7075F3-A02F-C4A9-17B0-D23772B5A9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3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53063" y="3031386"/>
              <a:ext cx="2860540" cy="4290809"/>
            </a:xfrm>
            <a:prstGeom prst="rect">
              <a:avLst/>
            </a:prstGeom>
          </p:spPr>
        </p:pic>
        <p:sp>
          <p:nvSpPr>
            <p:cNvPr id="16" name="圆: 空心 15">
              <a:extLst>
                <a:ext uri="{FF2B5EF4-FFF2-40B4-BE49-F238E27FC236}">
                  <a16:creationId xmlns:a16="http://schemas.microsoft.com/office/drawing/2014/main" id="{2573B222-B71E-C348-8383-E4614534C68C}"/>
                </a:ext>
              </a:extLst>
            </p:cNvPr>
            <p:cNvSpPr/>
            <p:nvPr/>
          </p:nvSpPr>
          <p:spPr>
            <a:xfrm>
              <a:off x="9362914" y="4127500"/>
              <a:ext cx="2543747" cy="2543747"/>
            </a:xfrm>
            <a:prstGeom prst="donut">
              <a:avLst>
                <a:gd name="adj" fmla="val 23990"/>
              </a:avLst>
            </a:prstGeom>
            <a:solidFill>
              <a:srgbClr val="8B5FE3">
                <a:alpha val="66000"/>
              </a:srgbClr>
            </a:solidFill>
            <a:ln>
              <a:noFill/>
            </a:ln>
            <a:effectLst>
              <a:outerShdw blurRad="292100" sx="102000" sy="102000" algn="ctr" rotWithShape="0">
                <a:srgbClr val="8B5FE3">
                  <a:alpha val="9000"/>
                </a:srgbClr>
              </a:outerShdw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3CAA0BD3-2B80-374A-5484-EEBF2D7F01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3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8819" t="18936" r="1" b="35397"/>
            <a:stretch/>
          </p:blipFill>
          <p:spPr>
            <a:xfrm>
              <a:off x="10177463" y="3826447"/>
              <a:ext cx="2036140" cy="1959455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EAC68B1-57FE-51AC-1A7B-51399E473515}"/>
              </a:ext>
            </a:extLst>
          </p:cNvPr>
          <p:cNvGrpSpPr/>
          <p:nvPr/>
        </p:nvGrpSpPr>
        <p:grpSpPr>
          <a:xfrm>
            <a:off x="7463207" y="5049051"/>
            <a:ext cx="1728951" cy="1760674"/>
            <a:chOff x="7463207" y="5049051"/>
            <a:chExt cx="1728951" cy="1760674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44DD31BD-C927-3DB2-6BA1-6C2FE7864A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63207" y="5049053"/>
              <a:ext cx="1728951" cy="1574873"/>
            </a:xfrm>
            <a:prstGeom prst="rect">
              <a:avLst/>
            </a:prstGeom>
          </p:spPr>
        </p:pic>
        <p:sp>
          <p:nvSpPr>
            <p:cNvPr id="21" name="圆: 空心 20">
              <a:extLst>
                <a:ext uri="{FF2B5EF4-FFF2-40B4-BE49-F238E27FC236}">
                  <a16:creationId xmlns:a16="http://schemas.microsoft.com/office/drawing/2014/main" id="{28D9F075-F05A-8C33-5A34-04D8D648FB88}"/>
                </a:ext>
              </a:extLst>
            </p:cNvPr>
            <p:cNvSpPr/>
            <p:nvPr/>
          </p:nvSpPr>
          <p:spPr>
            <a:xfrm>
              <a:off x="7878400" y="5496005"/>
              <a:ext cx="1313720" cy="1313720"/>
            </a:xfrm>
            <a:prstGeom prst="donut">
              <a:avLst>
                <a:gd name="adj" fmla="val 18235"/>
              </a:avLst>
            </a:prstGeom>
            <a:solidFill>
              <a:srgbClr val="E6AFF4">
                <a:alpha val="46000"/>
              </a:srgbClr>
            </a:solidFill>
            <a:ln>
              <a:noFill/>
            </a:ln>
            <a:effectLst>
              <a:outerShdw blurRad="292100" sx="102000" sy="102000" algn="ctr" rotWithShape="0">
                <a:srgbClr val="8B5FE3">
                  <a:alpha val="9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206CDFCA-3057-CB06-52D4-0595656DA5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386763" y="5049051"/>
              <a:ext cx="805349" cy="1521611"/>
            </a:xfrm>
            <a:prstGeom prst="rect">
              <a:avLst/>
            </a:prstGeom>
          </p:spPr>
        </p:pic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id="{84510D55-3A48-729E-F515-F0472091299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991" t="8032" r="36686" b="7165"/>
          <a:stretch/>
        </p:blipFill>
        <p:spPr>
          <a:xfrm>
            <a:off x="9753933" y="747869"/>
            <a:ext cx="1229367" cy="2543747"/>
          </a:xfrm>
          <a:prstGeom prst="rect">
            <a:avLst/>
          </a:prstGeom>
        </p:spPr>
      </p:pic>
      <p:sp>
        <p:nvSpPr>
          <p:cNvPr id="35" name="弧形 34">
            <a:extLst>
              <a:ext uri="{FF2B5EF4-FFF2-40B4-BE49-F238E27FC236}">
                <a16:creationId xmlns:a16="http://schemas.microsoft.com/office/drawing/2014/main" id="{99599535-6DB6-E503-60B5-25B477F98DFE}"/>
              </a:ext>
            </a:extLst>
          </p:cNvPr>
          <p:cNvSpPr/>
          <p:nvPr/>
        </p:nvSpPr>
        <p:spPr>
          <a:xfrm rot="12105453">
            <a:off x="3232512" y="6212568"/>
            <a:ext cx="598493" cy="598493"/>
          </a:xfrm>
          <a:prstGeom prst="arc">
            <a:avLst>
              <a:gd name="adj1" fmla="val 12325612"/>
              <a:gd name="adj2" fmla="val 0"/>
            </a:avLst>
          </a:prstGeom>
          <a:ln w="254000" cap="rnd">
            <a:solidFill>
              <a:srgbClr val="8B5FE3"/>
            </a:solidFill>
            <a:round/>
          </a:ln>
          <a:effectLst>
            <a:softEdge rad="1143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6" name="弧形 35">
            <a:extLst>
              <a:ext uri="{FF2B5EF4-FFF2-40B4-BE49-F238E27FC236}">
                <a16:creationId xmlns:a16="http://schemas.microsoft.com/office/drawing/2014/main" id="{55056309-83F6-79CE-5C0F-D58AE19CAF6F}"/>
              </a:ext>
            </a:extLst>
          </p:cNvPr>
          <p:cNvSpPr/>
          <p:nvPr/>
        </p:nvSpPr>
        <p:spPr>
          <a:xfrm rot="7716577">
            <a:off x="635823" y="3824474"/>
            <a:ext cx="383711" cy="383711"/>
          </a:xfrm>
          <a:prstGeom prst="arc">
            <a:avLst>
              <a:gd name="adj1" fmla="val 12325612"/>
              <a:gd name="adj2" fmla="val 0"/>
            </a:avLst>
          </a:prstGeom>
          <a:ln w="254000" cap="rnd">
            <a:solidFill>
              <a:srgbClr val="8B5FE3"/>
            </a:solidFill>
            <a:round/>
          </a:ln>
          <a:effectLst>
            <a:softEdge rad="1143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7" name="弧形 36">
            <a:extLst>
              <a:ext uri="{FF2B5EF4-FFF2-40B4-BE49-F238E27FC236}">
                <a16:creationId xmlns:a16="http://schemas.microsoft.com/office/drawing/2014/main" id="{A29A022B-EDB4-1179-DFD1-835795C498A1}"/>
              </a:ext>
            </a:extLst>
          </p:cNvPr>
          <p:cNvSpPr/>
          <p:nvPr/>
        </p:nvSpPr>
        <p:spPr>
          <a:xfrm rot="12205329">
            <a:off x="1697985" y="2648467"/>
            <a:ext cx="383711" cy="383711"/>
          </a:xfrm>
          <a:prstGeom prst="arc">
            <a:avLst>
              <a:gd name="adj1" fmla="val 12325612"/>
              <a:gd name="adj2" fmla="val 0"/>
            </a:avLst>
          </a:prstGeom>
          <a:ln w="127000" cap="rnd">
            <a:solidFill>
              <a:srgbClr val="ECC3F9">
                <a:alpha val="63000"/>
              </a:srgb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8" name="弧形 37">
            <a:extLst>
              <a:ext uri="{FF2B5EF4-FFF2-40B4-BE49-F238E27FC236}">
                <a16:creationId xmlns:a16="http://schemas.microsoft.com/office/drawing/2014/main" id="{80AFB249-4A2A-2E0F-31D4-8191584DDE34}"/>
              </a:ext>
            </a:extLst>
          </p:cNvPr>
          <p:cNvSpPr/>
          <p:nvPr/>
        </p:nvSpPr>
        <p:spPr>
          <a:xfrm rot="16562879">
            <a:off x="2061911" y="2123357"/>
            <a:ext cx="383711" cy="383711"/>
          </a:xfrm>
          <a:prstGeom prst="arc">
            <a:avLst>
              <a:gd name="adj1" fmla="val 12325612"/>
              <a:gd name="adj2" fmla="val 0"/>
            </a:avLst>
          </a:prstGeom>
          <a:ln w="127000" cap="rnd">
            <a:solidFill>
              <a:srgbClr val="8B5FE3">
                <a:alpha val="52000"/>
              </a:srgb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9" name="弧形 38">
            <a:extLst>
              <a:ext uri="{FF2B5EF4-FFF2-40B4-BE49-F238E27FC236}">
                <a16:creationId xmlns:a16="http://schemas.microsoft.com/office/drawing/2014/main" id="{8C489882-6F00-FE13-6B0E-4A0D971C27CC}"/>
              </a:ext>
            </a:extLst>
          </p:cNvPr>
          <p:cNvSpPr/>
          <p:nvPr/>
        </p:nvSpPr>
        <p:spPr>
          <a:xfrm rot="12205329">
            <a:off x="5651835" y="354962"/>
            <a:ext cx="383711" cy="383711"/>
          </a:xfrm>
          <a:prstGeom prst="arc">
            <a:avLst>
              <a:gd name="adj1" fmla="val 12325612"/>
              <a:gd name="adj2" fmla="val 0"/>
            </a:avLst>
          </a:prstGeom>
          <a:ln w="127000" cap="rnd">
            <a:solidFill>
              <a:srgbClr val="ECC3F9">
                <a:alpha val="42000"/>
              </a:srgb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40" name="弧形 39">
            <a:extLst>
              <a:ext uri="{FF2B5EF4-FFF2-40B4-BE49-F238E27FC236}">
                <a16:creationId xmlns:a16="http://schemas.microsoft.com/office/drawing/2014/main" id="{1B03D4CA-2F89-6F6E-63BB-A9D02E2D36D3}"/>
              </a:ext>
            </a:extLst>
          </p:cNvPr>
          <p:cNvSpPr/>
          <p:nvPr/>
        </p:nvSpPr>
        <p:spPr>
          <a:xfrm rot="12105453">
            <a:off x="11515622" y="-534828"/>
            <a:ext cx="914400" cy="914400"/>
          </a:xfrm>
          <a:prstGeom prst="arc">
            <a:avLst>
              <a:gd name="adj1" fmla="val 12325612"/>
              <a:gd name="adj2" fmla="val 0"/>
            </a:avLst>
          </a:prstGeom>
          <a:ln w="254000" cap="rnd">
            <a:solidFill>
              <a:srgbClr val="ECC3F9"/>
            </a:solidFill>
            <a:round/>
          </a:ln>
          <a:effectLst>
            <a:softEdge rad="1143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6AEDBB9-FB4D-D678-9B92-550ED959DEBF}"/>
              </a:ext>
            </a:extLst>
          </p:cNvPr>
          <p:cNvGrpSpPr/>
          <p:nvPr/>
        </p:nvGrpSpPr>
        <p:grpSpPr>
          <a:xfrm>
            <a:off x="451632" y="2738083"/>
            <a:ext cx="2597059" cy="1028552"/>
            <a:chOff x="4838166" y="313648"/>
            <a:chExt cx="2597059" cy="102855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C5B0176-FFEE-62A8-407D-1D8CCCD50624}"/>
                </a:ext>
              </a:extLst>
            </p:cNvPr>
            <p:cNvSpPr txBox="1"/>
            <p:nvPr/>
          </p:nvSpPr>
          <p:spPr>
            <a:xfrm>
              <a:off x="4838166" y="313648"/>
              <a:ext cx="2597059" cy="73580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 w="6350">
                    <a:solidFill>
                      <a:srgbClr val="8B5FE3">
                        <a:alpha val="50000"/>
                      </a:srgbClr>
                    </a:solidFill>
                  </a:ln>
                  <a:noFill/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才艺基本功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75FB04F-74D2-5DA2-C088-A491869AC88E}"/>
                </a:ext>
              </a:extLst>
            </p:cNvPr>
            <p:cNvSpPr txBox="1"/>
            <p:nvPr/>
          </p:nvSpPr>
          <p:spPr>
            <a:xfrm>
              <a:off x="5119961" y="420139"/>
              <a:ext cx="2033468" cy="5289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93000"/>
                    </a:prst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才艺基本功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EE64936-C70B-83F0-364D-4E8F4766B1C1}"/>
                </a:ext>
              </a:extLst>
            </p:cNvPr>
            <p:cNvSpPr txBox="1"/>
            <p:nvPr/>
          </p:nvSpPr>
          <p:spPr>
            <a:xfrm>
              <a:off x="5106971" y="1106670"/>
              <a:ext cx="2059448" cy="2355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80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Medium" panose="020B0600000000000000" pitchFamily="34" charset="-122"/>
                  <a:cs typeface="Arial" panose="020B0604020202020204" pitchFamily="34" charset="0"/>
                </a:rPr>
                <a:t>TALENT &amp; SKILL</a:t>
              </a:r>
            </a:p>
          </p:txBody>
        </p:sp>
      </p:grpSp>
      <p:sp>
        <p:nvSpPr>
          <p:cNvPr id="44" name="弧形 43">
            <a:extLst>
              <a:ext uri="{FF2B5EF4-FFF2-40B4-BE49-F238E27FC236}">
                <a16:creationId xmlns:a16="http://schemas.microsoft.com/office/drawing/2014/main" id="{711CF00C-32E0-54BB-5F72-63404CA1EEE8}"/>
              </a:ext>
            </a:extLst>
          </p:cNvPr>
          <p:cNvSpPr/>
          <p:nvPr/>
        </p:nvSpPr>
        <p:spPr>
          <a:xfrm rot="21206254">
            <a:off x="153659" y="5806572"/>
            <a:ext cx="383711" cy="383711"/>
          </a:xfrm>
          <a:prstGeom prst="arc">
            <a:avLst>
              <a:gd name="adj1" fmla="val 12325612"/>
              <a:gd name="adj2" fmla="val 0"/>
            </a:avLst>
          </a:prstGeom>
          <a:ln w="127000" cap="rnd">
            <a:solidFill>
              <a:srgbClr val="ECC3F9">
                <a:alpha val="42000"/>
              </a:srgb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555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3E45BA-8769-B412-E53C-F86A470F40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5750"/>
            <a:ext cx="12192000" cy="7258050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8E62B946-2CDE-2D66-4475-BD394B0997DB}"/>
              </a:ext>
            </a:extLst>
          </p:cNvPr>
          <p:cNvGrpSpPr/>
          <p:nvPr/>
        </p:nvGrpSpPr>
        <p:grpSpPr>
          <a:xfrm rot="18976939">
            <a:off x="5679370" y="4542168"/>
            <a:ext cx="618557" cy="600350"/>
            <a:chOff x="-519294" y="3752669"/>
            <a:chExt cx="1591389" cy="1544546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C7A90E6-AABC-0793-C9A5-3C25626D86C3}"/>
                </a:ext>
              </a:extLst>
            </p:cNvPr>
            <p:cNvSpPr/>
            <p:nvPr/>
          </p:nvSpPr>
          <p:spPr>
            <a:xfrm>
              <a:off x="-519294" y="3752669"/>
              <a:ext cx="1395594" cy="1395594"/>
            </a:xfrm>
            <a:prstGeom prst="ellipse">
              <a:avLst/>
            </a:prstGeom>
            <a:solidFill>
              <a:srgbClr val="8F45C7">
                <a:alpha val="87000"/>
              </a:srgbClr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20D615A7-2713-721D-43EA-BF9183225F2D}"/>
                </a:ext>
              </a:extLst>
            </p:cNvPr>
            <p:cNvSpPr/>
            <p:nvPr/>
          </p:nvSpPr>
          <p:spPr>
            <a:xfrm>
              <a:off x="-323499" y="3901621"/>
              <a:ext cx="1395594" cy="1395594"/>
            </a:xfrm>
            <a:prstGeom prst="ellipse">
              <a:avLst/>
            </a:prstGeom>
            <a:gradFill>
              <a:gsLst>
                <a:gs pos="0">
                  <a:srgbClr val="8B5FE3"/>
                </a:gs>
                <a:gs pos="100000">
                  <a:srgbClr val="8B5FE3">
                    <a:lumMod val="67000"/>
                    <a:lumOff val="33000"/>
                  </a:srgbClr>
                </a:gs>
              </a:gsLst>
              <a:lin ang="300000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sp>
        <p:nvSpPr>
          <p:cNvPr id="31" name="等腰三角形 18">
            <a:extLst>
              <a:ext uri="{FF2B5EF4-FFF2-40B4-BE49-F238E27FC236}">
                <a16:creationId xmlns:a16="http://schemas.microsoft.com/office/drawing/2014/main" id="{97255236-0733-FDBB-CCB7-F3E7F37CA370}"/>
              </a:ext>
            </a:extLst>
          </p:cNvPr>
          <p:cNvSpPr/>
          <p:nvPr/>
        </p:nvSpPr>
        <p:spPr>
          <a:xfrm rot="18418484">
            <a:off x="-165082" y="202763"/>
            <a:ext cx="921006" cy="828689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2" name="圆: 空心 31">
            <a:extLst>
              <a:ext uri="{FF2B5EF4-FFF2-40B4-BE49-F238E27FC236}">
                <a16:creationId xmlns:a16="http://schemas.microsoft.com/office/drawing/2014/main" id="{8B3370B7-E6B3-2A17-5618-EB33401AFE60}"/>
              </a:ext>
            </a:extLst>
          </p:cNvPr>
          <p:cNvSpPr/>
          <p:nvPr/>
        </p:nvSpPr>
        <p:spPr>
          <a:xfrm rot="19434311">
            <a:off x="9032985" y="3067515"/>
            <a:ext cx="914400" cy="914400"/>
          </a:xfrm>
          <a:prstGeom prst="donu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31000"/>
                </a:schemeClr>
              </a:gs>
              <a:gs pos="100000">
                <a:srgbClr val="8B5FE3"/>
              </a:gs>
            </a:gsLst>
            <a:lin ang="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26E0FD9-F19B-0477-DC9F-B6382BDCA7D4}"/>
              </a:ext>
            </a:extLst>
          </p:cNvPr>
          <p:cNvGrpSpPr/>
          <p:nvPr/>
        </p:nvGrpSpPr>
        <p:grpSpPr>
          <a:xfrm rot="11560998">
            <a:off x="5751642" y="-400748"/>
            <a:ext cx="914400" cy="928697"/>
            <a:chOff x="995923" y="609600"/>
            <a:chExt cx="914400" cy="928697"/>
          </a:xfrm>
        </p:grpSpPr>
        <p:sp>
          <p:nvSpPr>
            <p:cNvPr id="34" name="弧形 33">
              <a:extLst>
                <a:ext uri="{FF2B5EF4-FFF2-40B4-BE49-F238E27FC236}">
                  <a16:creationId xmlns:a16="http://schemas.microsoft.com/office/drawing/2014/main" id="{3FE05254-902A-0726-A442-90F8EF1D1537}"/>
                </a:ext>
              </a:extLst>
            </p:cNvPr>
            <p:cNvSpPr/>
            <p:nvPr/>
          </p:nvSpPr>
          <p:spPr>
            <a:xfrm>
              <a:off x="995923" y="609600"/>
              <a:ext cx="914400" cy="914400"/>
            </a:xfrm>
            <a:prstGeom prst="arc">
              <a:avLst>
                <a:gd name="adj1" fmla="val 12325612"/>
                <a:gd name="adj2" fmla="val 0"/>
              </a:avLst>
            </a:prstGeom>
            <a:ln w="254000" cap="rnd">
              <a:gradFill>
                <a:gsLst>
                  <a:gs pos="0">
                    <a:srgbClr val="FFC7CE">
                      <a:alpha val="67000"/>
                    </a:srgbClr>
                  </a:gs>
                  <a:gs pos="100000">
                    <a:srgbClr val="8B5FE3">
                      <a:lumMod val="25000"/>
                      <a:lumOff val="75000"/>
                    </a:srgb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  <p:sp>
          <p:nvSpPr>
            <p:cNvPr id="35" name="弧形 34">
              <a:extLst>
                <a:ext uri="{FF2B5EF4-FFF2-40B4-BE49-F238E27FC236}">
                  <a16:creationId xmlns:a16="http://schemas.microsoft.com/office/drawing/2014/main" id="{A8558831-BB75-8F04-B25F-27194DFAEE3C}"/>
                </a:ext>
              </a:extLst>
            </p:cNvPr>
            <p:cNvSpPr/>
            <p:nvPr/>
          </p:nvSpPr>
          <p:spPr>
            <a:xfrm>
              <a:off x="995923" y="623897"/>
              <a:ext cx="914400" cy="914400"/>
            </a:xfrm>
            <a:prstGeom prst="arc">
              <a:avLst>
                <a:gd name="adj1" fmla="val 12325612"/>
                <a:gd name="adj2" fmla="val 0"/>
              </a:avLst>
            </a:prstGeom>
            <a:ln w="254000" cap="rnd">
              <a:gradFill>
                <a:gsLst>
                  <a:gs pos="0">
                    <a:srgbClr val="FFC7CE"/>
                  </a:gs>
                  <a:gs pos="100000">
                    <a:srgbClr val="8B5FE3">
                      <a:lumMod val="25000"/>
                      <a:lumOff val="75000"/>
                    </a:srgbClr>
                  </a:gs>
                </a:gsLst>
                <a:lin ang="5400000" scaled="1"/>
              </a:gradFill>
              <a:round/>
            </a:ln>
            <a:effectLst>
              <a:softEdge rad="2159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sp>
        <p:nvSpPr>
          <p:cNvPr id="36" name="等腰三角形 18">
            <a:extLst>
              <a:ext uri="{FF2B5EF4-FFF2-40B4-BE49-F238E27FC236}">
                <a16:creationId xmlns:a16="http://schemas.microsoft.com/office/drawing/2014/main" id="{A01E01E5-1D18-9519-67AC-8654DAA9BC8D}"/>
              </a:ext>
            </a:extLst>
          </p:cNvPr>
          <p:cNvSpPr/>
          <p:nvPr/>
        </p:nvSpPr>
        <p:spPr>
          <a:xfrm rot="20209020">
            <a:off x="11145064" y="5917814"/>
            <a:ext cx="921006" cy="828689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ln w="254000" cap="rnd">
            <a:gradFill>
              <a:gsLst>
                <a:gs pos="0">
                  <a:srgbClr val="FFC7CE"/>
                </a:gs>
                <a:gs pos="100000">
                  <a:srgbClr val="8B5FE3">
                    <a:lumMod val="25000"/>
                    <a:lumOff val="75000"/>
                  </a:srgbClr>
                </a:gs>
              </a:gsLst>
              <a:lin ang="5400000" scaled="1"/>
            </a:gradFill>
            <a:round/>
          </a:ln>
          <a:effectLst>
            <a:softEdge rad="889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BD2208D0-B5C9-CC65-D32C-D454233173F9}"/>
              </a:ext>
            </a:extLst>
          </p:cNvPr>
          <p:cNvSpPr/>
          <p:nvPr/>
        </p:nvSpPr>
        <p:spPr>
          <a:xfrm>
            <a:off x="10926820" y="1163065"/>
            <a:ext cx="533399" cy="53339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7178F53B-0CE2-8219-FB66-76BC51FE4197}"/>
              </a:ext>
            </a:extLst>
          </p:cNvPr>
          <p:cNvSpPr/>
          <p:nvPr/>
        </p:nvSpPr>
        <p:spPr>
          <a:xfrm rot="20303616">
            <a:off x="-612649" y="5623560"/>
            <a:ext cx="1779775" cy="17797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86000">
                <a:srgbClr val="7030A0">
                  <a:alpha val="44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843A830-4301-3222-E5E3-C54444AD9994}"/>
              </a:ext>
            </a:extLst>
          </p:cNvPr>
          <p:cNvGrpSpPr/>
          <p:nvPr/>
        </p:nvGrpSpPr>
        <p:grpSpPr>
          <a:xfrm>
            <a:off x="6606061" y="3110772"/>
            <a:ext cx="295275" cy="3193912"/>
            <a:chOff x="6606061" y="3110772"/>
            <a:chExt cx="295275" cy="3193912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3E9F40AC-0366-6ECD-5E46-6EA5C2B82D3F}"/>
                </a:ext>
              </a:extLst>
            </p:cNvPr>
            <p:cNvCxnSpPr/>
            <p:nvPr/>
          </p:nvCxnSpPr>
          <p:spPr>
            <a:xfrm>
              <a:off x="6756840" y="3209925"/>
              <a:ext cx="0" cy="2933700"/>
            </a:xfrm>
            <a:prstGeom prst="line">
              <a:avLst/>
            </a:prstGeom>
            <a:ln w="12700">
              <a:solidFill>
                <a:srgbClr val="8F45C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BE28015-D1D7-72B3-201F-6CF46830A356}"/>
                </a:ext>
              </a:extLst>
            </p:cNvPr>
            <p:cNvGrpSpPr/>
            <p:nvPr/>
          </p:nvGrpSpPr>
          <p:grpSpPr>
            <a:xfrm>
              <a:off x="6606061" y="3110772"/>
              <a:ext cx="295275" cy="295275"/>
              <a:chOff x="3209925" y="-2543175"/>
              <a:chExt cx="914400" cy="914400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724704E4-BE6A-FCB0-8E3A-0066378AAC3B}"/>
                  </a:ext>
                </a:extLst>
              </p:cNvPr>
              <p:cNvSpPr/>
              <p:nvPr/>
            </p:nvSpPr>
            <p:spPr>
              <a:xfrm>
                <a:off x="3209925" y="-2543175"/>
                <a:ext cx="914400" cy="914400"/>
              </a:xfrm>
              <a:prstGeom prst="ellipse">
                <a:avLst/>
              </a:prstGeom>
              <a:noFill/>
              <a:ln>
                <a:solidFill>
                  <a:srgbClr val="8F45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CDF5B6D6-C64E-39ED-E261-051B45C0491E}"/>
                  </a:ext>
                </a:extLst>
              </p:cNvPr>
              <p:cNvSpPr/>
              <p:nvPr/>
            </p:nvSpPr>
            <p:spPr>
              <a:xfrm>
                <a:off x="3502808" y="-2250292"/>
                <a:ext cx="328633" cy="328633"/>
              </a:xfrm>
              <a:prstGeom prst="ellipse">
                <a:avLst/>
              </a:prstGeom>
              <a:solidFill>
                <a:srgbClr val="8F45C7"/>
              </a:solidFill>
              <a:ln>
                <a:solidFill>
                  <a:srgbClr val="8F45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4D98B32E-630B-BCF1-2D4C-9A1ADF88B522}"/>
                </a:ext>
              </a:extLst>
            </p:cNvPr>
            <p:cNvGrpSpPr/>
            <p:nvPr/>
          </p:nvGrpSpPr>
          <p:grpSpPr>
            <a:xfrm>
              <a:off x="6606061" y="4076984"/>
              <a:ext cx="295275" cy="295275"/>
              <a:chOff x="3209925" y="-2543175"/>
              <a:chExt cx="914400" cy="914400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BED506EE-A8C8-7E47-B454-22A06DBF7BE3}"/>
                  </a:ext>
                </a:extLst>
              </p:cNvPr>
              <p:cNvSpPr/>
              <p:nvPr/>
            </p:nvSpPr>
            <p:spPr>
              <a:xfrm>
                <a:off x="3209925" y="-2543175"/>
                <a:ext cx="914400" cy="914400"/>
              </a:xfrm>
              <a:prstGeom prst="ellipse">
                <a:avLst/>
              </a:prstGeom>
              <a:noFill/>
              <a:ln>
                <a:solidFill>
                  <a:srgbClr val="8F45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F5D770BC-8A83-33BE-D76D-8884D3A2921D}"/>
                  </a:ext>
                </a:extLst>
              </p:cNvPr>
              <p:cNvSpPr/>
              <p:nvPr/>
            </p:nvSpPr>
            <p:spPr>
              <a:xfrm>
                <a:off x="3502808" y="-2250292"/>
                <a:ext cx="328633" cy="328633"/>
              </a:xfrm>
              <a:prstGeom prst="ellipse">
                <a:avLst/>
              </a:prstGeom>
              <a:solidFill>
                <a:srgbClr val="8F45C7"/>
              </a:solidFill>
              <a:ln>
                <a:solidFill>
                  <a:srgbClr val="8F45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5C0C832C-E30E-6E6C-FB92-3C8D0ECE82A4}"/>
                </a:ext>
              </a:extLst>
            </p:cNvPr>
            <p:cNvGrpSpPr/>
            <p:nvPr/>
          </p:nvGrpSpPr>
          <p:grpSpPr>
            <a:xfrm>
              <a:off x="6606061" y="5043196"/>
              <a:ext cx="295275" cy="295275"/>
              <a:chOff x="3209925" y="-2543175"/>
              <a:chExt cx="914400" cy="914400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4471D2E8-CDA3-70F6-46AC-61D0FFB0CB12}"/>
                  </a:ext>
                </a:extLst>
              </p:cNvPr>
              <p:cNvSpPr/>
              <p:nvPr/>
            </p:nvSpPr>
            <p:spPr>
              <a:xfrm>
                <a:off x="3209925" y="-2543175"/>
                <a:ext cx="914400" cy="914400"/>
              </a:xfrm>
              <a:prstGeom prst="ellipse">
                <a:avLst/>
              </a:prstGeom>
              <a:noFill/>
              <a:ln>
                <a:solidFill>
                  <a:srgbClr val="8F45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B7819993-96E7-E0EB-9C3F-BDEE81EC3054}"/>
                  </a:ext>
                </a:extLst>
              </p:cNvPr>
              <p:cNvSpPr/>
              <p:nvPr/>
            </p:nvSpPr>
            <p:spPr>
              <a:xfrm>
                <a:off x="3502808" y="-2250292"/>
                <a:ext cx="328633" cy="328633"/>
              </a:xfrm>
              <a:prstGeom prst="ellipse">
                <a:avLst/>
              </a:prstGeom>
              <a:solidFill>
                <a:srgbClr val="8F45C7"/>
              </a:solidFill>
              <a:ln>
                <a:solidFill>
                  <a:srgbClr val="8F45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1EC4E635-25F7-1A87-AC1A-C5B16A7A7640}"/>
                </a:ext>
              </a:extLst>
            </p:cNvPr>
            <p:cNvGrpSpPr/>
            <p:nvPr/>
          </p:nvGrpSpPr>
          <p:grpSpPr>
            <a:xfrm>
              <a:off x="6606061" y="6009409"/>
              <a:ext cx="295275" cy="295275"/>
              <a:chOff x="3209925" y="-2543175"/>
              <a:chExt cx="914400" cy="914400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5FC221CD-124B-6AB6-AABA-51E68D7A0E5C}"/>
                  </a:ext>
                </a:extLst>
              </p:cNvPr>
              <p:cNvSpPr/>
              <p:nvPr/>
            </p:nvSpPr>
            <p:spPr>
              <a:xfrm>
                <a:off x="3209925" y="-2543175"/>
                <a:ext cx="914400" cy="914400"/>
              </a:xfrm>
              <a:prstGeom prst="ellipse">
                <a:avLst/>
              </a:prstGeom>
              <a:noFill/>
              <a:ln>
                <a:solidFill>
                  <a:srgbClr val="8F45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02EA30FC-06A4-9D1E-D08E-98E94537E4B8}"/>
                  </a:ext>
                </a:extLst>
              </p:cNvPr>
              <p:cNvSpPr/>
              <p:nvPr/>
            </p:nvSpPr>
            <p:spPr>
              <a:xfrm>
                <a:off x="3502808" y="-2250292"/>
                <a:ext cx="328633" cy="328633"/>
              </a:xfrm>
              <a:prstGeom prst="ellipse">
                <a:avLst/>
              </a:prstGeom>
              <a:solidFill>
                <a:srgbClr val="8F45C7"/>
              </a:solidFill>
              <a:ln>
                <a:solidFill>
                  <a:srgbClr val="8F45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1443D3CE-21C3-3517-7D6D-64C71854EF46}"/>
              </a:ext>
            </a:extLst>
          </p:cNvPr>
          <p:cNvSpPr txBox="1"/>
          <p:nvPr/>
        </p:nvSpPr>
        <p:spPr>
          <a:xfrm>
            <a:off x="7119333" y="3090044"/>
            <a:ext cx="4082833" cy="42406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8F45C7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我的名字，话剧演员、主持人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72A05AC-5D63-8CD8-4368-160C1B7BF1A5}"/>
              </a:ext>
            </a:extLst>
          </p:cNvPr>
          <p:cNvSpPr txBox="1"/>
          <p:nvPr/>
        </p:nvSpPr>
        <p:spPr>
          <a:xfrm>
            <a:off x="7119333" y="4051137"/>
            <a:ext cx="3459757" cy="41835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8F45C7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毕业院校毕业专业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D9365C5-335A-5888-9A2D-C643CA271DF2}"/>
              </a:ext>
            </a:extLst>
          </p:cNvPr>
          <p:cNvSpPr txBox="1"/>
          <p:nvPr/>
        </p:nvSpPr>
        <p:spPr>
          <a:xfrm>
            <a:off x="7119333" y="5006520"/>
            <a:ext cx="4357062" cy="41835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8F45C7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普通话一级乙等、国家优秀演员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710F3DD4-F797-6082-CC75-A40819759187}"/>
              </a:ext>
            </a:extLst>
          </p:cNvPr>
          <p:cNvSpPr txBox="1"/>
          <p:nvPr/>
        </p:nvSpPr>
        <p:spPr>
          <a:xfrm>
            <a:off x="7119333" y="5961904"/>
            <a:ext cx="4357062" cy="41835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8F45C7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联系电话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8F45C7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rPr>
              <a:t>12345678910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8F45C7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Medium" panose="020B06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484D19D-770E-3DD0-57D9-34F4973C66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394" t="8635" b="13748"/>
          <a:stretch/>
        </p:blipFill>
        <p:spPr>
          <a:xfrm flipH="1">
            <a:off x="231767" y="-106680"/>
            <a:ext cx="6226088" cy="7581900"/>
          </a:xfrm>
          <a:prstGeom prst="rect">
            <a:avLst/>
          </a:prstGeom>
        </p:spPr>
      </p:pic>
      <p:sp>
        <p:nvSpPr>
          <p:cNvPr id="55" name="椭圆 54">
            <a:extLst>
              <a:ext uri="{FF2B5EF4-FFF2-40B4-BE49-F238E27FC236}">
                <a16:creationId xmlns:a16="http://schemas.microsoft.com/office/drawing/2014/main" id="{E099288F-2881-854F-10C4-83C85E30E3EC}"/>
              </a:ext>
            </a:extLst>
          </p:cNvPr>
          <p:cNvSpPr/>
          <p:nvPr/>
        </p:nvSpPr>
        <p:spPr>
          <a:xfrm rot="4543343">
            <a:off x="10518777" y="368469"/>
            <a:ext cx="1395594" cy="1395594"/>
          </a:xfrm>
          <a:prstGeom prst="ellipse">
            <a:avLst/>
          </a:prstGeom>
          <a:gradFill>
            <a:gsLst>
              <a:gs pos="0">
                <a:srgbClr val="E6AFF4"/>
              </a:gs>
              <a:gs pos="100000">
                <a:srgbClr val="8B5FE3">
                  <a:lumMod val="67000"/>
                  <a:lumOff val="33000"/>
                </a:srgbClr>
              </a:gs>
            </a:gsLst>
            <a:lin ang="300000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B8942F4-18BF-C527-0A96-A5D08B093C64}"/>
              </a:ext>
            </a:extLst>
          </p:cNvPr>
          <p:cNvSpPr txBox="1"/>
          <p:nvPr/>
        </p:nvSpPr>
        <p:spPr>
          <a:xfrm>
            <a:off x="6602350" y="1479695"/>
            <a:ext cx="6361850" cy="117056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8F45C7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期待与您合作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FA74ED66-E907-948A-CEE8-6EE5482DD299}"/>
              </a:ext>
            </a:extLst>
          </p:cNvPr>
          <p:cNvSpPr txBox="1"/>
          <p:nvPr/>
        </p:nvSpPr>
        <p:spPr>
          <a:xfrm>
            <a:off x="6627921" y="959012"/>
            <a:ext cx="6361850" cy="117056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 w="6350">
                  <a:solidFill>
                    <a:srgbClr val="8F45C7"/>
                  </a:solidFill>
                </a:ln>
                <a:noFill/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感谢您的关注</a:t>
            </a:r>
          </a:p>
        </p:txBody>
      </p:sp>
    </p:spTree>
    <p:extLst>
      <p:ext uri="{BB962C8B-B14F-4D97-AF65-F5344CB8AC3E}">
        <p14:creationId xmlns:p14="http://schemas.microsoft.com/office/powerpoint/2010/main" val="3954781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3E45BA-8769-B412-E53C-F86A470F40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758" y="-285750"/>
            <a:ext cx="12217757" cy="7258050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8E62B946-2CDE-2D66-4475-BD394B0997DB}"/>
              </a:ext>
            </a:extLst>
          </p:cNvPr>
          <p:cNvGrpSpPr/>
          <p:nvPr/>
        </p:nvGrpSpPr>
        <p:grpSpPr>
          <a:xfrm rot="18976939">
            <a:off x="5679370" y="4275468"/>
            <a:ext cx="618557" cy="600350"/>
            <a:chOff x="-519294" y="3752669"/>
            <a:chExt cx="1591389" cy="1544546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C7A90E6-AABC-0793-C9A5-3C25626D86C3}"/>
                </a:ext>
              </a:extLst>
            </p:cNvPr>
            <p:cNvSpPr/>
            <p:nvPr/>
          </p:nvSpPr>
          <p:spPr>
            <a:xfrm>
              <a:off x="-519294" y="3752669"/>
              <a:ext cx="1395594" cy="1395594"/>
            </a:xfrm>
            <a:prstGeom prst="ellipse">
              <a:avLst/>
            </a:prstGeom>
            <a:solidFill>
              <a:srgbClr val="8F45C7">
                <a:alpha val="87000"/>
              </a:srgbClr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20D615A7-2713-721D-43EA-BF9183225F2D}"/>
                </a:ext>
              </a:extLst>
            </p:cNvPr>
            <p:cNvSpPr/>
            <p:nvPr/>
          </p:nvSpPr>
          <p:spPr>
            <a:xfrm>
              <a:off x="-323499" y="3901621"/>
              <a:ext cx="1395594" cy="1395594"/>
            </a:xfrm>
            <a:prstGeom prst="ellipse">
              <a:avLst/>
            </a:prstGeom>
            <a:gradFill>
              <a:gsLst>
                <a:gs pos="0">
                  <a:srgbClr val="8B5FE3"/>
                </a:gs>
                <a:gs pos="100000">
                  <a:srgbClr val="8B5FE3">
                    <a:lumMod val="67000"/>
                    <a:lumOff val="33000"/>
                  </a:srgbClr>
                </a:gs>
              </a:gsLst>
              <a:lin ang="300000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C4D36D4-76AC-B93A-B661-164121308DE8}"/>
              </a:ext>
            </a:extLst>
          </p:cNvPr>
          <p:cNvGrpSpPr/>
          <p:nvPr/>
        </p:nvGrpSpPr>
        <p:grpSpPr>
          <a:xfrm rot="4543343">
            <a:off x="9059471" y="-634805"/>
            <a:ext cx="1591389" cy="1544546"/>
            <a:chOff x="-519294" y="3752669"/>
            <a:chExt cx="1591389" cy="154454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9385C76-D1FA-CF38-BA00-3275AAA2C26D}"/>
                </a:ext>
              </a:extLst>
            </p:cNvPr>
            <p:cNvSpPr/>
            <p:nvPr/>
          </p:nvSpPr>
          <p:spPr>
            <a:xfrm>
              <a:off x="-519294" y="3752669"/>
              <a:ext cx="1395594" cy="1395594"/>
            </a:xfrm>
            <a:prstGeom prst="ellipse">
              <a:avLst/>
            </a:prstGeom>
            <a:gradFill>
              <a:gsLst>
                <a:gs pos="0">
                  <a:srgbClr val="FFC7CE">
                    <a:alpha val="71000"/>
                  </a:srgbClr>
                </a:gs>
                <a:gs pos="100000">
                  <a:srgbClr val="8B5FE3">
                    <a:lumMod val="67000"/>
                    <a:lumOff val="33000"/>
                  </a:srgbClr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47C49D1-69BE-0C32-E30E-5A8A23C379FA}"/>
                </a:ext>
              </a:extLst>
            </p:cNvPr>
            <p:cNvSpPr/>
            <p:nvPr/>
          </p:nvSpPr>
          <p:spPr>
            <a:xfrm>
              <a:off x="-323499" y="3901621"/>
              <a:ext cx="1395594" cy="1395594"/>
            </a:xfrm>
            <a:prstGeom prst="ellipse">
              <a:avLst/>
            </a:prstGeom>
            <a:gradFill>
              <a:gsLst>
                <a:gs pos="0">
                  <a:srgbClr val="FFC7CE">
                    <a:alpha val="71000"/>
                  </a:srgbClr>
                </a:gs>
                <a:gs pos="100000">
                  <a:srgbClr val="8B5FE3">
                    <a:lumMod val="67000"/>
                    <a:lumOff val="33000"/>
                  </a:srgbClr>
                </a:gs>
              </a:gsLst>
              <a:lin ang="300000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31" name="等腰三角形 18">
            <a:extLst>
              <a:ext uri="{FF2B5EF4-FFF2-40B4-BE49-F238E27FC236}">
                <a16:creationId xmlns:a16="http://schemas.microsoft.com/office/drawing/2014/main" id="{97255236-0733-FDBB-CCB7-F3E7F37CA370}"/>
              </a:ext>
            </a:extLst>
          </p:cNvPr>
          <p:cNvSpPr/>
          <p:nvPr/>
        </p:nvSpPr>
        <p:spPr>
          <a:xfrm rot="18418484">
            <a:off x="-165082" y="202763"/>
            <a:ext cx="921006" cy="828689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2" name="圆: 空心 31">
            <a:extLst>
              <a:ext uri="{FF2B5EF4-FFF2-40B4-BE49-F238E27FC236}">
                <a16:creationId xmlns:a16="http://schemas.microsoft.com/office/drawing/2014/main" id="{8B3370B7-E6B3-2A17-5618-EB33401AFE60}"/>
              </a:ext>
            </a:extLst>
          </p:cNvPr>
          <p:cNvSpPr/>
          <p:nvPr/>
        </p:nvSpPr>
        <p:spPr>
          <a:xfrm rot="19434311">
            <a:off x="8372585" y="2800815"/>
            <a:ext cx="914400" cy="914400"/>
          </a:xfrm>
          <a:prstGeom prst="donu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31000"/>
                </a:schemeClr>
              </a:gs>
              <a:gs pos="100000">
                <a:srgbClr val="8B5FE3"/>
              </a:gs>
            </a:gsLst>
            <a:lin ang="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26E0FD9-F19B-0477-DC9F-B6382BDCA7D4}"/>
              </a:ext>
            </a:extLst>
          </p:cNvPr>
          <p:cNvGrpSpPr/>
          <p:nvPr/>
        </p:nvGrpSpPr>
        <p:grpSpPr>
          <a:xfrm rot="18244160">
            <a:off x="8207701" y="6135897"/>
            <a:ext cx="914400" cy="928697"/>
            <a:chOff x="995923" y="609600"/>
            <a:chExt cx="914400" cy="928697"/>
          </a:xfrm>
        </p:grpSpPr>
        <p:sp>
          <p:nvSpPr>
            <p:cNvPr id="34" name="弧形 33">
              <a:extLst>
                <a:ext uri="{FF2B5EF4-FFF2-40B4-BE49-F238E27FC236}">
                  <a16:creationId xmlns:a16="http://schemas.microsoft.com/office/drawing/2014/main" id="{3FE05254-902A-0726-A442-90F8EF1D1537}"/>
                </a:ext>
              </a:extLst>
            </p:cNvPr>
            <p:cNvSpPr/>
            <p:nvPr/>
          </p:nvSpPr>
          <p:spPr>
            <a:xfrm>
              <a:off x="995923" y="609600"/>
              <a:ext cx="914400" cy="914400"/>
            </a:xfrm>
            <a:prstGeom prst="arc">
              <a:avLst>
                <a:gd name="adj1" fmla="val 12325612"/>
                <a:gd name="adj2" fmla="val 0"/>
              </a:avLst>
            </a:prstGeom>
            <a:ln w="254000" cap="rnd">
              <a:gradFill>
                <a:gsLst>
                  <a:gs pos="0">
                    <a:srgbClr val="FFC7CE">
                      <a:alpha val="67000"/>
                    </a:srgbClr>
                  </a:gs>
                  <a:gs pos="100000">
                    <a:srgbClr val="8B5FE3">
                      <a:lumMod val="25000"/>
                      <a:lumOff val="75000"/>
                    </a:srgb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  <p:sp>
          <p:nvSpPr>
            <p:cNvPr id="35" name="弧形 34">
              <a:extLst>
                <a:ext uri="{FF2B5EF4-FFF2-40B4-BE49-F238E27FC236}">
                  <a16:creationId xmlns:a16="http://schemas.microsoft.com/office/drawing/2014/main" id="{A8558831-BB75-8F04-B25F-27194DFAEE3C}"/>
                </a:ext>
              </a:extLst>
            </p:cNvPr>
            <p:cNvSpPr/>
            <p:nvPr/>
          </p:nvSpPr>
          <p:spPr>
            <a:xfrm>
              <a:off x="995923" y="623897"/>
              <a:ext cx="914400" cy="914400"/>
            </a:xfrm>
            <a:prstGeom prst="arc">
              <a:avLst>
                <a:gd name="adj1" fmla="val 12325612"/>
                <a:gd name="adj2" fmla="val 0"/>
              </a:avLst>
            </a:prstGeom>
            <a:ln w="254000" cap="rnd">
              <a:gradFill>
                <a:gsLst>
                  <a:gs pos="0">
                    <a:srgbClr val="FFC7CE"/>
                  </a:gs>
                  <a:gs pos="100000">
                    <a:srgbClr val="8B5FE3">
                      <a:lumMod val="25000"/>
                      <a:lumOff val="75000"/>
                    </a:srgbClr>
                  </a:gs>
                </a:gsLst>
                <a:lin ang="5400000" scaled="1"/>
              </a:gradFill>
              <a:round/>
            </a:ln>
            <a:effectLst>
              <a:softEdge rad="2159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sp>
        <p:nvSpPr>
          <p:cNvPr id="36" name="等腰三角形 18">
            <a:extLst>
              <a:ext uri="{FF2B5EF4-FFF2-40B4-BE49-F238E27FC236}">
                <a16:creationId xmlns:a16="http://schemas.microsoft.com/office/drawing/2014/main" id="{A01E01E5-1D18-9519-67AC-8654DAA9BC8D}"/>
              </a:ext>
            </a:extLst>
          </p:cNvPr>
          <p:cNvSpPr/>
          <p:nvPr/>
        </p:nvSpPr>
        <p:spPr>
          <a:xfrm rot="20209020">
            <a:off x="10829783" y="4166675"/>
            <a:ext cx="921006" cy="828689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ln w="254000" cap="rnd">
            <a:gradFill>
              <a:gsLst>
                <a:gs pos="0">
                  <a:srgbClr val="FFC7CE"/>
                </a:gs>
                <a:gs pos="100000">
                  <a:srgbClr val="8B5FE3">
                    <a:lumMod val="25000"/>
                    <a:lumOff val="75000"/>
                  </a:srgbClr>
                </a:gs>
              </a:gsLst>
              <a:lin ang="5400000" scaled="1"/>
            </a:gradFill>
            <a:round/>
          </a:ln>
          <a:effectLst>
            <a:softEdge rad="889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BD2208D0-B5C9-CC65-D32C-D454233173F9}"/>
              </a:ext>
            </a:extLst>
          </p:cNvPr>
          <p:cNvSpPr/>
          <p:nvPr/>
        </p:nvSpPr>
        <p:spPr>
          <a:xfrm>
            <a:off x="10266420" y="1163065"/>
            <a:ext cx="533399" cy="53339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7178F53B-0CE2-8219-FB66-76BC51FE4197}"/>
              </a:ext>
            </a:extLst>
          </p:cNvPr>
          <p:cNvSpPr/>
          <p:nvPr/>
        </p:nvSpPr>
        <p:spPr>
          <a:xfrm>
            <a:off x="-482147" y="6228845"/>
            <a:ext cx="1258310" cy="125831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B8942F4-18BF-C527-0A96-A5D08B093C64}"/>
              </a:ext>
            </a:extLst>
          </p:cNvPr>
          <p:cNvSpPr txBox="1"/>
          <p:nvPr/>
        </p:nvSpPr>
        <p:spPr>
          <a:xfrm>
            <a:off x="5941950" y="1479695"/>
            <a:ext cx="6361850" cy="117056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8F45C7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期待与您合作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843A830-4301-3222-E5E3-C54444AD9994}"/>
              </a:ext>
            </a:extLst>
          </p:cNvPr>
          <p:cNvGrpSpPr/>
          <p:nvPr/>
        </p:nvGrpSpPr>
        <p:grpSpPr>
          <a:xfrm>
            <a:off x="5945661" y="2844072"/>
            <a:ext cx="295275" cy="2227699"/>
            <a:chOff x="6606061" y="3110772"/>
            <a:chExt cx="295275" cy="2227699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3E9F40AC-0366-6ECD-5E46-6EA5C2B82D3F}"/>
                </a:ext>
              </a:extLst>
            </p:cNvPr>
            <p:cNvCxnSpPr>
              <a:cxnSpLocks/>
              <a:endCxn id="45" idx="4"/>
            </p:cNvCxnSpPr>
            <p:nvPr/>
          </p:nvCxnSpPr>
          <p:spPr>
            <a:xfrm flipH="1">
              <a:off x="6753699" y="3209925"/>
              <a:ext cx="3141" cy="2033969"/>
            </a:xfrm>
            <a:prstGeom prst="line">
              <a:avLst/>
            </a:prstGeom>
            <a:ln w="12700">
              <a:solidFill>
                <a:srgbClr val="8F45C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BE28015-D1D7-72B3-201F-6CF46830A356}"/>
                </a:ext>
              </a:extLst>
            </p:cNvPr>
            <p:cNvGrpSpPr/>
            <p:nvPr/>
          </p:nvGrpSpPr>
          <p:grpSpPr>
            <a:xfrm>
              <a:off x="6606061" y="3110772"/>
              <a:ext cx="295275" cy="295275"/>
              <a:chOff x="3209925" y="-2543175"/>
              <a:chExt cx="914400" cy="914400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724704E4-BE6A-FCB0-8E3A-0066378AAC3B}"/>
                  </a:ext>
                </a:extLst>
              </p:cNvPr>
              <p:cNvSpPr/>
              <p:nvPr/>
            </p:nvSpPr>
            <p:spPr>
              <a:xfrm>
                <a:off x="3209925" y="-2543175"/>
                <a:ext cx="914400" cy="914400"/>
              </a:xfrm>
              <a:prstGeom prst="ellipse">
                <a:avLst/>
              </a:prstGeom>
              <a:noFill/>
              <a:ln>
                <a:solidFill>
                  <a:srgbClr val="8F45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CDF5B6D6-C64E-39ED-E261-051B45C0491E}"/>
                  </a:ext>
                </a:extLst>
              </p:cNvPr>
              <p:cNvSpPr/>
              <p:nvPr/>
            </p:nvSpPr>
            <p:spPr>
              <a:xfrm>
                <a:off x="3502808" y="-2250292"/>
                <a:ext cx="328633" cy="328633"/>
              </a:xfrm>
              <a:prstGeom prst="ellipse">
                <a:avLst/>
              </a:prstGeom>
              <a:solidFill>
                <a:srgbClr val="8F45C7"/>
              </a:solidFill>
              <a:ln>
                <a:solidFill>
                  <a:srgbClr val="8F45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4D98B32E-630B-BCF1-2D4C-9A1ADF88B522}"/>
                </a:ext>
              </a:extLst>
            </p:cNvPr>
            <p:cNvGrpSpPr/>
            <p:nvPr/>
          </p:nvGrpSpPr>
          <p:grpSpPr>
            <a:xfrm>
              <a:off x="6606061" y="4076984"/>
              <a:ext cx="295275" cy="295275"/>
              <a:chOff x="3209925" y="-2543175"/>
              <a:chExt cx="914400" cy="914400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BED506EE-A8C8-7E47-B454-22A06DBF7BE3}"/>
                  </a:ext>
                </a:extLst>
              </p:cNvPr>
              <p:cNvSpPr/>
              <p:nvPr/>
            </p:nvSpPr>
            <p:spPr>
              <a:xfrm>
                <a:off x="3209925" y="-2543175"/>
                <a:ext cx="914400" cy="914400"/>
              </a:xfrm>
              <a:prstGeom prst="ellipse">
                <a:avLst/>
              </a:prstGeom>
              <a:noFill/>
              <a:ln>
                <a:solidFill>
                  <a:srgbClr val="8F45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F5D770BC-8A83-33BE-D76D-8884D3A2921D}"/>
                  </a:ext>
                </a:extLst>
              </p:cNvPr>
              <p:cNvSpPr/>
              <p:nvPr/>
            </p:nvSpPr>
            <p:spPr>
              <a:xfrm>
                <a:off x="3502808" y="-2250292"/>
                <a:ext cx="328633" cy="328633"/>
              </a:xfrm>
              <a:prstGeom prst="ellipse">
                <a:avLst/>
              </a:prstGeom>
              <a:solidFill>
                <a:srgbClr val="8F45C7"/>
              </a:solidFill>
              <a:ln>
                <a:solidFill>
                  <a:srgbClr val="8F45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5C0C832C-E30E-6E6C-FB92-3C8D0ECE82A4}"/>
                </a:ext>
              </a:extLst>
            </p:cNvPr>
            <p:cNvGrpSpPr/>
            <p:nvPr/>
          </p:nvGrpSpPr>
          <p:grpSpPr>
            <a:xfrm>
              <a:off x="6606061" y="5043196"/>
              <a:ext cx="295275" cy="295275"/>
              <a:chOff x="3209925" y="-2543175"/>
              <a:chExt cx="914400" cy="914400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4471D2E8-CDA3-70F6-46AC-61D0FFB0CB12}"/>
                  </a:ext>
                </a:extLst>
              </p:cNvPr>
              <p:cNvSpPr/>
              <p:nvPr/>
            </p:nvSpPr>
            <p:spPr>
              <a:xfrm>
                <a:off x="3209925" y="-2543175"/>
                <a:ext cx="914400" cy="914400"/>
              </a:xfrm>
              <a:prstGeom prst="ellipse">
                <a:avLst/>
              </a:prstGeom>
              <a:noFill/>
              <a:ln>
                <a:solidFill>
                  <a:srgbClr val="8F45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B7819993-96E7-E0EB-9C3F-BDEE81EC3054}"/>
                  </a:ext>
                </a:extLst>
              </p:cNvPr>
              <p:cNvSpPr/>
              <p:nvPr/>
            </p:nvSpPr>
            <p:spPr>
              <a:xfrm>
                <a:off x="3502808" y="-2250292"/>
                <a:ext cx="328633" cy="328633"/>
              </a:xfrm>
              <a:prstGeom prst="ellipse">
                <a:avLst/>
              </a:prstGeom>
              <a:solidFill>
                <a:srgbClr val="8F45C7"/>
              </a:solidFill>
              <a:ln>
                <a:solidFill>
                  <a:srgbClr val="8F45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FA74ED66-E907-948A-CEE8-6EE5482DD299}"/>
              </a:ext>
            </a:extLst>
          </p:cNvPr>
          <p:cNvSpPr txBox="1"/>
          <p:nvPr/>
        </p:nvSpPr>
        <p:spPr>
          <a:xfrm>
            <a:off x="5967521" y="959012"/>
            <a:ext cx="6361850" cy="117056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 w="6350">
                  <a:solidFill>
                    <a:srgbClr val="8F45C7"/>
                  </a:solidFill>
                </a:ln>
                <a:noFill/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感谢您的关注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443D3CE-21C3-3517-7D6D-64C71854EF46}"/>
              </a:ext>
            </a:extLst>
          </p:cNvPr>
          <p:cNvSpPr txBox="1"/>
          <p:nvPr/>
        </p:nvSpPr>
        <p:spPr>
          <a:xfrm>
            <a:off x="6458933" y="2823343"/>
            <a:ext cx="5174266" cy="44702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若琳，一个随遇而安的人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Medium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72A05AC-5D63-8CD8-4368-160C1B7BF1A5}"/>
              </a:ext>
            </a:extLst>
          </p:cNvPr>
          <p:cNvSpPr txBox="1"/>
          <p:nvPr/>
        </p:nvSpPr>
        <p:spPr>
          <a:xfrm>
            <a:off x="6458933" y="3784437"/>
            <a:ext cx="3459757" cy="41835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经济金融专业，喜跨专业蹦跶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Medium" panose="00020600040101010101" pitchFamily="18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D9365C5-335A-5888-9A2D-C643CA271DF2}"/>
              </a:ext>
            </a:extLst>
          </p:cNvPr>
          <p:cNvSpPr txBox="1"/>
          <p:nvPr/>
        </p:nvSpPr>
        <p:spPr>
          <a:xfrm>
            <a:off x="6458933" y="4739819"/>
            <a:ext cx="4719554" cy="8561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娘胎里带来的小粗心和后天习得的严谨相互发酵共存</a:t>
            </a: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10532F35-BBC6-2B90-0E7B-3A3B0B3ED636}"/>
              </a:ext>
            </a:extLst>
          </p:cNvPr>
          <p:cNvSpPr/>
          <p:nvPr/>
        </p:nvSpPr>
        <p:spPr>
          <a:xfrm>
            <a:off x="752477" y="1066801"/>
            <a:ext cx="4201200" cy="4529150"/>
          </a:xfrm>
          <a:prstGeom prst="roundRect">
            <a:avLst>
              <a:gd name="adj" fmla="val 5392"/>
            </a:avLst>
          </a:prstGeom>
          <a:solidFill>
            <a:schemeClr val="bg1">
              <a:alpha val="62000"/>
            </a:schemeClr>
          </a:solidFill>
          <a:ln>
            <a:noFill/>
          </a:ln>
          <a:effectLst>
            <a:outerShdw blurRad="215900" sx="102000" sy="102000" algn="ctr" rotWithShape="0">
              <a:srgbClr val="ECC3F9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E53ACD8-985D-1C11-F58C-FADF8DF4BF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2375" y="1427472"/>
            <a:ext cx="3821405" cy="3807809"/>
          </a:xfrm>
          <a:prstGeom prst="roundRect">
            <a:avLst>
              <a:gd name="adj" fmla="val 5104"/>
            </a:avLst>
          </a:prstGeom>
        </p:spPr>
      </p:pic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DF452D94-1CB3-B989-C4EF-86849D091A26}"/>
              </a:ext>
            </a:extLst>
          </p:cNvPr>
          <p:cNvSpPr/>
          <p:nvPr/>
        </p:nvSpPr>
        <p:spPr>
          <a:xfrm>
            <a:off x="278416" y="4738688"/>
            <a:ext cx="452396" cy="849312"/>
          </a:xfrm>
          <a:custGeom>
            <a:avLst/>
            <a:gdLst>
              <a:gd name="connsiteX0" fmla="*/ 457200 w 487066"/>
              <a:gd name="connsiteY0" fmla="*/ 0 h 914400"/>
              <a:gd name="connsiteX1" fmla="*/ 487066 w 487066"/>
              <a:gd name="connsiteY1" fmla="*/ 3011 h 914400"/>
              <a:gd name="connsiteX2" fmla="*/ 487066 w 487066"/>
              <a:gd name="connsiteY2" fmla="*/ 231611 h 914400"/>
              <a:gd name="connsiteX3" fmla="*/ 457200 w 487066"/>
              <a:gd name="connsiteY3" fmla="*/ 228600 h 914400"/>
              <a:gd name="connsiteX4" fmla="*/ 228600 w 487066"/>
              <a:gd name="connsiteY4" fmla="*/ 457200 h 914400"/>
              <a:gd name="connsiteX5" fmla="*/ 457200 w 487066"/>
              <a:gd name="connsiteY5" fmla="*/ 685800 h 914400"/>
              <a:gd name="connsiteX6" fmla="*/ 487066 w 487066"/>
              <a:gd name="connsiteY6" fmla="*/ 682789 h 914400"/>
              <a:gd name="connsiteX7" fmla="*/ 487066 w 487066"/>
              <a:gd name="connsiteY7" fmla="*/ 911390 h 914400"/>
              <a:gd name="connsiteX8" fmla="*/ 457200 w 487066"/>
              <a:gd name="connsiteY8" fmla="*/ 914400 h 914400"/>
              <a:gd name="connsiteX9" fmla="*/ 0 w 487066"/>
              <a:gd name="connsiteY9" fmla="*/ 457200 h 914400"/>
              <a:gd name="connsiteX10" fmla="*/ 457200 w 487066"/>
              <a:gd name="connsiteY10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7066" h="914400">
                <a:moveTo>
                  <a:pt x="457200" y="0"/>
                </a:moveTo>
                <a:lnTo>
                  <a:pt x="487066" y="3011"/>
                </a:lnTo>
                <a:lnTo>
                  <a:pt x="487066" y="231611"/>
                </a:lnTo>
                <a:lnTo>
                  <a:pt x="457200" y="228600"/>
                </a:lnTo>
                <a:cubicBezTo>
                  <a:pt x="330948" y="228600"/>
                  <a:pt x="228600" y="330948"/>
                  <a:pt x="228600" y="457200"/>
                </a:cubicBezTo>
                <a:cubicBezTo>
                  <a:pt x="228600" y="583452"/>
                  <a:pt x="330948" y="685800"/>
                  <a:pt x="457200" y="685800"/>
                </a:cubicBezTo>
                <a:lnTo>
                  <a:pt x="487066" y="682789"/>
                </a:lnTo>
                <a:lnTo>
                  <a:pt x="487066" y="911390"/>
                </a:ln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rgbClr val="8B5FE3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64CAABB0-400D-77D5-F584-DD78602F94DD}"/>
              </a:ext>
            </a:extLst>
          </p:cNvPr>
          <p:cNvSpPr/>
          <p:nvPr/>
        </p:nvSpPr>
        <p:spPr>
          <a:xfrm>
            <a:off x="712618" y="4690269"/>
            <a:ext cx="452396" cy="946150"/>
          </a:xfrm>
          <a:custGeom>
            <a:avLst/>
            <a:gdLst>
              <a:gd name="connsiteX0" fmla="*/ 0 w 457200"/>
              <a:gd name="connsiteY0" fmla="*/ 0 h 914400"/>
              <a:gd name="connsiteX1" fmla="*/ 457200 w 457200"/>
              <a:gd name="connsiteY1" fmla="*/ 457200 h 914400"/>
              <a:gd name="connsiteX2" fmla="*/ 0 w 457200"/>
              <a:gd name="connsiteY2" fmla="*/ 914400 h 914400"/>
              <a:gd name="connsiteX3" fmla="*/ 0 w 457200"/>
              <a:gd name="connsiteY3" fmla="*/ 622798 h 914400"/>
              <a:gd name="connsiteX4" fmla="*/ 165598 w 457200"/>
              <a:gd name="connsiteY4" fmla="*/ 457200 h 914400"/>
              <a:gd name="connsiteX5" fmla="*/ 0 w 457200"/>
              <a:gd name="connsiteY5" fmla="*/ 291602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914400">
                <a:moveTo>
                  <a:pt x="0" y="0"/>
                </a:moveTo>
                <a:cubicBezTo>
                  <a:pt x="252505" y="0"/>
                  <a:pt x="457200" y="204695"/>
                  <a:pt x="457200" y="457200"/>
                </a:cubicBezTo>
                <a:cubicBezTo>
                  <a:pt x="457200" y="709705"/>
                  <a:pt x="252505" y="914400"/>
                  <a:pt x="0" y="914400"/>
                </a:cubicBezTo>
                <a:lnTo>
                  <a:pt x="0" y="622798"/>
                </a:lnTo>
                <a:cubicBezTo>
                  <a:pt x="91457" y="622798"/>
                  <a:pt x="165598" y="548657"/>
                  <a:pt x="165598" y="457200"/>
                </a:cubicBezTo>
                <a:cubicBezTo>
                  <a:pt x="165598" y="365743"/>
                  <a:pt x="91457" y="291602"/>
                  <a:pt x="0" y="291602"/>
                </a:cubicBezTo>
                <a:close/>
              </a:path>
            </a:pathLst>
          </a:custGeom>
          <a:solidFill>
            <a:srgbClr val="8B5FE3"/>
          </a:solidFill>
          <a:ln w="38100">
            <a:solidFill>
              <a:srgbClr val="8B5FE3"/>
            </a:solidFill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FDB53D92-2A53-7C1E-84ED-B1C89B792135}"/>
              </a:ext>
            </a:extLst>
          </p:cNvPr>
          <p:cNvSpPr/>
          <p:nvPr/>
        </p:nvSpPr>
        <p:spPr>
          <a:xfrm rot="10800000" flipV="1">
            <a:off x="4974765" y="1273969"/>
            <a:ext cx="452396" cy="849312"/>
          </a:xfrm>
          <a:custGeom>
            <a:avLst/>
            <a:gdLst>
              <a:gd name="connsiteX0" fmla="*/ 457200 w 487066"/>
              <a:gd name="connsiteY0" fmla="*/ 0 h 914400"/>
              <a:gd name="connsiteX1" fmla="*/ 487066 w 487066"/>
              <a:gd name="connsiteY1" fmla="*/ 3011 h 914400"/>
              <a:gd name="connsiteX2" fmla="*/ 487066 w 487066"/>
              <a:gd name="connsiteY2" fmla="*/ 231611 h 914400"/>
              <a:gd name="connsiteX3" fmla="*/ 457200 w 487066"/>
              <a:gd name="connsiteY3" fmla="*/ 228600 h 914400"/>
              <a:gd name="connsiteX4" fmla="*/ 228600 w 487066"/>
              <a:gd name="connsiteY4" fmla="*/ 457200 h 914400"/>
              <a:gd name="connsiteX5" fmla="*/ 457200 w 487066"/>
              <a:gd name="connsiteY5" fmla="*/ 685800 h 914400"/>
              <a:gd name="connsiteX6" fmla="*/ 487066 w 487066"/>
              <a:gd name="connsiteY6" fmla="*/ 682789 h 914400"/>
              <a:gd name="connsiteX7" fmla="*/ 487066 w 487066"/>
              <a:gd name="connsiteY7" fmla="*/ 911390 h 914400"/>
              <a:gd name="connsiteX8" fmla="*/ 457200 w 487066"/>
              <a:gd name="connsiteY8" fmla="*/ 914400 h 914400"/>
              <a:gd name="connsiteX9" fmla="*/ 0 w 487066"/>
              <a:gd name="connsiteY9" fmla="*/ 457200 h 914400"/>
              <a:gd name="connsiteX10" fmla="*/ 457200 w 487066"/>
              <a:gd name="connsiteY10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7066" h="914400">
                <a:moveTo>
                  <a:pt x="457200" y="0"/>
                </a:moveTo>
                <a:lnTo>
                  <a:pt x="487066" y="3011"/>
                </a:lnTo>
                <a:lnTo>
                  <a:pt x="487066" y="231611"/>
                </a:lnTo>
                <a:lnTo>
                  <a:pt x="457200" y="228600"/>
                </a:lnTo>
                <a:cubicBezTo>
                  <a:pt x="330948" y="228600"/>
                  <a:pt x="228600" y="330948"/>
                  <a:pt x="228600" y="457200"/>
                </a:cubicBezTo>
                <a:cubicBezTo>
                  <a:pt x="228600" y="583452"/>
                  <a:pt x="330948" y="685800"/>
                  <a:pt x="457200" y="685800"/>
                </a:cubicBezTo>
                <a:lnTo>
                  <a:pt x="487066" y="682789"/>
                </a:lnTo>
                <a:lnTo>
                  <a:pt x="487066" y="911390"/>
                </a:ln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rgbClr val="ECC3F9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6D479305-8F03-1853-08F3-3D1E90EDCD73}"/>
              </a:ext>
            </a:extLst>
          </p:cNvPr>
          <p:cNvSpPr/>
          <p:nvPr/>
        </p:nvSpPr>
        <p:spPr>
          <a:xfrm rot="10800000" flipV="1">
            <a:off x="4500975" y="1225550"/>
            <a:ext cx="452396" cy="946150"/>
          </a:xfrm>
          <a:custGeom>
            <a:avLst/>
            <a:gdLst>
              <a:gd name="connsiteX0" fmla="*/ 0 w 457200"/>
              <a:gd name="connsiteY0" fmla="*/ 0 h 914400"/>
              <a:gd name="connsiteX1" fmla="*/ 457200 w 457200"/>
              <a:gd name="connsiteY1" fmla="*/ 457200 h 914400"/>
              <a:gd name="connsiteX2" fmla="*/ 0 w 457200"/>
              <a:gd name="connsiteY2" fmla="*/ 914400 h 914400"/>
              <a:gd name="connsiteX3" fmla="*/ 0 w 457200"/>
              <a:gd name="connsiteY3" fmla="*/ 622798 h 914400"/>
              <a:gd name="connsiteX4" fmla="*/ 165598 w 457200"/>
              <a:gd name="connsiteY4" fmla="*/ 457200 h 914400"/>
              <a:gd name="connsiteX5" fmla="*/ 0 w 457200"/>
              <a:gd name="connsiteY5" fmla="*/ 291602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914400">
                <a:moveTo>
                  <a:pt x="0" y="0"/>
                </a:moveTo>
                <a:cubicBezTo>
                  <a:pt x="252505" y="0"/>
                  <a:pt x="457200" y="204695"/>
                  <a:pt x="457200" y="457200"/>
                </a:cubicBezTo>
                <a:cubicBezTo>
                  <a:pt x="457200" y="709705"/>
                  <a:pt x="252505" y="914400"/>
                  <a:pt x="0" y="914400"/>
                </a:cubicBezTo>
                <a:lnTo>
                  <a:pt x="0" y="622798"/>
                </a:lnTo>
                <a:cubicBezTo>
                  <a:pt x="91457" y="622798"/>
                  <a:pt x="165598" y="548657"/>
                  <a:pt x="165598" y="457200"/>
                </a:cubicBezTo>
                <a:cubicBezTo>
                  <a:pt x="165598" y="365743"/>
                  <a:pt x="91457" y="291602"/>
                  <a:pt x="0" y="291602"/>
                </a:cubicBezTo>
                <a:close/>
              </a:path>
            </a:pathLst>
          </a:custGeom>
          <a:solidFill>
            <a:srgbClr val="ECC3F9"/>
          </a:solidFill>
          <a:ln w="38100">
            <a:solidFill>
              <a:srgbClr val="ECC3F9"/>
            </a:solidFill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DE1AD3E4-90CB-D05C-9508-684AC90BC6EA}"/>
              </a:ext>
            </a:extLst>
          </p:cNvPr>
          <p:cNvSpPr/>
          <p:nvPr/>
        </p:nvSpPr>
        <p:spPr>
          <a:xfrm flipH="1">
            <a:off x="4390379" y="5961392"/>
            <a:ext cx="638820" cy="63882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72842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4F21719-BDAF-6A48-3B66-9138453E32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5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355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6D0AE58-E6F7-154B-138D-A584DE5DD282}"/>
              </a:ext>
            </a:extLst>
          </p:cNvPr>
          <p:cNvSpPr/>
          <p:nvPr/>
        </p:nvSpPr>
        <p:spPr>
          <a:xfrm>
            <a:off x="695325" y="5110052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若琳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3A75F72-D9A6-9982-C45A-07D3AA3F30D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129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3E45BA-8769-B412-E53C-F86A470F40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98250"/>
            <a:ext cx="12192000" cy="7270550"/>
          </a:xfrm>
          <a:prstGeom prst="rect">
            <a:avLst/>
          </a:prstGeom>
        </p:spPr>
      </p:pic>
      <p:sp>
        <p:nvSpPr>
          <p:cNvPr id="26" name="圆: 空心 25">
            <a:extLst>
              <a:ext uri="{FF2B5EF4-FFF2-40B4-BE49-F238E27FC236}">
                <a16:creationId xmlns:a16="http://schemas.microsoft.com/office/drawing/2014/main" id="{30533EE1-1F5F-F39B-1298-9781DB0DF5C0}"/>
              </a:ext>
            </a:extLst>
          </p:cNvPr>
          <p:cNvSpPr/>
          <p:nvPr/>
        </p:nvSpPr>
        <p:spPr>
          <a:xfrm rot="19434311">
            <a:off x="2096391" y="5042874"/>
            <a:ext cx="914400" cy="914400"/>
          </a:xfrm>
          <a:prstGeom prst="donu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31000"/>
                </a:schemeClr>
              </a:gs>
              <a:gs pos="100000">
                <a:srgbClr val="8B5FE3"/>
              </a:gs>
            </a:gsLst>
            <a:lin ang="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8" name="等腰三角形 18">
            <a:extLst>
              <a:ext uri="{FF2B5EF4-FFF2-40B4-BE49-F238E27FC236}">
                <a16:creationId xmlns:a16="http://schemas.microsoft.com/office/drawing/2014/main" id="{A2F9E8F1-5E2E-A551-497E-F22E7677DC7B}"/>
              </a:ext>
            </a:extLst>
          </p:cNvPr>
          <p:cNvSpPr/>
          <p:nvPr/>
        </p:nvSpPr>
        <p:spPr>
          <a:xfrm rot="20209020">
            <a:off x="11145064" y="5917814"/>
            <a:ext cx="921006" cy="828689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ln w="254000" cap="rnd">
            <a:gradFill>
              <a:gsLst>
                <a:gs pos="0">
                  <a:srgbClr val="FFC7CE"/>
                </a:gs>
                <a:gs pos="100000">
                  <a:srgbClr val="8B5FE3">
                    <a:lumMod val="25000"/>
                    <a:lumOff val="75000"/>
                  </a:srgbClr>
                </a:gs>
              </a:gsLst>
              <a:lin ang="5400000" scaled="1"/>
            </a:gradFill>
            <a:round/>
          </a:ln>
          <a:effectLst>
            <a:softEdge rad="889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1" name="等腰三角形 18">
            <a:extLst>
              <a:ext uri="{FF2B5EF4-FFF2-40B4-BE49-F238E27FC236}">
                <a16:creationId xmlns:a16="http://schemas.microsoft.com/office/drawing/2014/main" id="{5B035987-F1DC-2D6C-B207-140DD3FD4910}"/>
              </a:ext>
            </a:extLst>
          </p:cNvPr>
          <p:cNvSpPr/>
          <p:nvPr/>
        </p:nvSpPr>
        <p:spPr>
          <a:xfrm rot="20209020">
            <a:off x="10807276" y="-579717"/>
            <a:ext cx="921006" cy="828689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83FAF1A-A31B-7C33-5671-057DCFB9082D}"/>
              </a:ext>
            </a:extLst>
          </p:cNvPr>
          <p:cNvGrpSpPr/>
          <p:nvPr/>
        </p:nvGrpSpPr>
        <p:grpSpPr>
          <a:xfrm>
            <a:off x="855900" y="-100457"/>
            <a:ext cx="914400" cy="928697"/>
            <a:chOff x="995923" y="609600"/>
            <a:chExt cx="914400" cy="928697"/>
          </a:xfrm>
        </p:grpSpPr>
        <p:sp>
          <p:nvSpPr>
            <p:cNvPr id="27" name="弧形 26">
              <a:extLst>
                <a:ext uri="{FF2B5EF4-FFF2-40B4-BE49-F238E27FC236}">
                  <a16:creationId xmlns:a16="http://schemas.microsoft.com/office/drawing/2014/main" id="{B53DE015-C7E1-6719-7777-B7DA9B45773F}"/>
                </a:ext>
              </a:extLst>
            </p:cNvPr>
            <p:cNvSpPr/>
            <p:nvPr/>
          </p:nvSpPr>
          <p:spPr>
            <a:xfrm>
              <a:off x="995923" y="609600"/>
              <a:ext cx="914400" cy="914400"/>
            </a:xfrm>
            <a:prstGeom prst="arc">
              <a:avLst>
                <a:gd name="adj1" fmla="val 12325612"/>
                <a:gd name="adj2" fmla="val 0"/>
              </a:avLst>
            </a:prstGeom>
            <a:ln w="254000" cap="rnd">
              <a:gradFill>
                <a:gsLst>
                  <a:gs pos="0">
                    <a:srgbClr val="FFC7CE">
                      <a:alpha val="67000"/>
                    </a:srgbClr>
                  </a:gs>
                  <a:gs pos="100000">
                    <a:srgbClr val="8B5FE3">
                      <a:lumMod val="25000"/>
                      <a:lumOff val="75000"/>
                    </a:srgb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0FF218C4-B22D-DFCD-D55F-E924A5A133CF}"/>
                </a:ext>
              </a:extLst>
            </p:cNvPr>
            <p:cNvSpPr/>
            <p:nvPr/>
          </p:nvSpPr>
          <p:spPr>
            <a:xfrm>
              <a:off x="995923" y="623897"/>
              <a:ext cx="914400" cy="914400"/>
            </a:xfrm>
            <a:prstGeom prst="arc">
              <a:avLst>
                <a:gd name="adj1" fmla="val 12325612"/>
                <a:gd name="adj2" fmla="val 0"/>
              </a:avLst>
            </a:prstGeom>
            <a:ln w="254000" cap="rnd">
              <a:gradFill>
                <a:gsLst>
                  <a:gs pos="0">
                    <a:srgbClr val="FFC7CE"/>
                  </a:gs>
                  <a:gs pos="100000">
                    <a:srgbClr val="8B5FE3">
                      <a:lumMod val="25000"/>
                      <a:lumOff val="75000"/>
                    </a:srgbClr>
                  </a:gs>
                </a:gsLst>
                <a:lin ang="5400000" scaled="1"/>
              </a:gradFill>
              <a:round/>
            </a:ln>
            <a:effectLst>
              <a:softEdge rad="2159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id="{07E8A79B-F47A-07DC-850E-104D774B4707}"/>
              </a:ext>
            </a:extLst>
          </p:cNvPr>
          <p:cNvSpPr/>
          <p:nvPr/>
        </p:nvSpPr>
        <p:spPr>
          <a:xfrm>
            <a:off x="9503380" y="1811476"/>
            <a:ext cx="766763" cy="766763"/>
          </a:xfrm>
          <a:prstGeom prst="ellipse">
            <a:avLst/>
          </a:prstGeom>
          <a:gradFill>
            <a:gsLst>
              <a:gs pos="0">
                <a:srgbClr val="FFC7CE"/>
              </a:gs>
              <a:gs pos="100000">
                <a:srgbClr val="8B5FE3">
                  <a:lumMod val="67000"/>
                  <a:lumOff val="33000"/>
                </a:srgbClr>
              </a:gs>
            </a:gsLst>
            <a:lin ang="180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6FF24DC4-4C9E-D1E8-8AC4-4E918615BF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07" y="-298250"/>
            <a:ext cx="7038913" cy="7270550"/>
          </a:xfrm>
          <a:prstGeom prst="rect">
            <a:avLst/>
          </a:prstGeom>
        </p:spPr>
      </p:pic>
      <p:sp>
        <p:nvSpPr>
          <p:cNvPr id="25" name="椭圆 24">
            <a:extLst>
              <a:ext uri="{FF2B5EF4-FFF2-40B4-BE49-F238E27FC236}">
                <a16:creationId xmlns:a16="http://schemas.microsoft.com/office/drawing/2014/main" id="{5815CB4D-7F21-207B-1D53-07346183A96F}"/>
              </a:ext>
            </a:extLst>
          </p:cNvPr>
          <p:cNvSpPr/>
          <p:nvPr/>
        </p:nvSpPr>
        <p:spPr>
          <a:xfrm>
            <a:off x="941310" y="2688281"/>
            <a:ext cx="1395594" cy="1395594"/>
          </a:xfrm>
          <a:prstGeom prst="ellipse">
            <a:avLst/>
          </a:prstGeom>
          <a:gradFill>
            <a:gsLst>
              <a:gs pos="0">
                <a:srgbClr val="FFC7CE">
                  <a:alpha val="71000"/>
                </a:srgbClr>
              </a:gs>
              <a:gs pos="100000">
                <a:srgbClr val="8B5FE3">
                  <a:lumMod val="67000"/>
                  <a:lumOff val="33000"/>
                </a:srgbClr>
              </a:gs>
            </a:gsLst>
            <a:lin ang="300000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7A3ADC3-B7BF-F7C4-6D52-65839D02565D}"/>
              </a:ext>
            </a:extLst>
          </p:cNvPr>
          <p:cNvSpPr/>
          <p:nvPr/>
        </p:nvSpPr>
        <p:spPr>
          <a:xfrm>
            <a:off x="6870934" y="198787"/>
            <a:ext cx="533399" cy="53339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B325A74-E4D5-964A-CA2B-925F93630B38}"/>
              </a:ext>
            </a:extLst>
          </p:cNvPr>
          <p:cNvSpPr txBox="1"/>
          <p:nvPr/>
        </p:nvSpPr>
        <p:spPr>
          <a:xfrm>
            <a:off x="1737006" y="2995302"/>
            <a:ext cx="9434394" cy="12551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solidFill>
                    <a:srgbClr val="8B5FE3"/>
                  </a:solidFill>
                </a:ln>
                <a:noFill/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ACTRES S RESUME</a:t>
            </a:r>
            <a:endParaRPr kumimoji="0" lang="zh-CN" altLang="en-US" sz="8800" b="1" i="0" u="none" strike="noStrike" kern="1200" cap="none" spc="0" normalizeH="0" baseline="0" noProof="0" dirty="0">
              <a:ln>
                <a:solidFill>
                  <a:srgbClr val="8B5FE3"/>
                </a:solidFill>
              </a:ln>
              <a:noFill/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10C01230-652B-6C0B-53A8-896C587615D8}"/>
              </a:ext>
            </a:extLst>
          </p:cNvPr>
          <p:cNvSpPr/>
          <p:nvPr/>
        </p:nvSpPr>
        <p:spPr>
          <a:xfrm>
            <a:off x="9326485" y="4385231"/>
            <a:ext cx="2230515" cy="1153134"/>
          </a:xfrm>
          <a:custGeom>
            <a:avLst/>
            <a:gdLst>
              <a:gd name="connsiteX0" fmla="*/ 457200 w 3139134"/>
              <a:gd name="connsiteY0" fmla="*/ 0 h 1231034"/>
              <a:gd name="connsiteX1" fmla="*/ 2681933 w 3139134"/>
              <a:gd name="connsiteY1" fmla="*/ 0 h 1231034"/>
              <a:gd name="connsiteX2" fmla="*/ 3139134 w 3139134"/>
              <a:gd name="connsiteY2" fmla="*/ 457200 h 1231034"/>
              <a:gd name="connsiteX3" fmla="*/ 2681933 w 3139134"/>
              <a:gd name="connsiteY3" fmla="*/ 914400 h 1231034"/>
              <a:gd name="connsiteX4" fmla="*/ 841428 w 3139134"/>
              <a:gd name="connsiteY4" fmla="*/ 914400 h 1231034"/>
              <a:gd name="connsiteX5" fmla="*/ 277685 w 3139134"/>
              <a:gd name="connsiteY5" fmla="*/ 1231034 h 1231034"/>
              <a:gd name="connsiteX6" fmla="*/ 369054 w 3139134"/>
              <a:gd name="connsiteY6" fmla="*/ 905514 h 1231034"/>
              <a:gd name="connsiteX7" fmla="*/ 365058 w 3139134"/>
              <a:gd name="connsiteY7" fmla="*/ 905111 h 1231034"/>
              <a:gd name="connsiteX8" fmla="*/ 0 w 3139134"/>
              <a:gd name="connsiteY8" fmla="*/ 457200 h 1231034"/>
              <a:gd name="connsiteX9" fmla="*/ 457200 w 3139134"/>
              <a:gd name="connsiteY9" fmla="*/ 0 h 1231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39134" h="1231034">
                <a:moveTo>
                  <a:pt x="457200" y="0"/>
                </a:moveTo>
                <a:lnTo>
                  <a:pt x="2681933" y="0"/>
                </a:lnTo>
                <a:cubicBezTo>
                  <a:pt x="2934438" y="0"/>
                  <a:pt x="3139134" y="204695"/>
                  <a:pt x="3139134" y="457200"/>
                </a:cubicBezTo>
                <a:cubicBezTo>
                  <a:pt x="3139134" y="709705"/>
                  <a:pt x="2934438" y="914400"/>
                  <a:pt x="2681933" y="914400"/>
                </a:cubicBezTo>
                <a:lnTo>
                  <a:pt x="841428" y="914400"/>
                </a:lnTo>
                <a:lnTo>
                  <a:pt x="277685" y="1231034"/>
                </a:lnTo>
                <a:lnTo>
                  <a:pt x="369054" y="905514"/>
                </a:lnTo>
                <a:lnTo>
                  <a:pt x="365058" y="905111"/>
                </a:lnTo>
                <a:cubicBezTo>
                  <a:pt x="156720" y="862479"/>
                  <a:pt x="0" y="678142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rgbClr val="E6AFF4">
              <a:alpha val="29000"/>
            </a:srgbClr>
          </a:solidFill>
          <a:ln>
            <a:solidFill>
              <a:srgbClr val="7030A0">
                <a:alpha val="24000"/>
              </a:srgbClr>
            </a:solidFill>
          </a:ln>
          <a:effectLst>
            <a:outerShdw blurRad="127000" sx="102000" sy="102000" algn="ctr" rotWithShape="0">
              <a:srgbClr val="7030A0">
                <a:alpha val="15000"/>
              </a:srgb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A8BFF1C-7896-36F1-4011-1524BD6D58D2}"/>
              </a:ext>
            </a:extLst>
          </p:cNvPr>
          <p:cNvSpPr txBox="1"/>
          <p:nvPr/>
        </p:nvSpPr>
        <p:spPr>
          <a:xfrm>
            <a:off x="9467259" y="4537174"/>
            <a:ext cx="1488241" cy="71615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rPr>
              <a:t>资深主持人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21C9F759-E7C7-5319-B076-8635B9426806}"/>
              </a:ext>
            </a:extLst>
          </p:cNvPr>
          <p:cNvSpPr/>
          <p:nvPr/>
        </p:nvSpPr>
        <p:spPr>
          <a:xfrm>
            <a:off x="8346959" y="2215035"/>
            <a:ext cx="1655870" cy="856053"/>
          </a:xfrm>
          <a:custGeom>
            <a:avLst/>
            <a:gdLst>
              <a:gd name="connsiteX0" fmla="*/ 457200 w 3139134"/>
              <a:gd name="connsiteY0" fmla="*/ 0 h 1231034"/>
              <a:gd name="connsiteX1" fmla="*/ 2681933 w 3139134"/>
              <a:gd name="connsiteY1" fmla="*/ 0 h 1231034"/>
              <a:gd name="connsiteX2" fmla="*/ 3139134 w 3139134"/>
              <a:gd name="connsiteY2" fmla="*/ 457200 h 1231034"/>
              <a:gd name="connsiteX3" fmla="*/ 2681933 w 3139134"/>
              <a:gd name="connsiteY3" fmla="*/ 914400 h 1231034"/>
              <a:gd name="connsiteX4" fmla="*/ 841428 w 3139134"/>
              <a:gd name="connsiteY4" fmla="*/ 914400 h 1231034"/>
              <a:gd name="connsiteX5" fmla="*/ 277685 w 3139134"/>
              <a:gd name="connsiteY5" fmla="*/ 1231034 h 1231034"/>
              <a:gd name="connsiteX6" fmla="*/ 369054 w 3139134"/>
              <a:gd name="connsiteY6" fmla="*/ 905514 h 1231034"/>
              <a:gd name="connsiteX7" fmla="*/ 365058 w 3139134"/>
              <a:gd name="connsiteY7" fmla="*/ 905111 h 1231034"/>
              <a:gd name="connsiteX8" fmla="*/ 0 w 3139134"/>
              <a:gd name="connsiteY8" fmla="*/ 457200 h 1231034"/>
              <a:gd name="connsiteX9" fmla="*/ 457200 w 3139134"/>
              <a:gd name="connsiteY9" fmla="*/ 0 h 1231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39134" h="1231034">
                <a:moveTo>
                  <a:pt x="457200" y="0"/>
                </a:moveTo>
                <a:lnTo>
                  <a:pt x="2681933" y="0"/>
                </a:lnTo>
                <a:cubicBezTo>
                  <a:pt x="2934438" y="0"/>
                  <a:pt x="3139134" y="204695"/>
                  <a:pt x="3139134" y="457200"/>
                </a:cubicBezTo>
                <a:cubicBezTo>
                  <a:pt x="3139134" y="709705"/>
                  <a:pt x="2934438" y="914400"/>
                  <a:pt x="2681933" y="914400"/>
                </a:cubicBezTo>
                <a:lnTo>
                  <a:pt x="841428" y="914400"/>
                </a:lnTo>
                <a:lnTo>
                  <a:pt x="277685" y="1231034"/>
                </a:lnTo>
                <a:lnTo>
                  <a:pt x="369054" y="905514"/>
                </a:lnTo>
                <a:lnTo>
                  <a:pt x="365058" y="905111"/>
                </a:lnTo>
                <a:cubicBezTo>
                  <a:pt x="156720" y="862479"/>
                  <a:pt x="0" y="678142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rgbClr val="E6AFF4">
              <a:alpha val="29000"/>
            </a:srgbClr>
          </a:solidFill>
          <a:ln>
            <a:solidFill>
              <a:srgbClr val="7030A0">
                <a:alpha val="24000"/>
              </a:srgbClr>
            </a:solidFill>
          </a:ln>
          <a:effectLst>
            <a:outerShdw blurRad="127000" sx="102000" sy="102000" algn="ctr" rotWithShape="0">
              <a:srgbClr val="7030A0">
                <a:alpha val="15000"/>
              </a:srgb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26130CF-7628-62D5-8286-FCB7B9A4764D}"/>
              </a:ext>
            </a:extLst>
          </p:cNvPr>
          <p:cNvSpPr txBox="1"/>
          <p:nvPr/>
        </p:nvSpPr>
        <p:spPr>
          <a:xfrm>
            <a:off x="8543485" y="2253869"/>
            <a:ext cx="1353278" cy="71615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rPr>
              <a:t>女演员</a:t>
            </a: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DFC5798E-7717-5D99-7E20-AD8CD20FE3A4}"/>
              </a:ext>
            </a:extLst>
          </p:cNvPr>
          <p:cNvSpPr/>
          <p:nvPr/>
        </p:nvSpPr>
        <p:spPr>
          <a:xfrm rot="9554137">
            <a:off x="435514" y="90634"/>
            <a:ext cx="5351005" cy="2922381"/>
          </a:xfrm>
          <a:custGeom>
            <a:avLst/>
            <a:gdLst>
              <a:gd name="connsiteX0" fmla="*/ 5319143 w 5351005"/>
              <a:gd name="connsiteY0" fmla="*/ 2606936 h 2922381"/>
              <a:gd name="connsiteX1" fmla="*/ 5319143 w 5351005"/>
              <a:gd name="connsiteY1" fmla="*/ 2606936 h 2922381"/>
              <a:gd name="connsiteX2" fmla="*/ 5319143 w 5351005"/>
              <a:gd name="connsiteY2" fmla="*/ 2606935 h 2922381"/>
              <a:gd name="connsiteX3" fmla="*/ 4689188 w 5351005"/>
              <a:gd name="connsiteY3" fmla="*/ 2890520 h 2922381"/>
              <a:gd name="connsiteX4" fmla="*/ 315446 w 5351005"/>
              <a:gd name="connsiteY4" fmla="*/ 1232201 h 2922381"/>
              <a:gd name="connsiteX5" fmla="*/ 31862 w 5351005"/>
              <a:gd name="connsiteY5" fmla="*/ 602246 h 2922381"/>
              <a:gd name="connsiteX6" fmla="*/ 31863 w 5351005"/>
              <a:gd name="connsiteY6" fmla="*/ 602246 h 2922381"/>
              <a:gd name="connsiteX7" fmla="*/ 661819 w 5351005"/>
              <a:gd name="connsiteY7" fmla="*/ 318662 h 2922381"/>
              <a:gd name="connsiteX8" fmla="*/ 750694 w 5351005"/>
              <a:gd name="connsiteY8" fmla="*/ 352359 h 2922381"/>
              <a:gd name="connsiteX9" fmla="*/ 750694 w 5351005"/>
              <a:gd name="connsiteY9" fmla="*/ 0 h 2922381"/>
              <a:gd name="connsiteX10" fmla="*/ 1318240 w 5351005"/>
              <a:gd name="connsiteY10" fmla="*/ 567546 h 2922381"/>
              <a:gd name="connsiteX11" fmla="*/ 5035559 w 5351005"/>
              <a:gd name="connsiteY11" fmla="*/ 1976980 h 2922381"/>
              <a:gd name="connsiteX12" fmla="*/ 5344766 w 5351005"/>
              <a:gd name="connsiteY12" fmla="*/ 2511363 h 2922381"/>
              <a:gd name="connsiteX13" fmla="*/ 5319143 w 5351005"/>
              <a:gd name="connsiteY13" fmla="*/ 2606936 h 2922381"/>
              <a:gd name="connsiteX14" fmla="*/ 5274961 w 5351005"/>
              <a:gd name="connsiteY14" fmla="*/ 2695472 h 2922381"/>
              <a:gd name="connsiteX15" fmla="*/ 4689188 w 5351005"/>
              <a:gd name="connsiteY15" fmla="*/ 2890520 h 292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351005" h="2922381">
                <a:moveTo>
                  <a:pt x="5319143" y="2606936"/>
                </a:moveTo>
                <a:lnTo>
                  <a:pt x="5319143" y="2606936"/>
                </a:lnTo>
                <a:lnTo>
                  <a:pt x="5319143" y="2606935"/>
                </a:lnTo>
                <a:close/>
                <a:moveTo>
                  <a:pt x="4689188" y="2890520"/>
                </a:moveTo>
                <a:lnTo>
                  <a:pt x="315446" y="1232201"/>
                </a:lnTo>
                <a:cubicBezTo>
                  <a:pt x="63179" y="1136554"/>
                  <a:pt x="-63786" y="854513"/>
                  <a:pt x="31862" y="602246"/>
                </a:cubicBezTo>
                <a:lnTo>
                  <a:pt x="31863" y="602246"/>
                </a:lnTo>
                <a:cubicBezTo>
                  <a:pt x="127511" y="349979"/>
                  <a:pt x="409552" y="223014"/>
                  <a:pt x="661819" y="318662"/>
                </a:cubicBezTo>
                <a:lnTo>
                  <a:pt x="750694" y="352359"/>
                </a:lnTo>
                <a:lnTo>
                  <a:pt x="750694" y="0"/>
                </a:lnTo>
                <a:lnTo>
                  <a:pt x="1318240" y="567546"/>
                </a:lnTo>
                <a:lnTo>
                  <a:pt x="5035559" y="1976980"/>
                </a:lnTo>
                <a:cubicBezTo>
                  <a:pt x="5256293" y="2060672"/>
                  <a:pt x="5381092" y="2287071"/>
                  <a:pt x="5344766" y="2511363"/>
                </a:cubicBezTo>
                <a:lnTo>
                  <a:pt x="5319143" y="2606936"/>
                </a:lnTo>
                <a:lnTo>
                  <a:pt x="5274961" y="2695472"/>
                </a:lnTo>
                <a:cubicBezTo>
                  <a:pt x="5153451" y="2887465"/>
                  <a:pt x="4909921" y="2974211"/>
                  <a:pt x="4689188" y="2890520"/>
                </a:cubicBezTo>
                <a:close/>
              </a:path>
            </a:pathLst>
          </a:custGeom>
          <a:solidFill>
            <a:srgbClr val="E6AFF4"/>
          </a:solidFill>
          <a:ln>
            <a:solidFill>
              <a:srgbClr val="7030A0">
                <a:alpha val="21000"/>
              </a:srgbClr>
            </a:solidFill>
          </a:ln>
          <a:effectLst>
            <a:outerShdw blurRad="241300" sx="102000" sy="102000" algn="ctr" rotWithShape="0">
              <a:srgbClr val="7030A0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DFE334E-7B8C-B704-206D-EDAB4F930C4C}"/>
              </a:ext>
            </a:extLst>
          </p:cNvPr>
          <p:cNvSpPr txBox="1"/>
          <p:nvPr/>
        </p:nvSpPr>
        <p:spPr>
          <a:xfrm>
            <a:off x="815167" y="1015713"/>
            <a:ext cx="4561283" cy="93263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rPr>
              <a:t>您好！我是兮涣兮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D6B25A4-2E0C-07A8-A073-1ADAE5D8D1A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2747" y="946834"/>
            <a:ext cx="5262306" cy="6025466"/>
          </a:xfrm>
          <a:prstGeom prst="rect">
            <a:avLst/>
          </a:prstGeom>
        </p:spPr>
      </p:pic>
      <p:sp>
        <p:nvSpPr>
          <p:cNvPr id="38" name="椭圆 37">
            <a:extLst>
              <a:ext uri="{FF2B5EF4-FFF2-40B4-BE49-F238E27FC236}">
                <a16:creationId xmlns:a16="http://schemas.microsoft.com/office/drawing/2014/main" id="{9A9D2159-5E5B-0B7B-BB18-5E110DD353DC}"/>
              </a:ext>
            </a:extLst>
          </p:cNvPr>
          <p:cNvSpPr/>
          <p:nvPr/>
        </p:nvSpPr>
        <p:spPr>
          <a:xfrm>
            <a:off x="2603250" y="5344699"/>
            <a:ext cx="1120442" cy="112044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7758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3E45BA-8769-B412-E53C-F86A470F40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5750"/>
            <a:ext cx="12192000" cy="72580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E8DE94B-6374-3492-FC52-58300DCF11D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59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9392" r="16368"/>
          <a:stretch/>
        </p:blipFill>
        <p:spPr>
          <a:xfrm>
            <a:off x="5372774" y="-1251899"/>
            <a:ext cx="7153323" cy="879202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3F4E804-06A9-C9F8-814C-096A42FBB778}"/>
              </a:ext>
            </a:extLst>
          </p:cNvPr>
          <p:cNvSpPr txBox="1"/>
          <p:nvPr/>
        </p:nvSpPr>
        <p:spPr>
          <a:xfrm>
            <a:off x="812618" y="2082345"/>
            <a:ext cx="4844930" cy="84584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llet 16pt" pitchFamily="2" charset="0"/>
                <a:ea typeface="阿里巴巴普惠体 Medium" panose="00020600040101010101" pitchFamily="18" charset="-122"/>
                <a:cs typeface="MV Boli" panose="02000500030200090000" pitchFamily="2" charset="0"/>
              </a:rPr>
              <a:t>MY NAME HERE</a:t>
            </a:r>
            <a:endParaRPr kumimoji="0" lang="zh-CN" altLang="en-US" sz="24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llet 16pt" pitchFamily="2" charset="0"/>
              <a:ea typeface="阿里巴巴普惠体 Medium" panose="00020600040101010101" pitchFamily="18" charset="-122"/>
              <a:cs typeface="MV Boli" panose="02000500030200090000" pitchFamily="2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FE5AD48-0C62-2331-645D-028EE5E83C04}"/>
              </a:ext>
            </a:extLst>
          </p:cNvPr>
          <p:cNvSpPr txBox="1"/>
          <p:nvPr/>
        </p:nvSpPr>
        <p:spPr>
          <a:xfrm>
            <a:off x="1128832" y="972560"/>
            <a:ext cx="4233744" cy="117056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8F45C7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我的名字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0C8F138-A1FF-6380-2FE4-E73030DF72CB}"/>
              </a:ext>
            </a:extLst>
          </p:cNvPr>
          <p:cNvSpPr txBox="1"/>
          <p:nvPr/>
        </p:nvSpPr>
        <p:spPr>
          <a:xfrm>
            <a:off x="1128832" y="3877546"/>
            <a:ext cx="4614743" cy="105640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最近一次我获得的奖项写在这里啊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Mediu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最近二次我获得的奖项写在这里啊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Mediu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最近三次我获得的奖项写在这里啊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Mediu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Medium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17BAACC-F21A-9DF8-EB12-E5ECF65B5C2C}"/>
              </a:ext>
            </a:extLst>
          </p:cNvPr>
          <p:cNvSpPr txBox="1"/>
          <p:nvPr/>
        </p:nvSpPr>
        <p:spPr>
          <a:xfrm>
            <a:off x="1128832" y="5072843"/>
            <a:ext cx="4614743" cy="71835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代表作品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《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某某话剧的名字最长的写这里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》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《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某某舞剧的名字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》《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某某戏剧的名字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》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等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E62B946-2CDE-2D66-4475-BD394B0997DB}"/>
              </a:ext>
            </a:extLst>
          </p:cNvPr>
          <p:cNvGrpSpPr/>
          <p:nvPr/>
        </p:nvGrpSpPr>
        <p:grpSpPr>
          <a:xfrm rot="18976939">
            <a:off x="-543813" y="5893727"/>
            <a:ext cx="1591389" cy="1544546"/>
            <a:chOff x="-519294" y="3752669"/>
            <a:chExt cx="1591389" cy="1544546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C7A90E6-AABC-0793-C9A5-3C25626D86C3}"/>
                </a:ext>
              </a:extLst>
            </p:cNvPr>
            <p:cNvSpPr/>
            <p:nvPr/>
          </p:nvSpPr>
          <p:spPr>
            <a:xfrm>
              <a:off x="-519294" y="3752669"/>
              <a:ext cx="1395594" cy="1395594"/>
            </a:xfrm>
            <a:prstGeom prst="ellipse">
              <a:avLst/>
            </a:prstGeom>
            <a:gradFill>
              <a:gsLst>
                <a:gs pos="0">
                  <a:srgbClr val="FFC7CE">
                    <a:alpha val="71000"/>
                  </a:srgbClr>
                </a:gs>
                <a:gs pos="100000">
                  <a:srgbClr val="8B5FE3">
                    <a:lumMod val="67000"/>
                    <a:lumOff val="33000"/>
                  </a:srgbClr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20D615A7-2713-721D-43EA-BF9183225F2D}"/>
                </a:ext>
              </a:extLst>
            </p:cNvPr>
            <p:cNvSpPr/>
            <p:nvPr/>
          </p:nvSpPr>
          <p:spPr>
            <a:xfrm>
              <a:off x="-323499" y="3901621"/>
              <a:ext cx="1395594" cy="1395594"/>
            </a:xfrm>
            <a:prstGeom prst="ellipse">
              <a:avLst/>
            </a:prstGeom>
            <a:gradFill>
              <a:gsLst>
                <a:gs pos="0">
                  <a:srgbClr val="FFC7CE">
                    <a:alpha val="71000"/>
                  </a:srgbClr>
                </a:gs>
                <a:gs pos="100000">
                  <a:srgbClr val="8B5FE3">
                    <a:lumMod val="67000"/>
                    <a:lumOff val="33000"/>
                  </a:srgbClr>
                </a:gs>
              </a:gsLst>
              <a:lin ang="300000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sp>
        <p:nvSpPr>
          <p:cNvPr id="31" name="等腰三角形 18">
            <a:extLst>
              <a:ext uri="{FF2B5EF4-FFF2-40B4-BE49-F238E27FC236}">
                <a16:creationId xmlns:a16="http://schemas.microsoft.com/office/drawing/2014/main" id="{97255236-0733-FDBB-CCB7-F3E7F37CA370}"/>
              </a:ext>
            </a:extLst>
          </p:cNvPr>
          <p:cNvSpPr/>
          <p:nvPr/>
        </p:nvSpPr>
        <p:spPr>
          <a:xfrm rot="18418484">
            <a:off x="-165082" y="202763"/>
            <a:ext cx="921006" cy="828689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2" name="圆: 空心 31">
            <a:extLst>
              <a:ext uri="{FF2B5EF4-FFF2-40B4-BE49-F238E27FC236}">
                <a16:creationId xmlns:a16="http://schemas.microsoft.com/office/drawing/2014/main" id="{8B3370B7-E6B3-2A17-5618-EB33401AFE60}"/>
              </a:ext>
            </a:extLst>
          </p:cNvPr>
          <p:cNvSpPr/>
          <p:nvPr/>
        </p:nvSpPr>
        <p:spPr>
          <a:xfrm rot="19434311">
            <a:off x="3427289" y="2825745"/>
            <a:ext cx="914400" cy="914400"/>
          </a:xfrm>
          <a:prstGeom prst="donu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31000"/>
                </a:schemeClr>
              </a:gs>
              <a:gs pos="100000">
                <a:srgbClr val="8B5FE3"/>
              </a:gs>
            </a:gsLst>
            <a:lin ang="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C7C0F49-97CE-DBCB-E64E-72D741C28A5C}"/>
              </a:ext>
            </a:extLst>
          </p:cNvPr>
          <p:cNvSpPr txBox="1"/>
          <p:nvPr/>
        </p:nvSpPr>
        <p:spPr>
          <a:xfrm>
            <a:off x="1128832" y="3090772"/>
            <a:ext cx="4614743" cy="39537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8F45C7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话剧演员、舞剧演员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26E0FD9-F19B-0477-DC9F-B6382BDCA7D4}"/>
              </a:ext>
            </a:extLst>
          </p:cNvPr>
          <p:cNvGrpSpPr/>
          <p:nvPr/>
        </p:nvGrpSpPr>
        <p:grpSpPr>
          <a:xfrm rot="2730398">
            <a:off x="4563689" y="6117307"/>
            <a:ext cx="914400" cy="928697"/>
            <a:chOff x="995923" y="609600"/>
            <a:chExt cx="914400" cy="928697"/>
          </a:xfrm>
        </p:grpSpPr>
        <p:sp>
          <p:nvSpPr>
            <p:cNvPr id="34" name="弧形 33">
              <a:extLst>
                <a:ext uri="{FF2B5EF4-FFF2-40B4-BE49-F238E27FC236}">
                  <a16:creationId xmlns:a16="http://schemas.microsoft.com/office/drawing/2014/main" id="{3FE05254-902A-0726-A442-90F8EF1D1537}"/>
                </a:ext>
              </a:extLst>
            </p:cNvPr>
            <p:cNvSpPr/>
            <p:nvPr/>
          </p:nvSpPr>
          <p:spPr>
            <a:xfrm>
              <a:off x="995923" y="609600"/>
              <a:ext cx="914400" cy="914400"/>
            </a:xfrm>
            <a:prstGeom prst="arc">
              <a:avLst>
                <a:gd name="adj1" fmla="val 12325612"/>
                <a:gd name="adj2" fmla="val 0"/>
              </a:avLst>
            </a:prstGeom>
            <a:ln w="254000" cap="rnd">
              <a:gradFill>
                <a:gsLst>
                  <a:gs pos="0">
                    <a:srgbClr val="FFC7CE">
                      <a:alpha val="67000"/>
                    </a:srgbClr>
                  </a:gs>
                  <a:gs pos="100000">
                    <a:srgbClr val="8B5FE3">
                      <a:lumMod val="25000"/>
                      <a:lumOff val="75000"/>
                    </a:srgb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  <p:sp>
          <p:nvSpPr>
            <p:cNvPr id="35" name="弧形 34">
              <a:extLst>
                <a:ext uri="{FF2B5EF4-FFF2-40B4-BE49-F238E27FC236}">
                  <a16:creationId xmlns:a16="http://schemas.microsoft.com/office/drawing/2014/main" id="{A8558831-BB75-8F04-B25F-27194DFAEE3C}"/>
                </a:ext>
              </a:extLst>
            </p:cNvPr>
            <p:cNvSpPr/>
            <p:nvPr/>
          </p:nvSpPr>
          <p:spPr>
            <a:xfrm>
              <a:off x="995923" y="623897"/>
              <a:ext cx="914400" cy="914400"/>
            </a:xfrm>
            <a:prstGeom prst="arc">
              <a:avLst>
                <a:gd name="adj1" fmla="val 12325612"/>
                <a:gd name="adj2" fmla="val 0"/>
              </a:avLst>
            </a:prstGeom>
            <a:ln w="254000" cap="rnd">
              <a:gradFill>
                <a:gsLst>
                  <a:gs pos="0">
                    <a:srgbClr val="FFC7CE"/>
                  </a:gs>
                  <a:gs pos="100000">
                    <a:srgbClr val="8B5FE3">
                      <a:lumMod val="25000"/>
                      <a:lumOff val="75000"/>
                    </a:srgbClr>
                  </a:gs>
                </a:gsLst>
                <a:lin ang="5400000" scaled="1"/>
              </a:gradFill>
              <a:round/>
            </a:ln>
            <a:effectLst>
              <a:softEdge rad="2159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sp>
        <p:nvSpPr>
          <p:cNvPr id="36" name="等腰三角形 18">
            <a:extLst>
              <a:ext uri="{FF2B5EF4-FFF2-40B4-BE49-F238E27FC236}">
                <a16:creationId xmlns:a16="http://schemas.microsoft.com/office/drawing/2014/main" id="{A01E01E5-1D18-9519-67AC-8654DAA9BC8D}"/>
              </a:ext>
            </a:extLst>
          </p:cNvPr>
          <p:cNvSpPr/>
          <p:nvPr/>
        </p:nvSpPr>
        <p:spPr>
          <a:xfrm rot="20209020">
            <a:off x="11145064" y="5917814"/>
            <a:ext cx="921006" cy="828689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ln w="254000" cap="rnd">
            <a:gradFill>
              <a:gsLst>
                <a:gs pos="0">
                  <a:srgbClr val="FFC7CE"/>
                </a:gs>
                <a:gs pos="100000">
                  <a:srgbClr val="8B5FE3">
                    <a:lumMod val="25000"/>
                    <a:lumOff val="75000"/>
                  </a:srgbClr>
                </a:gs>
              </a:gsLst>
              <a:lin ang="5400000" scaled="1"/>
            </a:gradFill>
            <a:round/>
          </a:ln>
          <a:effectLst>
            <a:softEdge rad="889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BD2208D0-B5C9-CC65-D32C-D454233173F9}"/>
              </a:ext>
            </a:extLst>
          </p:cNvPr>
          <p:cNvSpPr/>
          <p:nvPr/>
        </p:nvSpPr>
        <p:spPr>
          <a:xfrm>
            <a:off x="10926820" y="1163065"/>
            <a:ext cx="533399" cy="53339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7178F53B-0CE2-8219-FB66-76BC51FE4197}"/>
              </a:ext>
            </a:extLst>
          </p:cNvPr>
          <p:cNvSpPr/>
          <p:nvPr/>
        </p:nvSpPr>
        <p:spPr>
          <a:xfrm>
            <a:off x="11384519" y="-546669"/>
            <a:ext cx="1258310" cy="125831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BF103291-FBD2-8461-0C05-136C6347E029}"/>
              </a:ext>
            </a:extLst>
          </p:cNvPr>
          <p:cNvSpPr/>
          <p:nvPr/>
        </p:nvSpPr>
        <p:spPr>
          <a:xfrm>
            <a:off x="7481751" y="-620038"/>
            <a:ext cx="830840" cy="83084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79385C76-D1FA-CF38-BA00-3275AAA2C26D}"/>
              </a:ext>
            </a:extLst>
          </p:cNvPr>
          <p:cNvSpPr/>
          <p:nvPr/>
        </p:nvSpPr>
        <p:spPr>
          <a:xfrm rot="4543343">
            <a:off x="6093390" y="1833121"/>
            <a:ext cx="1395594" cy="1395594"/>
          </a:xfrm>
          <a:prstGeom prst="ellipse">
            <a:avLst/>
          </a:prstGeom>
          <a:gradFill>
            <a:gsLst>
              <a:gs pos="0">
                <a:srgbClr val="FFC7CE">
                  <a:alpha val="71000"/>
                </a:srgbClr>
              </a:gs>
              <a:gs pos="100000">
                <a:srgbClr val="8B5FE3">
                  <a:lumMod val="67000"/>
                  <a:lumOff val="33000"/>
                </a:srgbClr>
              </a:gs>
            </a:gsLst>
            <a:lin ang="3000000" scaled="0"/>
          </a:gra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9797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3E45BA-8769-B412-E53C-F86A470F40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47650"/>
            <a:ext cx="12192000" cy="7219950"/>
          </a:xfrm>
          <a:prstGeom prst="rect">
            <a:avLst/>
          </a:prstGeom>
        </p:spPr>
      </p:pic>
      <p:sp>
        <p:nvSpPr>
          <p:cNvPr id="29" name="椭圆 28">
            <a:extLst>
              <a:ext uri="{FF2B5EF4-FFF2-40B4-BE49-F238E27FC236}">
                <a16:creationId xmlns:a16="http://schemas.microsoft.com/office/drawing/2014/main" id="{04169368-F031-F416-89D7-7E53FDB972A6}"/>
              </a:ext>
            </a:extLst>
          </p:cNvPr>
          <p:cNvSpPr/>
          <p:nvPr/>
        </p:nvSpPr>
        <p:spPr>
          <a:xfrm>
            <a:off x="2253832" y="2722775"/>
            <a:ext cx="1004822" cy="100482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27000">
                <a:srgbClr val="9E62E0">
                  <a:alpha val="48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4" name="等腰三角形 18">
            <a:extLst>
              <a:ext uri="{FF2B5EF4-FFF2-40B4-BE49-F238E27FC236}">
                <a16:creationId xmlns:a16="http://schemas.microsoft.com/office/drawing/2014/main" id="{CADE0D29-D615-7503-FBC9-002FCFE78483}"/>
              </a:ext>
            </a:extLst>
          </p:cNvPr>
          <p:cNvSpPr/>
          <p:nvPr/>
        </p:nvSpPr>
        <p:spPr>
          <a:xfrm rot="18418484">
            <a:off x="-165082" y="202763"/>
            <a:ext cx="921006" cy="828689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solidFill>
            <a:srgbClr val="9E62E0">
              <a:alpha val="51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5" name="圆: 空心 24">
            <a:extLst>
              <a:ext uri="{FF2B5EF4-FFF2-40B4-BE49-F238E27FC236}">
                <a16:creationId xmlns:a16="http://schemas.microsoft.com/office/drawing/2014/main" id="{056581BE-94EF-F9A6-47A2-C8B983ACA674}"/>
              </a:ext>
            </a:extLst>
          </p:cNvPr>
          <p:cNvSpPr/>
          <p:nvPr/>
        </p:nvSpPr>
        <p:spPr>
          <a:xfrm rot="19434311">
            <a:off x="3660117" y="6507399"/>
            <a:ext cx="914400" cy="914400"/>
          </a:xfrm>
          <a:prstGeom prst="donu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31000"/>
                </a:schemeClr>
              </a:gs>
              <a:gs pos="100000">
                <a:srgbClr val="9E62E0">
                  <a:alpha val="61000"/>
                </a:srgbClr>
              </a:gs>
            </a:gsLst>
            <a:lin ang="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6" name="等腰三角形 18">
            <a:extLst>
              <a:ext uri="{FF2B5EF4-FFF2-40B4-BE49-F238E27FC236}">
                <a16:creationId xmlns:a16="http://schemas.microsoft.com/office/drawing/2014/main" id="{E1968023-5B7A-87C9-047F-C82809D2C2F9}"/>
              </a:ext>
            </a:extLst>
          </p:cNvPr>
          <p:cNvSpPr/>
          <p:nvPr/>
        </p:nvSpPr>
        <p:spPr>
          <a:xfrm rot="20209020">
            <a:off x="11145064" y="5917814"/>
            <a:ext cx="921006" cy="828689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ln w="254000" cap="rnd">
            <a:gradFill>
              <a:gsLst>
                <a:gs pos="0">
                  <a:srgbClr val="FFC7CE"/>
                </a:gs>
                <a:gs pos="100000">
                  <a:srgbClr val="8B5FE3">
                    <a:lumMod val="25000"/>
                    <a:lumOff val="75000"/>
                  </a:srgbClr>
                </a:gs>
              </a:gsLst>
              <a:lin ang="5400000" scaled="1"/>
            </a:gradFill>
            <a:round/>
          </a:ln>
          <a:effectLst>
            <a:softEdge rad="889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9606ADE0-06C1-C23E-0C32-791D55F5058B}"/>
              </a:ext>
            </a:extLst>
          </p:cNvPr>
          <p:cNvSpPr/>
          <p:nvPr/>
        </p:nvSpPr>
        <p:spPr>
          <a:xfrm>
            <a:off x="10926820" y="1163065"/>
            <a:ext cx="533399" cy="53339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EE41B888-22D4-AA1C-39CC-614BBE03D173}"/>
              </a:ext>
            </a:extLst>
          </p:cNvPr>
          <p:cNvSpPr/>
          <p:nvPr/>
        </p:nvSpPr>
        <p:spPr>
          <a:xfrm>
            <a:off x="11384519" y="-546669"/>
            <a:ext cx="1258310" cy="125831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BD3D6CB-E809-060A-7828-261ABB8E82E5}"/>
              </a:ext>
            </a:extLst>
          </p:cNvPr>
          <p:cNvSpPr txBox="1"/>
          <p:nvPr/>
        </p:nvSpPr>
        <p:spPr>
          <a:xfrm>
            <a:off x="3236174" y="1656386"/>
            <a:ext cx="3185992" cy="95268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noFill/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参演作品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E8CA403-3AE9-933A-EC79-2F5DE8E736E6}"/>
              </a:ext>
            </a:extLst>
          </p:cNvPr>
          <p:cNvSpPr txBox="1"/>
          <p:nvPr/>
        </p:nvSpPr>
        <p:spPr>
          <a:xfrm>
            <a:off x="725100" y="2906959"/>
            <a:ext cx="2033468" cy="5289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8000"/>
                  </a:prst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参演作品名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6813C9D-A856-0FEC-E37C-6A2D6CD8C800}"/>
              </a:ext>
            </a:extLst>
          </p:cNvPr>
          <p:cNvSpPr txBox="1"/>
          <p:nvPr/>
        </p:nvSpPr>
        <p:spPr>
          <a:xfrm>
            <a:off x="10082333" y="704849"/>
            <a:ext cx="2033468" cy="5289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8000"/>
                  </a:prst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参演作品名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902D11D-9D29-E675-D964-085B85AAFA50}"/>
              </a:ext>
            </a:extLst>
          </p:cNvPr>
          <p:cNvSpPr txBox="1"/>
          <p:nvPr/>
        </p:nvSpPr>
        <p:spPr>
          <a:xfrm>
            <a:off x="2833808" y="4285976"/>
            <a:ext cx="2033468" cy="5289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93000"/>
                  </a:prst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参演作品名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226F5A5-9372-D7F0-349F-989E1E2F7599}"/>
              </a:ext>
            </a:extLst>
          </p:cNvPr>
          <p:cNvSpPr txBox="1"/>
          <p:nvPr/>
        </p:nvSpPr>
        <p:spPr>
          <a:xfrm>
            <a:off x="-647736" y="4173920"/>
            <a:ext cx="2033468" cy="5289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8000"/>
                  </a:prst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参演作品名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563BD74-A0A3-E855-DBD1-8F14B9BFDF84}"/>
              </a:ext>
            </a:extLst>
          </p:cNvPr>
          <p:cNvSpPr txBox="1"/>
          <p:nvPr/>
        </p:nvSpPr>
        <p:spPr>
          <a:xfrm>
            <a:off x="4731207" y="3283470"/>
            <a:ext cx="2033468" cy="5289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8000"/>
                  </a:prst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参演作品名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2E36304-73BE-F984-FB13-FE9986C94458}"/>
              </a:ext>
            </a:extLst>
          </p:cNvPr>
          <p:cNvSpPr txBox="1"/>
          <p:nvPr/>
        </p:nvSpPr>
        <p:spPr>
          <a:xfrm>
            <a:off x="121623" y="1309414"/>
            <a:ext cx="2033468" cy="5289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8000"/>
                  </a:prst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参演作品名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EA38FE1-2472-1D73-604F-823F11E3FF93}"/>
              </a:ext>
            </a:extLst>
          </p:cNvPr>
          <p:cNvSpPr txBox="1"/>
          <p:nvPr/>
        </p:nvSpPr>
        <p:spPr>
          <a:xfrm>
            <a:off x="5562323" y="6465048"/>
            <a:ext cx="2033468" cy="5289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8000"/>
                  </a:prst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参演作品名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9CB343B-23A0-152B-AD39-B5EEBC2B7B41}"/>
              </a:ext>
            </a:extLst>
          </p:cNvPr>
          <p:cNvSpPr txBox="1"/>
          <p:nvPr/>
        </p:nvSpPr>
        <p:spPr>
          <a:xfrm>
            <a:off x="-352184" y="6282219"/>
            <a:ext cx="3185992" cy="95268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noFill/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参演作品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F7B6E8E-2638-125D-5F9E-C22BD6CC1C0E}"/>
              </a:ext>
            </a:extLst>
          </p:cNvPr>
          <p:cNvSpPr/>
          <p:nvPr/>
        </p:nvSpPr>
        <p:spPr>
          <a:xfrm>
            <a:off x="6824317" y="1712663"/>
            <a:ext cx="641999" cy="641999"/>
          </a:xfrm>
          <a:prstGeom prst="ellipse">
            <a:avLst/>
          </a:prstGeom>
          <a:solidFill>
            <a:srgbClr val="9E62E0">
              <a:alpha val="26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A909884C-4D3E-853A-A8B9-8D3B1526F0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647" y="355503"/>
            <a:ext cx="7437765" cy="54259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D1786DC-D4F4-9A0E-5527-C1834855D8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8985" y="5252825"/>
            <a:ext cx="11065199" cy="1072989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8BD7F494-6214-A476-3DDF-BE64E69A46A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67616" y="242561"/>
            <a:ext cx="6524385" cy="721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097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3E45BA-8769-B412-E53C-F86A470F40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19065"/>
            <a:ext cx="12192000" cy="7091365"/>
          </a:xfrm>
          <a:prstGeom prst="rect">
            <a:avLst/>
          </a:prstGeom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id="{5BFC776A-935C-56B6-E059-681C32A693EF}"/>
              </a:ext>
            </a:extLst>
          </p:cNvPr>
          <p:cNvGrpSpPr/>
          <p:nvPr/>
        </p:nvGrpSpPr>
        <p:grpSpPr>
          <a:xfrm>
            <a:off x="565644" y="121843"/>
            <a:ext cx="2189639" cy="2189639"/>
            <a:chOff x="565644" y="121843"/>
            <a:chExt cx="2189639" cy="2189639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3C404DD1-66E7-0E8B-5699-DF7387E5877F}"/>
                </a:ext>
              </a:extLst>
            </p:cNvPr>
            <p:cNvSpPr/>
            <p:nvPr/>
          </p:nvSpPr>
          <p:spPr>
            <a:xfrm>
              <a:off x="763775" y="248844"/>
              <a:ext cx="1743165" cy="1743165"/>
            </a:xfrm>
            <a:prstGeom prst="ellipse">
              <a:avLst/>
            </a:prstGeom>
            <a:solidFill>
              <a:srgbClr val="8B5F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8E88C880-27E4-EA78-F64C-7A3E8ABAE339}"/>
                </a:ext>
              </a:extLst>
            </p:cNvPr>
            <p:cNvSpPr/>
            <p:nvPr/>
          </p:nvSpPr>
          <p:spPr>
            <a:xfrm>
              <a:off x="565644" y="121843"/>
              <a:ext cx="2189639" cy="2189639"/>
            </a:xfrm>
            <a:prstGeom prst="ellipse">
              <a:avLst/>
            </a:prstGeom>
            <a:solidFill>
              <a:srgbClr val="8B5FE3">
                <a:alpha val="35000"/>
              </a:srgbClr>
            </a:soli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35D5487-1C8F-055B-1909-ABC060E98BE4}"/>
              </a:ext>
            </a:extLst>
          </p:cNvPr>
          <p:cNvGrpSpPr/>
          <p:nvPr/>
        </p:nvGrpSpPr>
        <p:grpSpPr>
          <a:xfrm>
            <a:off x="3003977" y="1992009"/>
            <a:ext cx="1722186" cy="1722186"/>
            <a:chOff x="3003977" y="1992009"/>
            <a:chExt cx="1722186" cy="1722186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AE713EB-FFDD-2D5F-D4BA-5EFB88C5F480}"/>
                </a:ext>
              </a:extLst>
            </p:cNvPr>
            <p:cNvSpPr/>
            <p:nvPr/>
          </p:nvSpPr>
          <p:spPr>
            <a:xfrm>
              <a:off x="3146075" y="2024828"/>
              <a:ext cx="1395594" cy="1395594"/>
            </a:xfrm>
            <a:prstGeom prst="ellipse">
              <a:avLst/>
            </a:prstGeom>
            <a:solidFill>
              <a:srgbClr val="8B5F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B6D24273-C27C-9902-CC06-744492753595}"/>
                </a:ext>
              </a:extLst>
            </p:cNvPr>
            <p:cNvSpPr/>
            <p:nvPr/>
          </p:nvSpPr>
          <p:spPr>
            <a:xfrm>
              <a:off x="3003977" y="1992009"/>
              <a:ext cx="1722186" cy="1722186"/>
            </a:xfrm>
            <a:prstGeom prst="ellipse">
              <a:avLst/>
            </a:prstGeom>
            <a:solidFill>
              <a:srgbClr val="9E62E0">
                <a:alpha val="42000"/>
              </a:srgbClr>
            </a:soli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CA8DCF1-98BB-883A-F788-C6799CD78621}"/>
              </a:ext>
            </a:extLst>
          </p:cNvPr>
          <p:cNvGrpSpPr/>
          <p:nvPr/>
        </p:nvGrpSpPr>
        <p:grpSpPr>
          <a:xfrm>
            <a:off x="-424305" y="3117762"/>
            <a:ext cx="1982997" cy="1982997"/>
            <a:chOff x="-424305" y="3117762"/>
            <a:chExt cx="1982997" cy="1982997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833859A1-709A-CCC0-558E-F8BADEFC0974}"/>
                </a:ext>
              </a:extLst>
            </p:cNvPr>
            <p:cNvSpPr/>
            <p:nvPr/>
          </p:nvSpPr>
          <p:spPr>
            <a:xfrm>
              <a:off x="-201815" y="3357309"/>
              <a:ext cx="1500185" cy="1500185"/>
            </a:xfrm>
            <a:prstGeom prst="ellipse">
              <a:avLst/>
            </a:prstGeom>
            <a:solidFill>
              <a:srgbClr val="8B5F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F5275EC8-5F85-3737-3666-4166023BA59F}"/>
                </a:ext>
              </a:extLst>
            </p:cNvPr>
            <p:cNvSpPr/>
            <p:nvPr/>
          </p:nvSpPr>
          <p:spPr>
            <a:xfrm>
              <a:off x="-424305" y="3117762"/>
              <a:ext cx="1982997" cy="1982997"/>
            </a:xfrm>
            <a:prstGeom prst="ellipse">
              <a:avLst/>
            </a:prstGeom>
            <a:solidFill>
              <a:srgbClr val="8B5FE3">
                <a:alpha val="39000"/>
              </a:srgbClr>
            </a:soli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2616178-A076-8A20-7B62-66E714572E6F}"/>
              </a:ext>
            </a:extLst>
          </p:cNvPr>
          <p:cNvGrpSpPr/>
          <p:nvPr/>
        </p:nvGrpSpPr>
        <p:grpSpPr>
          <a:xfrm>
            <a:off x="8507377" y="608321"/>
            <a:ext cx="2519532" cy="2519532"/>
            <a:chOff x="7211977" y="-52079"/>
            <a:chExt cx="2519532" cy="2519532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14E0C246-E858-056E-D5BE-0C65BD43C80B}"/>
                </a:ext>
              </a:extLst>
            </p:cNvPr>
            <p:cNvSpPr/>
            <p:nvPr/>
          </p:nvSpPr>
          <p:spPr>
            <a:xfrm>
              <a:off x="7211977" y="-52079"/>
              <a:ext cx="2519532" cy="2519532"/>
            </a:xfrm>
            <a:prstGeom prst="ellipse">
              <a:avLst/>
            </a:prstGeom>
            <a:solidFill>
              <a:srgbClr val="8B5FE3">
                <a:alpha val="74000"/>
              </a:srgbClr>
            </a:soli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C5B112F-4F0E-A4CB-A2EE-67B5AD1A71ED}"/>
                </a:ext>
              </a:extLst>
            </p:cNvPr>
            <p:cNvSpPr/>
            <p:nvPr/>
          </p:nvSpPr>
          <p:spPr>
            <a:xfrm>
              <a:off x="7451546" y="173831"/>
              <a:ext cx="2009775" cy="2009775"/>
            </a:xfrm>
            <a:prstGeom prst="ellipse">
              <a:avLst/>
            </a:prstGeom>
            <a:solidFill>
              <a:srgbClr val="8B5F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E627FCB0-A552-E69F-5C05-B926888D954C}"/>
              </a:ext>
            </a:extLst>
          </p:cNvPr>
          <p:cNvSpPr/>
          <p:nvPr/>
        </p:nvSpPr>
        <p:spPr>
          <a:xfrm>
            <a:off x="2733674" y="3486059"/>
            <a:ext cx="6943725" cy="6943725"/>
          </a:xfrm>
          <a:prstGeom prst="ellipse">
            <a:avLst/>
          </a:prstGeom>
          <a:solidFill>
            <a:srgbClr val="8B5FE3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784A08B0-2B12-18A1-AA71-729BB453641E}"/>
              </a:ext>
            </a:extLst>
          </p:cNvPr>
          <p:cNvSpPr/>
          <p:nvPr/>
        </p:nvSpPr>
        <p:spPr>
          <a:xfrm>
            <a:off x="2596741" y="4682597"/>
            <a:ext cx="1014410" cy="101441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8B5FE3">
                  <a:alpha val="30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5E88971-19CA-5DFE-3025-7B711BD026FF}"/>
              </a:ext>
            </a:extLst>
          </p:cNvPr>
          <p:cNvSpPr/>
          <p:nvPr/>
        </p:nvSpPr>
        <p:spPr>
          <a:xfrm>
            <a:off x="3842850" y="-486107"/>
            <a:ext cx="1395594" cy="1395594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8B5FE3">
                  <a:alpha val="30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3FC6E703-EFEF-45A2-5DBF-5AE30C846297}"/>
              </a:ext>
            </a:extLst>
          </p:cNvPr>
          <p:cNvSpPr/>
          <p:nvPr/>
        </p:nvSpPr>
        <p:spPr>
          <a:xfrm>
            <a:off x="10436179" y="242979"/>
            <a:ext cx="376328" cy="376328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/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9F0B3AA9-E19A-6320-BD3A-990D46D627C4}"/>
              </a:ext>
            </a:extLst>
          </p:cNvPr>
          <p:cNvSpPr/>
          <p:nvPr/>
        </p:nvSpPr>
        <p:spPr>
          <a:xfrm>
            <a:off x="8219305" y="-92076"/>
            <a:ext cx="852396" cy="852396"/>
          </a:xfrm>
          <a:prstGeom prst="ellipse">
            <a:avLst/>
          </a:prstGeom>
          <a:solidFill>
            <a:srgbClr val="8B5FE3">
              <a:alpha val="67000"/>
            </a:srgb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05DA21D-45E2-ECE6-C7CE-FF063DCF1656}"/>
              </a:ext>
            </a:extLst>
          </p:cNvPr>
          <p:cNvSpPr/>
          <p:nvPr/>
        </p:nvSpPr>
        <p:spPr>
          <a:xfrm>
            <a:off x="11393098" y="2682763"/>
            <a:ext cx="623890" cy="623890"/>
          </a:xfrm>
          <a:prstGeom prst="ellipse">
            <a:avLst/>
          </a:prstGeom>
          <a:solidFill>
            <a:srgbClr val="ECC3F9"/>
          </a:soli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1E18AEF1-4EAD-7E4D-2E16-BEDFE85C2CBB}"/>
              </a:ext>
            </a:extLst>
          </p:cNvPr>
          <p:cNvSpPr/>
          <p:nvPr/>
        </p:nvSpPr>
        <p:spPr>
          <a:xfrm>
            <a:off x="11669430" y="6405282"/>
            <a:ext cx="852396" cy="852396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76CD57D-441F-2FD1-AE4C-8512E7F6D4D5}"/>
              </a:ext>
            </a:extLst>
          </p:cNvPr>
          <p:cNvSpPr/>
          <p:nvPr/>
        </p:nvSpPr>
        <p:spPr>
          <a:xfrm>
            <a:off x="232482" y="5757950"/>
            <a:ext cx="1743165" cy="174316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8B5FE3">
                  <a:alpha val="30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2AAD905-7468-7AD8-5FE1-48EE5E6BA585}"/>
              </a:ext>
            </a:extLst>
          </p:cNvPr>
          <p:cNvSpPr/>
          <p:nvPr/>
        </p:nvSpPr>
        <p:spPr>
          <a:xfrm>
            <a:off x="9595259" y="3847583"/>
            <a:ext cx="877507" cy="87750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ECC3F9"/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770CC8E-D60A-B6E7-B39B-D64B5B9A5A0B}"/>
              </a:ext>
            </a:extLst>
          </p:cNvPr>
          <p:cNvSpPr/>
          <p:nvPr/>
        </p:nvSpPr>
        <p:spPr>
          <a:xfrm>
            <a:off x="11705043" y="-119065"/>
            <a:ext cx="623890" cy="62389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38871B-9EE9-C4D1-A35F-D8C88280B81D}"/>
              </a:ext>
            </a:extLst>
          </p:cNvPr>
          <p:cNvGrpSpPr/>
          <p:nvPr/>
        </p:nvGrpSpPr>
        <p:grpSpPr>
          <a:xfrm>
            <a:off x="4838166" y="313648"/>
            <a:ext cx="2597059" cy="1028552"/>
            <a:chOff x="4838166" y="313648"/>
            <a:chExt cx="2597059" cy="102855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6FAE83B-AE7E-20B8-455F-3D2FC34ACB0E}"/>
                </a:ext>
              </a:extLst>
            </p:cNvPr>
            <p:cNvSpPr txBox="1"/>
            <p:nvPr/>
          </p:nvSpPr>
          <p:spPr>
            <a:xfrm>
              <a:off x="4838166" y="313648"/>
              <a:ext cx="2597059" cy="73580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 w="6350">
                    <a:solidFill>
                      <a:srgbClr val="8B5FE3">
                        <a:alpha val="50000"/>
                      </a:srgbClr>
                    </a:solidFill>
                  </a:ln>
                  <a:noFill/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合作企业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5F847F1-4815-0700-35A6-430B4AE077C9}"/>
                </a:ext>
              </a:extLst>
            </p:cNvPr>
            <p:cNvSpPr txBox="1"/>
            <p:nvPr/>
          </p:nvSpPr>
          <p:spPr>
            <a:xfrm>
              <a:off x="5119961" y="420139"/>
              <a:ext cx="2033468" cy="5289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93000"/>
                    </a:prst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合作企业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55AF73B-7238-2F6D-088C-F65F64DFE53B}"/>
                </a:ext>
              </a:extLst>
            </p:cNvPr>
            <p:cNvSpPr txBox="1"/>
            <p:nvPr/>
          </p:nvSpPr>
          <p:spPr>
            <a:xfrm>
              <a:off x="5106971" y="1106670"/>
              <a:ext cx="2059448" cy="2355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80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Medium" panose="020B0600000000000000" pitchFamily="34" charset="-122"/>
                  <a:cs typeface="Arial" panose="020B0604020202020204" pitchFamily="34" charset="0"/>
                </a:rPr>
                <a:t>COOPERATIVE COMPANY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72FCDD63-F7E2-2713-5864-5B0D3E6782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608"/>
          <a:stretch/>
        </p:blipFill>
        <p:spPr>
          <a:xfrm>
            <a:off x="3208338" y="1822602"/>
            <a:ext cx="5848350" cy="7168998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EEB5DFBB-F554-ED0D-799E-DC182F627E41}"/>
              </a:ext>
            </a:extLst>
          </p:cNvPr>
          <p:cNvSpPr txBox="1"/>
          <p:nvPr/>
        </p:nvSpPr>
        <p:spPr>
          <a:xfrm>
            <a:off x="806744" y="855552"/>
            <a:ext cx="1624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ExtraLight" panose="020B0200000000000000" pitchFamily="34" charset="-122"/>
                <a:cs typeface="Arial" panose="020B0604020202020204" pitchFamily="34" charset="0"/>
              </a:rPr>
              <a:t>COMPANY LOGO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E4B13E9-739E-1E47-6631-0BAA6BFB4C98}"/>
              </a:ext>
            </a:extLst>
          </p:cNvPr>
          <p:cNvSpPr txBox="1"/>
          <p:nvPr/>
        </p:nvSpPr>
        <p:spPr>
          <a:xfrm>
            <a:off x="8935146" y="1515952"/>
            <a:ext cx="1624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ExtraLight" panose="020B0200000000000000" pitchFamily="34" charset="-122"/>
                <a:cs typeface="Arial" panose="020B0604020202020204" pitchFamily="34" charset="0"/>
              </a:rPr>
              <a:t>COMPANY LOGO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BD9DE91-135A-83CE-6471-35E7F2DCFFD2}"/>
              </a:ext>
            </a:extLst>
          </p:cNvPr>
          <p:cNvSpPr txBox="1"/>
          <p:nvPr/>
        </p:nvSpPr>
        <p:spPr>
          <a:xfrm>
            <a:off x="3030738" y="2416261"/>
            <a:ext cx="1624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ExtraLight" panose="020B0200000000000000" pitchFamily="34" charset="-122"/>
                <a:cs typeface="Arial" panose="020B0604020202020204" pitchFamily="34" charset="0"/>
              </a:rPr>
              <a:t>COMPANY LOGO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4E9CE9F-703D-F475-C1B5-EEA3B67C4ECB}"/>
              </a:ext>
            </a:extLst>
          </p:cNvPr>
          <p:cNvSpPr txBox="1"/>
          <p:nvPr/>
        </p:nvSpPr>
        <p:spPr>
          <a:xfrm>
            <a:off x="-213015" y="3784235"/>
            <a:ext cx="1624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ExtraLight" panose="020B0200000000000000" pitchFamily="34" charset="-122"/>
                <a:cs typeface="Arial" panose="020B0604020202020204" pitchFamily="34" charset="0"/>
              </a:rPr>
              <a:t>COMPANY LOGO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3F34CD37-DF94-1A68-185D-A030CCCECD35}"/>
              </a:ext>
            </a:extLst>
          </p:cNvPr>
          <p:cNvSpPr/>
          <p:nvPr/>
        </p:nvSpPr>
        <p:spPr>
          <a:xfrm>
            <a:off x="1589824" y="2624367"/>
            <a:ext cx="852396" cy="852396"/>
          </a:xfrm>
          <a:prstGeom prst="ellipse">
            <a:avLst/>
          </a:prstGeom>
          <a:solidFill>
            <a:srgbClr val="8B5FE3">
              <a:alpha val="67000"/>
            </a:srgb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7DB6F79-5559-3603-70E2-F4DBAC755224}"/>
              </a:ext>
            </a:extLst>
          </p:cNvPr>
          <p:cNvGrpSpPr/>
          <p:nvPr/>
        </p:nvGrpSpPr>
        <p:grpSpPr>
          <a:xfrm>
            <a:off x="8199885" y="5336791"/>
            <a:ext cx="1920887" cy="1920887"/>
            <a:chOff x="8199885" y="5336791"/>
            <a:chExt cx="1920887" cy="1920887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7F963D2-4C0B-1A65-AA47-87AD35257B0A}"/>
                </a:ext>
              </a:extLst>
            </p:cNvPr>
            <p:cNvSpPr/>
            <p:nvPr/>
          </p:nvSpPr>
          <p:spPr>
            <a:xfrm>
              <a:off x="8454321" y="5472115"/>
              <a:ext cx="1500185" cy="1500185"/>
            </a:xfrm>
            <a:prstGeom prst="ellipse">
              <a:avLst/>
            </a:prstGeom>
            <a:solidFill>
              <a:srgbClr val="8B5F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910137F2-7F1C-2ADA-C239-E03F630521DE}"/>
                </a:ext>
              </a:extLst>
            </p:cNvPr>
            <p:cNvSpPr/>
            <p:nvPr/>
          </p:nvSpPr>
          <p:spPr>
            <a:xfrm>
              <a:off x="8199885" y="5336791"/>
              <a:ext cx="1920887" cy="1920887"/>
            </a:xfrm>
            <a:prstGeom prst="ellipse">
              <a:avLst/>
            </a:prstGeom>
            <a:solidFill>
              <a:srgbClr val="8B5FE3">
                <a:alpha val="51000"/>
              </a:srgbClr>
            </a:soli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3B052A05-2578-35A8-82D7-45F834B35B13}"/>
              </a:ext>
            </a:extLst>
          </p:cNvPr>
          <p:cNvSpPr txBox="1"/>
          <p:nvPr/>
        </p:nvSpPr>
        <p:spPr>
          <a:xfrm>
            <a:off x="8415442" y="5945855"/>
            <a:ext cx="1624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ExtraLight" panose="020B0200000000000000" pitchFamily="34" charset="-122"/>
                <a:cs typeface="Arial" panose="020B0604020202020204" pitchFamily="34" charset="0"/>
              </a:rPr>
              <a:t>COMPANY LOGO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8EB2C11D-3489-33D6-F4F2-02B469148087}"/>
              </a:ext>
            </a:extLst>
          </p:cNvPr>
          <p:cNvSpPr/>
          <p:nvPr/>
        </p:nvSpPr>
        <p:spPr>
          <a:xfrm>
            <a:off x="11027271" y="3614734"/>
            <a:ext cx="1792367" cy="1792367"/>
          </a:xfrm>
          <a:prstGeom prst="ellipse">
            <a:avLst/>
          </a:prstGeom>
          <a:solidFill>
            <a:srgbClr val="8B5FE3">
              <a:alpha val="67000"/>
            </a:srgb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1031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3E45BA-8769-B412-E53C-F86A470F40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90499"/>
            <a:ext cx="12192000" cy="7162799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E9F11FEB-5B78-0693-1517-6C24D791D58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5037" y="737650"/>
            <a:ext cx="4763911" cy="6453977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02C16B74-E70A-AFA0-D856-432E745ABF7A}"/>
              </a:ext>
            </a:extLst>
          </p:cNvPr>
          <p:cNvSpPr/>
          <p:nvPr/>
        </p:nvSpPr>
        <p:spPr>
          <a:xfrm>
            <a:off x="752476" y="4067175"/>
            <a:ext cx="10858500" cy="2257426"/>
          </a:xfrm>
          <a:prstGeom prst="roundRect">
            <a:avLst>
              <a:gd name="adj" fmla="val 11749"/>
            </a:avLst>
          </a:prstGeom>
          <a:solidFill>
            <a:schemeClr val="bg1">
              <a:alpha val="62000"/>
            </a:schemeClr>
          </a:solidFill>
          <a:ln>
            <a:noFill/>
          </a:ln>
          <a:effectLst>
            <a:outerShdw blurRad="215900" sx="102000" sy="102000" algn="ctr" rotWithShape="0">
              <a:srgbClr val="ECC3F9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5815CB4D-7F21-207B-1D53-07346183A96F}"/>
              </a:ext>
            </a:extLst>
          </p:cNvPr>
          <p:cNvSpPr/>
          <p:nvPr/>
        </p:nvSpPr>
        <p:spPr>
          <a:xfrm>
            <a:off x="6908238" y="-793046"/>
            <a:ext cx="1395594" cy="1395594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EBC28D43-A811-2F66-EF89-270E95402845}"/>
              </a:ext>
            </a:extLst>
          </p:cNvPr>
          <p:cNvSpPr/>
          <p:nvPr/>
        </p:nvSpPr>
        <p:spPr>
          <a:xfrm>
            <a:off x="278416" y="4738688"/>
            <a:ext cx="452396" cy="849312"/>
          </a:xfrm>
          <a:custGeom>
            <a:avLst/>
            <a:gdLst>
              <a:gd name="connsiteX0" fmla="*/ 457200 w 487066"/>
              <a:gd name="connsiteY0" fmla="*/ 0 h 914400"/>
              <a:gd name="connsiteX1" fmla="*/ 487066 w 487066"/>
              <a:gd name="connsiteY1" fmla="*/ 3011 h 914400"/>
              <a:gd name="connsiteX2" fmla="*/ 487066 w 487066"/>
              <a:gd name="connsiteY2" fmla="*/ 231611 h 914400"/>
              <a:gd name="connsiteX3" fmla="*/ 457200 w 487066"/>
              <a:gd name="connsiteY3" fmla="*/ 228600 h 914400"/>
              <a:gd name="connsiteX4" fmla="*/ 228600 w 487066"/>
              <a:gd name="connsiteY4" fmla="*/ 457200 h 914400"/>
              <a:gd name="connsiteX5" fmla="*/ 457200 w 487066"/>
              <a:gd name="connsiteY5" fmla="*/ 685800 h 914400"/>
              <a:gd name="connsiteX6" fmla="*/ 487066 w 487066"/>
              <a:gd name="connsiteY6" fmla="*/ 682789 h 914400"/>
              <a:gd name="connsiteX7" fmla="*/ 487066 w 487066"/>
              <a:gd name="connsiteY7" fmla="*/ 911390 h 914400"/>
              <a:gd name="connsiteX8" fmla="*/ 457200 w 487066"/>
              <a:gd name="connsiteY8" fmla="*/ 914400 h 914400"/>
              <a:gd name="connsiteX9" fmla="*/ 0 w 487066"/>
              <a:gd name="connsiteY9" fmla="*/ 457200 h 914400"/>
              <a:gd name="connsiteX10" fmla="*/ 457200 w 487066"/>
              <a:gd name="connsiteY10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7066" h="914400">
                <a:moveTo>
                  <a:pt x="457200" y="0"/>
                </a:moveTo>
                <a:lnTo>
                  <a:pt x="487066" y="3011"/>
                </a:lnTo>
                <a:lnTo>
                  <a:pt x="487066" y="231611"/>
                </a:lnTo>
                <a:lnTo>
                  <a:pt x="457200" y="228600"/>
                </a:lnTo>
                <a:cubicBezTo>
                  <a:pt x="330948" y="228600"/>
                  <a:pt x="228600" y="330948"/>
                  <a:pt x="228600" y="457200"/>
                </a:cubicBezTo>
                <a:cubicBezTo>
                  <a:pt x="228600" y="583452"/>
                  <a:pt x="330948" y="685800"/>
                  <a:pt x="457200" y="685800"/>
                </a:cubicBezTo>
                <a:lnTo>
                  <a:pt x="487066" y="682789"/>
                </a:lnTo>
                <a:lnTo>
                  <a:pt x="487066" y="911390"/>
                </a:ln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rgbClr val="8B5FE3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7" name="弧形 26">
            <a:extLst>
              <a:ext uri="{FF2B5EF4-FFF2-40B4-BE49-F238E27FC236}">
                <a16:creationId xmlns:a16="http://schemas.microsoft.com/office/drawing/2014/main" id="{B53DE015-C7E1-6719-7777-B7DA9B45773F}"/>
              </a:ext>
            </a:extLst>
          </p:cNvPr>
          <p:cNvSpPr/>
          <p:nvPr/>
        </p:nvSpPr>
        <p:spPr>
          <a:xfrm rot="8381016">
            <a:off x="2219024" y="2021987"/>
            <a:ext cx="914400" cy="914400"/>
          </a:xfrm>
          <a:prstGeom prst="arc">
            <a:avLst>
              <a:gd name="adj1" fmla="val 12325612"/>
              <a:gd name="adj2" fmla="val 0"/>
            </a:avLst>
          </a:prstGeom>
          <a:ln w="254000" cap="rnd">
            <a:gradFill>
              <a:gsLst>
                <a:gs pos="0">
                  <a:srgbClr val="FFC7CE"/>
                </a:gs>
                <a:gs pos="100000">
                  <a:srgbClr val="8B5FE3">
                    <a:lumMod val="25000"/>
                    <a:lumOff val="75000"/>
                  </a:srgbClr>
                </a:gs>
              </a:gsLst>
              <a:lin ang="5400000" scaled="1"/>
            </a:gradFill>
            <a:round/>
          </a:ln>
          <a:effectLst>
            <a:softEdge rad="889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7EE6680F-AB53-2447-8CA2-207BC8BD7934}"/>
              </a:ext>
            </a:extLst>
          </p:cNvPr>
          <p:cNvSpPr/>
          <p:nvPr/>
        </p:nvSpPr>
        <p:spPr>
          <a:xfrm>
            <a:off x="712618" y="4690269"/>
            <a:ext cx="452396" cy="946150"/>
          </a:xfrm>
          <a:custGeom>
            <a:avLst/>
            <a:gdLst>
              <a:gd name="connsiteX0" fmla="*/ 0 w 457200"/>
              <a:gd name="connsiteY0" fmla="*/ 0 h 914400"/>
              <a:gd name="connsiteX1" fmla="*/ 457200 w 457200"/>
              <a:gd name="connsiteY1" fmla="*/ 457200 h 914400"/>
              <a:gd name="connsiteX2" fmla="*/ 0 w 457200"/>
              <a:gd name="connsiteY2" fmla="*/ 914400 h 914400"/>
              <a:gd name="connsiteX3" fmla="*/ 0 w 457200"/>
              <a:gd name="connsiteY3" fmla="*/ 622798 h 914400"/>
              <a:gd name="connsiteX4" fmla="*/ 165598 w 457200"/>
              <a:gd name="connsiteY4" fmla="*/ 457200 h 914400"/>
              <a:gd name="connsiteX5" fmla="*/ 0 w 457200"/>
              <a:gd name="connsiteY5" fmla="*/ 291602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914400">
                <a:moveTo>
                  <a:pt x="0" y="0"/>
                </a:moveTo>
                <a:cubicBezTo>
                  <a:pt x="252505" y="0"/>
                  <a:pt x="457200" y="204695"/>
                  <a:pt x="457200" y="457200"/>
                </a:cubicBezTo>
                <a:cubicBezTo>
                  <a:pt x="457200" y="709705"/>
                  <a:pt x="252505" y="914400"/>
                  <a:pt x="0" y="914400"/>
                </a:cubicBezTo>
                <a:lnTo>
                  <a:pt x="0" y="622798"/>
                </a:lnTo>
                <a:cubicBezTo>
                  <a:pt x="91457" y="622798"/>
                  <a:pt x="165598" y="548657"/>
                  <a:pt x="165598" y="457200"/>
                </a:cubicBezTo>
                <a:cubicBezTo>
                  <a:pt x="165598" y="365743"/>
                  <a:pt x="91457" y="291602"/>
                  <a:pt x="0" y="291602"/>
                </a:cubicBezTo>
                <a:close/>
              </a:path>
            </a:pathLst>
          </a:custGeom>
          <a:solidFill>
            <a:srgbClr val="8B5FE3"/>
          </a:solidFill>
          <a:ln w="38100">
            <a:solidFill>
              <a:srgbClr val="8B5FE3"/>
            </a:solidFill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4" name="等腰三角形 18">
            <a:extLst>
              <a:ext uri="{FF2B5EF4-FFF2-40B4-BE49-F238E27FC236}">
                <a16:creationId xmlns:a16="http://schemas.microsoft.com/office/drawing/2014/main" id="{687FF8AD-71F3-871A-92FE-C1849BE0F130}"/>
              </a:ext>
            </a:extLst>
          </p:cNvPr>
          <p:cNvSpPr/>
          <p:nvPr/>
        </p:nvSpPr>
        <p:spPr>
          <a:xfrm rot="20209020">
            <a:off x="-673757" y="-587791"/>
            <a:ext cx="1904344" cy="1713462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solidFill>
            <a:srgbClr val="8B5FE3"/>
          </a:soli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3DFC7EA-1A5B-039F-305C-D14D40A3503A}"/>
              </a:ext>
            </a:extLst>
          </p:cNvPr>
          <p:cNvSpPr/>
          <p:nvPr/>
        </p:nvSpPr>
        <p:spPr>
          <a:xfrm>
            <a:off x="9680716" y="3178879"/>
            <a:ext cx="1395594" cy="1395594"/>
          </a:xfrm>
          <a:prstGeom prst="ellipse">
            <a:avLst/>
          </a:prstGeom>
          <a:solidFill>
            <a:srgbClr val="8B5FE3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6" name="等腰三角形 18">
            <a:extLst>
              <a:ext uri="{FF2B5EF4-FFF2-40B4-BE49-F238E27FC236}">
                <a16:creationId xmlns:a16="http://schemas.microsoft.com/office/drawing/2014/main" id="{CE6A0AD0-FB32-16BE-FE94-ABB6D6D45666}"/>
              </a:ext>
            </a:extLst>
          </p:cNvPr>
          <p:cNvSpPr/>
          <p:nvPr/>
        </p:nvSpPr>
        <p:spPr>
          <a:xfrm rot="20209020">
            <a:off x="11436378" y="5778692"/>
            <a:ext cx="921006" cy="828689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ln w="254000" cap="rnd">
            <a:gradFill>
              <a:gsLst>
                <a:gs pos="0">
                  <a:srgbClr val="FFC7CE"/>
                </a:gs>
                <a:gs pos="100000">
                  <a:srgbClr val="8B5FE3">
                    <a:lumMod val="25000"/>
                    <a:lumOff val="75000"/>
                  </a:srgbClr>
                </a:gs>
              </a:gsLst>
              <a:lin ang="5400000" scaled="1"/>
            </a:gradFill>
            <a:round/>
          </a:ln>
          <a:effectLst>
            <a:softEdge rad="889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BE9BC596-34CB-EB0C-E584-8BA7135C042A}"/>
              </a:ext>
            </a:extLst>
          </p:cNvPr>
          <p:cNvSpPr/>
          <p:nvPr/>
        </p:nvSpPr>
        <p:spPr>
          <a:xfrm>
            <a:off x="11026985" y="1073413"/>
            <a:ext cx="718086" cy="718086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FFC7CE">
                  <a:alpha val="45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435A746-05BC-1008-84D3-D5C0406BE694}"/>
              </a:ext>
            </a:extLst>
          </p:cNvPr>
          <p:cNvSpPr txBox="1"/>
          <p:nvPr/>
        </p:nvSpPr>
        <p:spPr>
          <a:xfrm>
            <a:off x="1665345" y="4370394"/>
            <a:ext cx="952107" cy="40870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B5FE3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兮涣兮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Medium" panose="00020600040101010101" pitchFamily="18" charset="-122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DB9D81A-1C0E-A4F5-FC66-44E515F83060}"/>
              </a:ext>
            </a:extLst>
          </p:cNvPr>
          <p:cNvGrpSpPr/>
          <p:nvPr/>
        </p:nvGrpSpPr>
        <p:grpSpPr>
          <a:xfrm>
            <a:off x="6029685" y="4461894"/>
            <a:ext cx="1451531" cy="1658456"/>
            <a:chOff x="2923619" y="4360294"/>
            <a:chExt cx="1451531" cy="165845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AD29D0F-CDE0-697A-5111-4BB4B5C6D380}"/>
                </a:ext>
              </a:extLst>
            </p:cNvPr>
            <p:cNvSpPr txBox="1"/>
            <p:nvPr/>
          </p:nvSpPr>
          <p:spPr>
            <a:xfrm>
              <a:off x="2923619" y="4360294"/>
              <a:ext cx="523483" cy="31142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身高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A6F79DB-6E3D-AA7C-5C3D-CADD40417DCF}"/>
                </a:ext>
              </a:extLst>
            </p:cNvPr>
            <p:cNvSpPr txBox="1"/>
            <p:nvPr/>
          </p:nvSpPr>
          <p:spPr>
            <a:xfrm>
              <a:off x="2923619" y="5008411"/>
              <a:ext cx="523483" cy="31142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体重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FD1CB16-E126-E3D5-8AD5-BAEE7D4963B0}"/>
                </a:ext>
              </a:extLst>
            </p:cNvPr>
            <p:cNvSpPr txBox="1"/>
            <p:nvPr/>
          </p:nvSpPr>
          <p:spPr>
            <a:xfrm>
              <a:off x="2923619" y="5656527"/>
              <a:ext cx="523483" cy="31142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鞋码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0246279-DD52-B2C5-7F91-CA5343854226}"/>
                </a:ext>
              </a:extLst>
            </p:cNvPr>
            <p:cNvSpPr txBox="1"/>
            <p:nvPr/>
          </p:nvSpPr>
          <p:spPr>
            <a:xfrm>
              <a:off x="3461436" y="4411094"/>
              <a:ext cx="848741" cy="3299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Medium" panose="020B0600000000000000" pitchFamily="34" charset="-122"/>
                  <a:cs typeface="Arial" panose="020B0604020202020204" pitchFamily="34" charset="0"/>
                </a:rPr>
                <a:t>HEIGHT</a:t>
              </a: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C072A6D-4D2D-9944-9A4B-0F13A0AB8CA2}"/>
                </a:ext>
              </a:extLst>
            </p:cNvPr>
            <p:cNvSpPr txBox="1"/>
            <p:nvPr/>
          </p:nvSpPr>
          <p:spPr>
            <a:xfrm>
              <a:off x="3461436" y="5059211"/>
              <a:ext cx="913714" cy="3299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Medium" panose="020B0600000000000000" pitchFamily="34" charset="-122"/>
                  <a:cs typeface="Arial" panose="020B0604020202020204" pitchFamily="34" charset="0"/>
                </a:rPr>
                <a:t>WEIGHT</a:t>
              </a: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EC68629-5CDE-BEE7-3377-3317AB861EB3}"/>
                </a:ext>
              </a:extLst>
            </p:cNvPr>
            <p:cNvSpPr txBox="1"/>
            <p:nvPr/>
          </p:nvSpPr>
          <p:spPr>
            <a:xfrm>
              <a:off x="3461436" y="5707327"/>
              <a:ext cx="848741" cy="31142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Medium" panose="020B0600000000000000" pitchFamily="34" charset="-122"/>
                  <a:cs typeface="Arial" panose="020B0604020202020204" pitchFamily="34" charset="0"/>
                </a:rPr>
                <a:t>SHOES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56CB7F73-EF25-C5EB-AEE7-6D8F479319A4}"/>
              </a:ext>
            </a:extLst>
          </p:cNvPr>
          <p:cNvCxnSpPr>
            <a:cxnSpLocks/>
          </p:cNvCxnSpPr>
          <p:nvPr/>
        </p:nvCxnSpPr>
        <p:spPr>
          <a:xfrm>
            <a:off x="5676047" y="4240480"/>
            <a:ext cx="0" cy="2084121"/>
          </a:xfrm>
          <a:prstGeom prst="line">
            <a:avLst/>
          </a:prstGeom>
          <a:ln cap="rnd">
            <a:solidFill>
              <a:srgbClr val="8B5FE3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7D2CADC2-7615-AC8F-61CF-765FFCE53A58}"/>
              </a:ext>
            </a:extLst>
          </p:cNvPr>
          <p:cNvCxnSpPr>
            <a:cxnSpLocks/>
          </p:cNvCxnSpPr>
          <p:nvPr/>
        </p:nvCxnSpPr>
        <p:spPr>
          <a:xfrm>
            <a:off x="9146322" y="4240480"/>
            <a:ext cx="0" cy="2084121"/>
          </a:xfrm>
          <a:prstGeom prst="line">
            <a:avLst/>
          </a:prstGeom>
          <a:ln cap="rnd">
            <a:solidFill>
              <a:srgbClr val="8B5FE3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CD5B497-04D9-6E87-0BED-510BE089A1C9}"/>
              </a:ext>
            </a:extLst>
          </p:cNvPr>
          <p:cNvGrpSpPr/>
          <p:nvPr/>
        </p:nvGrpSpPr>
        <p:grpSpPr>
          <a:xfrm>
            <a:off x="9421683" y="4461894"/>
            <a:ext cx="1451531" cy="1658456"/>
            <a:chOff x="2923619" y="4360294"/>
            <a:chExt cx="1451531" cy="1658456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CBEBF28-B6A9-3DE1-E829-79F10025DCF3}"/>
                </a:ext>
              </a:extLst>
            </p:cNvPr>
            <p:cNvSpPr txBox="1"/>
            <p:nvPr/>
          </p:nvSpPr>
          <p:spPr>
            <a:xfrm>
              <a:off x="2923619" y="4360294"/>
              <a:ext cx="523483" cy="31142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胸围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E4FF6A0-04C9-0523-0D2F-7A757D29D891}"/>
                </a:ext>
              </a:extLst>
            </p:cNvPr>
            <p:cNvSpPr txBox="1"/>
            <p:nvPr/>
          </p:nvSpPr>
          <p:spPr>
            <a:xfrm>
              <a:off x="2923619" y="5008411"/>
              <a:ext cx="523483" cy="31142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腰围</a:t>
              </a: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CB7290D-7137-FE35-FFE3-DA3925940541}"/>
                </a:ext>
              </a:extLst>
            </p:cNvPr>
            <p:cNvSpPr txBox="1"/>
            <p:nvPr/>
          </p:nvSpPr>
          <p:spPr>
            <a:xfrm>
              <a:off x="2923619" y="5656527"/>
              <a:ext cx="523483" cy="31142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臀围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35D8650-D534-E9B8-387A-92033F019740}"/>
                </a:ext>
              </a:extLst>
            </p:cNvPr>
            <p:cNvSpPr txBox="1"/>
            <p:nvPr/>
          </p:nvSpPr>
          <p:spPr>
            <a:xfrm>
              <a:off x="3461436" y="4411094"/>
              <a:ext cx="848741" cy="3299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Medium" panose="020B0600000000000000" pitchFamily="34" charset="-122"/>
                  <a:cs typeface="Arial" panose="020B0604020202020204" pitchFamily="34" charset="0"/>
                </a:rPr>
                <a:t>BUST</a:t>
              </a: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0B27D14-EF64-96D4-E5D8-80CB748CC712}"/>
                </a:ext>
              </a:extLst>
            </p:cNvPr>
            <p:cNvSpPr txBox="1"/>
            <p:nvPr/>
          </p:nvSpPr>
          <p:spPr>
            <a:xfrm>
              <a:off x="3461436" y="5059211"/>
              <a:ext cx="913714" cy="3299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Medium" panose="020B0600000000000000" pitchFamily="34" charset="-122"/>
                  <a:cs typeface="Arial" panose="020B0604020202020204" pitchFamily="34" charset="0"/>
                </a:rPr>
                <a:t>WAIST</a:t>
              </a: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A0D2C2C-F33A-77E5-3428-F572B1A8D672}"/>
                </a:ext>
              </a:extLst>
            </p:cNvPr>
            <p:cNvSpPr txBox="1"/>
            <p:nvPr/>
          </p:nvSpPr>
          <p:spPr>
            <a:xfrm>
              <a:off x="3461436" y="5707327"/>
              <a:ext cx="848741" cy="31142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Medium" panose="020B0600000000000000" pitchFamily="34" charset="-122"/>
                  <a:cs typeface="Arial" panose="020B0604020202020204" pitchFamily="34" charset="0"/>
                </a:rPr>
                <a:t>HIPS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3A276705-321D-A1ED-A6C3-843EE49D3069}"/>
              </a:ext>
            </a:extLst>
          </p:cNvPr>
          <p:cNvSpPr txBox="1"/>
          <p:nvPr/>
        </p:nvSpPr>
        <p:spPr>
          <a:xfrm>
            <a:off x="1673016" y="5113564"/>
            <a:ext cx="954892" cy="31142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8B5FE3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院校专业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8B5FE3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Medium" panose="00020600040101010101" pitchFamily="18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CFB9935-B966-829E-BCED-36707C8C083A}"/>
              </a:ext>
            </a:extLst>
          </p:cNvPr>
          <p:cNvSpPr txBox="1"/>
          <p:nvPr/>
        </p:nvSpPr>
        <p:spPr>
          <a:xfrm>
            <a:off x="1673016" y="5758127"/>
            <a:ext cx="954892" cy="31142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8B5FE3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联系方式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83CE438-C1CE-B4CF-70D6-0F0DD88CD722}"/>
              </a:ext>
            </a:extLst>
          </p:cNvPr>
          <p:cNvGrpSpPr/>
          <p:nvPr/>
        </p:nvGrpSpPr>
        <p:grpSpPr>
          <a:xfrm>
            <a:off x="7408236" y="4457132"/>
            <a:ext cx="523483" cy="1607656"/>
            <a:chOff x="2923619" y="4360294"/>
            <a:chExt cx="523483" cy="1607656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18E8F36-5A22-0381-D315-7330AC632B09}"/>
                </a:ext>
              </a:extLst>
            </p:cNvPr>
            <p:cNvSpPr txBox="1"/>
            <p:nvPr/>
          </p:nvSpPr>
          <p:spPr>
            <a:xfrm>
              <a:off x="2923619" y="4360294"/>
              <a:ext cx="523483" cy="31142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Medium" panose="00020600040101010101" pitchFamily="18" charset="-122"/>
                </a:rPr>
                <a:t>170 cm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Medium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8A567B2-857B-7008-F583-0870DBC05472}"/>
                </a:ext>
              </a:extLst>
            </p:cNvPr>
            <p:cNvSpPr txBox="1"/>
            <p:nvPr/>
          </p:nvSpPr>
          <p:spPr>
            <a:xfrm>
              <a:off x="2923619" y="5008411"/>
              <a:ext cx="523483" cy="31142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Medium" panose="00020600040101010101" pitchFamily="18" charset="-122"/>
                </a:rPr>
                <a:t>45 kg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Medium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AB04AF9C-6EE4-0785-4E5F-9ABAAE724D0A}"/>
                </a:ext>
              </a:extLst>
            </p:cNvPr>
            <p:cNvSpPr txBox="1"/>
            <p:nvPr/>
          </p:nvSpPr>
          <p:spPr>
            <a:xfrm>
              <a:off x="2923619" y="5656527"/>
              <a:ext cx="523483" cy="31142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Medium" panose="00020600040101010101" pitchFamily="18" charset="-122"/>
                </a:rPr>
                <a:t>37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Medium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Medium" panose="00020600040101010101" pitchFamily="18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958714BD-683F-263F-8F74-1D488067C0F1}"/>
              </a:ext>
            </a:extLst>
          </p:cNvPr>
          <p:cNvGrpSpPr/>
          <p:nvPr/>
        </p:nvGrpSpPr>
        <p:grpSpPr>
          <a:xfrm>
            <a:off x="10578649" y="4461894"/>
            <a:ext cx="523483" cy="1607656"/>
            <a:chOff x="2923619" y="4360294"/>
            <a:chExt cx="523483" cy="1607656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0A89D12D-F5C9-36A2-E651-C452535F4D58}"/>
                </a:ext>
              </a:extLst>
            </p:cNvPr>
            <p:cNvSpPr txBox="1"/>
            <p:nvPr/>
          </p:nvSpPr>
          <p:spPr>
            <a:xfrm>
              <a:off x="2923619" y="4360294"/>
              <a:ext cx="523483" cy="31142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Medium" panose="00020600040101010101" pitchFamily="18" charset="-122"/>
                </a:rPr>
                <a:t>70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Medium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154B8AAE-D579-BB09-968A-5B379A1CA12C}"/>
                </a:ext>
              </a:extLst>
            </p:cNvPr>
            <p:cNvSpPr txBox="1"/>
            <p:nvPr/>
          </p:nvSpPr>
          <p:spPr>
            <a:xfrm>
              <a:off x="2923619" y="5008411"/>
              <a:ext cx="523483" cy="31142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Medium" panose="00020600040101010101" pitchFamily="18" charset="-122"/>
                </a:rPr>
                <a:t>60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Medium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74E5231D-CC4D-1970-8D49-FAB8E3A7A795}"/>
                </a:ext>
              </a:extLst>
            </p:cNvPr>
            <p:cNvSpPr txBox="1"/>
            <p:nvPr/>
          </p:nvSpPr>
          <p:spPr>
            <a:xfrm>
              <a:off x="2923619" y="5656527"/>
              <a:ext cx="523483" cy="31142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Medium" panose="00020600040101010101" pitchFamily="18" charset="-122"/>
                </a:rPr>
                <a:t>80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Medium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Medium" panose="00020600040101010101" pitchFamily="18" charset="-122"/>
              </a:endParaRP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73506F02-D600-8D22-6EA8-37AAA1AF0339}"/>
              </a:ext>
            </a:extLst>
          </p:cNvPr>
          <p:cNvSpPr txBox="1"/>
          <p:nvPr/>
        </p:nvSpPr>
        <p:spPr>
          <a:xfrm>
            <a:off x="2829691" y="5113564"/>
            <a:ext cx="2348048" cy="36698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中央戏剧学院戏剧专业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Medium" panose="00020600040101010101" pitchFamily="18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2D64D6B1-5B3C-C947-B103-E02FD9765656}"/>
              </a:ext>
            </a:extLst>
          </p:cNvPr>
          <p:cNvSpPr txBox="1"/>
          <p:nvPr/>
        </p:nvSpPr>
        <p:spPr>
          <a:xfrm>
            <a:off x="2829691" y="5753364"/>
            <a:ext cx="1656506" cy="36698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12345678910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2A9A7E94-A967-FAF3-842C-A628D70B2DFC}"/>
              </a:ext>
            </a:extLst>
          </p:cNvPr>
          <p:cNvSpPr txBox="1"/>
          <p:nvPr/>
        </p:nvSpPr>
        <p:spPr>
          <a:xfrm>
            <a:off x="2834113" y="4455061"/>
            <a:ext cx="1447742" cy="40678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演员、主持人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E9054779-6419-989E-D1BA-CF4CF4583184}"/>
              </a:ext>
            </a:extLst>
          </p:cNvPr>
          <p:cNvGrpSpPr/>
          <p:nvPr/>
        </p:nvGrpSpPr>
        <p:grpSpPr>
          <a:xfrm>
            <a:off x="4838166" y="313648"/>
            <a:ext cx="2597059" cy="1028552"/>
            <a:chOff x="4838166" y="313648"/>
            <a:chExt cx="2597059" cy="1028552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3574CD53-28C8-7A0E-59DD-E8996F08BDF5}"/>
                </a:ext>
              </a:extLst>
            </p:cNvPr>
            <p:cNvSpPr txBox="1"/>
            <p:nvPr/>
          </p:nvSpPr>
          <p:spPr>
            <a:xfrm>
              <a:off x="4838166" y="313648"/>
              <a:ext cx="2597059" cy="73580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 w="6350">
                    <a:solidFill>
                      <a:srgbClr val="8B5FE3">
                        <a:alpha val="50000"/>
                      </a:srgbClr>
                    </a:solidFill>
                  </a:ln>
                  <a:noFill/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个人简介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31B3DC69-8900-AF76-F7BA-511E6AAC7CDC}"/>
                </a:ext>
              </a:extLst>
            </p:cNvPr>
            <p:cNvSpPr txBox="1"/>
            <p:nvPr/>
          </p:nvSpPr>
          <p:spPr>
            <a:xfrm>
              <a:off x="5119961" y="420139"/>
              <a:ext cx="2033468" cy="5289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93000"/>
                    </a:prst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个人简介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00F34C5E-59C0-13D5-B219-F6FE7A6CD0FD}"/>
                </a:ext>
              </a:extLst>
            </p:cNvPr>
            <p:cNvSpPr txBox="1"/>
            <p:nvPr/>
          </p:nvSpPr>
          <p:spPr>
            <a:xfrm>
              <a:off x="5106971" y="1106670"/>
              <a:ext cx="2059448" cy="2355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80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Medium" panose="020B0600000000000000" pitchFamily="34" charset="-122"/>
                  <a:cs typeface="Arial" panose="020B0604020202020204" pitchFamily="34" charset="0"/>
                </a:rPr>
                <a:t>PERSONAL PROFILE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8690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3E45BA-8769-B412-E53C-F86A470F40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90499"/>
            <a:ext cx="12192000" cy="7162799"/>
          </a:xfrm>
          <a:prstGeom prst="rect">
            <a:avLst/>
          </a:prstGeom>
        </p:spPr>
      </p:pic>
      <p:sp>
        <p:nvSpPr>
          <p:cNvPr id="25" name="椭圆 24">
            <a:extLst>
              <a:ext uri="{FF2B5EF4-FFF2-40B4-BE49-F238E27FC236}">
                <a16:creationId xmlns:a16="http://schemas.microsoft.com/office/drawing/2014/main" id="{5815CB4D-7F21-207B-1D53-07346183A96F}"/>
              </a:ext>
            </a:extLst>
          </p:cNvPr>
          <p:cNvSpPr/>
          <p:nvPr/>
        </p:nvSpPr>
        <p:spPr>
          <a:xfrm>
            <a:off x="9740338" y="637994"/>
            <a:ext cx="1395594" cy="1395594"/>
          </a:xfrm>
          <a:prstGeom prst="ellipse">
            <a:avLst/>
          </a:prstGeom>
          <a:solidFill>
            <a:srgbClr val="8B5FE3"/>
          </a:soli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8" name="等腰三角形 18">
            <a:extLst>
              <a:ext uri="{FF2B5EF4-FFF2-40B4-BE49-F238E27FC236}">
                <a16:creationId xmlns:a16="http://schemas.microsoft.com/office/drawing/2014/main" id="{A2F9E8F1-5E2E-A551-497E-F22E7677DC7B}"/>
              </a:ext>
            </a:extLst>
          </p:cNvPr>
          <p:cNvSpPr/>
          <p:nvPr/>
        </p:nvSpPr>
        <p:spPr>
          <a:xfrm rot="20209020">
            <a:off x="8672980" y="4729303"/>
            <a:ext cx="1556965" cy="1392487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solidFill>
            <a:srgbClr val="ECC3F9">
              <a:alpha val="82000"/>
            </a:srgbClr>
          </a:soli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CD003B47-7B6E-A26A-7790-83F7D7806F3C}"/>
              </a:ext>
            </a:extLst>
          </p:cNvPr>
          <p:cNvSpPr/>
          <p:nvPr/>
        </p:nvSpPr>
        <p:spPr>
          <a:xfrm rot="10800000" flipH="1">
            <a:off x="7581224" y="1432455"/>
            <a:ext cx="4201200" cy="2257426"/>
          </a:xfrm>
          <a:prstGeom prst="roundRect">
            <a:avLst>
              <a:gd name="adj" fmla="val 11749"/>
            </a:avLst>
          </a:prstGeom>
          <a:solidFill>
            <a:schemeClr val="bg1">
              <a:alpha val="62000"/>
            </a:schemeClr>
          </a:solidFill>
          <a:ln>
            <a:noFill/>
          </a:ln>
          <a:effectLst>
            <a:outerShdw blurRad="215900" sx="102000" sy="102000" algn="ctr" rotWithShape="0">
              <a:srgbClr val="ECC3F9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A2625ABE-F84B-CC29-4A7F-21CFD449BD71}"/>
              </a:ext>
            </a:extLst>
          </p:cNvPr>
          <p:cNvSpPr/>
          <p:nvPr/>
        </p:nvSpPr>
        <p:spPr>
          <a:xfrm rot="10800000" flipH="1">
            <a:off x="6971838" y="2103968"/>
            <a:ext cx="452396" cy="849312"/>
          </a:xfrm>
          <a:custGeom>
            <a:avLst/>
            <a:gdLst>
              <a:gd name="connsiteX0" fmla="*/ 457200 w 487066"/>
              <a:gd name="connsiteY0" fmla="*/ 0 h 914400"/>
              <a:gd name="connsiteX1" fmla="*/ 487066 w 487066"/>
              <a:gd name="connsiteY1" fmla="*/ 3011 h 914400"/>
              <a:gd name="connsiteX2" fmla="*/ 487066 w 487066"/>
              <a:gd name="connsiteY2" fmla="*/ 231611 h 914400"/>
              <a:gd name="connsiteX3" fmla="*/ 457200 w 487066"/>
              <a:gd name="connsiteY3" fmla="*/ 228600 h 914400"/>
              <a:gd name="connsiteX4" fmla="*/ 228600 w 487066"/>
              <a:gd name="connsiteY4" fmla="*/ 457200 h 914400"/>
              <a:gd name="connsiteX5" fmla="*/ 457200 w 487066"/>
              <a:gd name="connsiteY5" fmla="*/ 685800 h 914400"/>
              <a:gd name="connsiteX6" fmla="*/ 487066 w 487066"/>
              <a:gd name="connsiteY6" fmla="*/ 682789 h 914400"/>
              <a:gd name="connsiteX7" fmla="*/ 487066 w 487066"/>
              <a:gd name="connsiteY7" fmla="*/ 911390 h 914400"/>
              <a:gd name="connsiteX8" fmla="*/ 457200 w 487066"/>
              <a:gd name="connsiteY8" fmla="*/ 914400 h 914400"/>
              <a:gd name="connsiteX9" fmla="*/ 0 w 487066"/>
              <a:gd name="connsiteY9" fmla="*/ 457200 h 914400"/>
              <a:gd name="connsiteX10" fmla="*/ 457200 w 487066"/>
              <a:gd name="connsiteY10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7066" h="914400">
                <a:moveTo>
                  <a:pt x="457200" y="0"/>
                </a:moveTo>
                <a:lnTo>
                  <a:pt x="487066" y="3011"/>
                </a:lnTo>
                <a:lnTo>
                  <a:pt x="487066" y="231611"/>
                </a:lnTo>
                <a:lnTo>
                  <a:pt x="457200" y="228600"/>
                </a:lnTo>
                <a:cubicBezTo>
                  <a:pt x="330948" y="228600"/>
                  <a:pt x="228600" y="330948"/>
                  <a:pt x="228600" y="457200"/>
                </a:cubicBezTo>
                <a:cubicBezTo>
                  <a:pt x="228600" y="583452"/>
                  <a:pt x="330948" y="685800"/>
                  <a:pt x="457200" y="685800"/>
                </a:cubicBezTo>
                <a:lnTo>
                  <a:pt x="487066" y="682789"/>
                </a:lnTo>
                <a:lnTo>
                  <a:pt x="487066" y="911390"/>
                </a:ln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rgbClr val="ECC3F9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F555A3E-70DD-2B8A-80CE-7AE9A9702017}"/>
              </a:ext>
            </a:extLst>
          </p:cNvPr>
          <p:cNvSpPr/>
          <p:nvPr/>
        </p:nvSpPr>
        <p:spPr>
          <a:xfrm rot="10800000" flipH="1">
            <a:off x="7406040" y="2055549"/>
            <a:ext cx="452396" cy="946150"/>
          </a:xfrm>
          <a:custGeom>
            <a:avLst/>
            <a:gdLst>
              <a:gd name="connsiteX0" fmla="*/ 0 w 457200"/>
              <a:gd name="connsiteY0" fmla="*/ 0 h 914400"/>
              <a:gd name="connsiteX1" fmla="*/ 457200 w 457200"/>
              <a:gd name="connsiteY1" fmla="*/ 457200 h 914400"/>
              <a:gd name="connsiteX2" fmla="*/ 0 w 457200"/>
              <a:gd name="connsiteY2" fmla="*/ 914400 h 914400"/>
              <a:gd name="connsiteX3" fmla="*/ 0 w 457200"/>
              <a:gd name="connsiteY3" fmla="*/ 622798 h 914400"/>
              <a:gd name="connsiteX4" fmla="*/ 165598 w 457200"/>
              <a:gd name="connsiteY4" fmla="*/ 457200 h 914400"/>
              <a:gd name="connsiteX5" fmla="*/ 0 w 457200"/>
              <a:gd name="connsiteY5" fmla="*/ 291602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914400">
                <a:moveTo>
                  <a:pt x="0" y="0"/>
                </a:moveTo>
                <a:cubicBezTo>
                  <a:pt x="252505" y="0"/>
                  <a:pt x="457200" y="204695"/>
                  <a:pt x="457200" y="457200"/>
                </a:cubicBezTo>
                <a:cubicBezTo>
                  <a:pt x="457200" y="709705"/>
                  <a:pt x="252505" y="914400"/>
                  <a:pt x="0" y="914400"/>
                </a:cubicBezTo>
                <a:lnTo>
                  <a:pt x="0" y="622798"/>
                </a:lnTo>
                <a:cubicBezTo>
                  <a:pt x="91457" y="622798"/>
                  <a:pt x="165598" y="548657"/>
                  <a:pt x="165598" y="457200"/>
                </a:cubicBezTo>
                <a:cubicBezTo>
                  <a:pt x="165598" y="365743"/>
                  <a:pt x="91457" y="291602"/>
                  <a:pt x="0" y="291602"/>
                </a:cubicBezTo>
                <a:close/>
              </a:path>
            </a:pathLst>
          </a:custGeom>
          <a:solidFill>
            <a:srgbClr val="ECC3F9"/>
          </a:solidFill>
          <a:ln w="38100">
            <a:solidFill>
              <a:srgbClr val="ECC3F9"/>
            </a:solidFill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9" name="等腰三角形 18">
            <a:extLst>
              <a:ext uri="{FF2B5EF4-FFF2-40B4-BE49-F238E27FC236}">
                <a16:creationId xmlns:a16="http://schemas.microsoft.com/office/drawing/2014/main" id="{6D534304-FCDE-D56F-586D-DCBF1709DD17}"/>
              </a:ext>
            </a:extLst>
          </p:cNvPr>
          <p:cNvSpPr/>
          <p:nvPr/>
        </p:nvSpPr>
        <p:spPr>
          <a:xfrm rot="6817544">
            <a:off x="-362263" y="1589754"/>
            <a:ext cx="1556965" cy="1392487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solidFill>
            <a:srgbClr val="8B5FE3">
              <a:alpha val="57000"/>
            </a:srgbClr>
          </a:soli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059CC15F-32A5-693C-5B29-926664640339}"/>
              </a:ext>
            </a:extLst>
          </p:cNvPr>
          <p:cNvSpPr/>
          <p:nvPr/>
        </p:nvSpPr>
        <p:spPr>
          <a:xfrm>
            <a:off x="3024042" y="-182544"/>
            <a:ext cx="877507" cy="87750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4472C4">
                  <a:alpha val="41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7C13951F-79A3-FFDD-85D5-263F1260C041}"/>
              </a:ext>
            </a:extLst>
          </p:cNvPr>
          <p:cNvSpPr/>
          <p:nvPr/>
        </p:nvSpPr>
        <p:spPr>
          <a:xfrm>
            <a:off x="11327646" y="6111663"/>
            <a:ext cx="1395594" cy="1395594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8B5FE3">
                  <a:alpha val="30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B260920-4BDF-5F25-649E-E9A1BE70F4F8}"/>
              </a:ext>
            </a:extLst>
          </p:cNvPr>
          <p:cNvSpPr txBox="1"/>
          <p:nvPr/>
        </p:nvSpPr>
        <p:spPr>
          <a:xfrm>
            <a:off x="8436039" y="1639368"/>
            <a:ext cx="1317457" cy="40870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B5FE3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参演舞剧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Medium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7D91B46-7F63-8753-C022-BF55182D12DC}"/>
              </a:ext>
            </a:extLst>
          </p:cNvPr>
          <p:cNvSpPr txBox="1"/>
          <p:nvPr/>
        </p:nvSpPr>
        <p:spPr>
          <a:xfrm>
            <a:off x="8338410" y="2190769"/>
            <a:ext cx="3101113" cy="135676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舞剧的名字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》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（饰演角色）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Mediu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舞剧的名字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》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（饰演角色）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舞剧的名字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》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（饰演角色）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舞剧的名字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》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（饰演角色）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Medium" panose="00020600040101010101" pitchFamily="18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776209C-21C0-6492-75E4-42650536054D}"/>
              </a:ext>
            </a:extLst>
          </p:cNvPr>
          <p:cNvGrpSpPr/>
          <p:nvPr/>
        </p:nvGrpSpPr>
        <p:grpSpPr>
          <a:xfrm>
            <a:off x="4838166" y="313648"/>
            <a:ext cx="2597059" cy="1028552"/>
            <a:chOff x="4838166" y="313648"/>
            <a:chExt cx="2597059" cy="102855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57953D-F76A-9493-BDAF-76314DAB4140}"/>
                </a:ext>
              </a:extLst>
            </p:cNvPr>
            <p:cNvSpPr txBox="1"/>
            <p:nvPr/>
          </p:nvSpPr>
          <p:spPr>
            <a:xfrm>
              <a:off x="4838166" y="313648"/>
              <a:ext cx="2597059" cy="73580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 w="6350">
                    <a:solidFill>
                      <a:srgbClr val="8B5FE3">
                        <a:alpha val="50000"/>
                      </a:srgbClr>
                    </a:solidFill>
                  </a:ln>
                  <a:noFill/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表演经验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EBA1830-454E-221C-29F0-6CCCE01903F7}"/>
                </a:ext>
              </a:extLst>
            </p:cNvPr>
            <p:cNvSpPr txBox="1"/>
            <p:nvPr/>
          </p:nvSpPr>
          <p:spPr>
            <a:xfrm>
              <a:off x="5119961" y="420139"/>
              <a:ext cx="2033468" cy="5289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93000"/>
                    </a:prst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表演经验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F594B40-A1CB-4A78-FDA3-9F6B37281121}"/>
                </a:ext>
              </a:extLst>
            </p:cNvPr>
            <p:cNvSpPr txBox="1"/>
            <p:nvPr/>
          </p:nvSpPr>
          <p:spPr>
            <a:xfrm>
              <a:off x="5106971" y="1106670"/>
              <a:ext cx="2059448" cy="2355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80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Medium" panose="020B0600000000000000" pitchFamily="34" charset="-122"/>
                  <a:cs typeface="Arial" panose="020B0604020202020204" pitchFamily="34" charset="0"/>
                </a:rPr>
                <a:t>EXPERIENCE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14FAB398-52BF-5544-73DF-F6DA0C1DE6B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0848" r="11343" b="2388"/>
          <a:stretch/>
        </p:blipFill>
        <p:spPr>
          <a:xfrm>
            <a:off x="3433678" y="1399415"/>
            <a:ext cx="5513638" cy="6228206"/>
          </a:xfrm>
          <a:prstGeom prst="rect">
            <a:avLst/>
          </a:prstGeom>
        </p:spPr>
      </p:pic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DFD8081-EF94-AD8E-4A0B-926491FB8AF4}"/>
              </a:ext>
            </a:extLst>
          </p:cNvPr>
          <p:cNvSpPr/>
          <p:nvPr/>
        </p:nvSpPr>
        <p:spPr>
          <a:xfrm>
            <a:off x="752477" y="4067175"/>
            <a:ext cx="4201200" cy="2257426"/>
          </a:xfrm>
          <a:prstGeom prst="roundRect">
            <a:avLst>
              <a:gd name="adj" fmla="val 11749"/>
            </a:avLst>
          </a:prstGeom>
          <a:solidFill>
            <a:schemeClr val="bg1">
              <a:alpha val="62000"/>
            </a:schemeClr>
          </a:solidFill>
          <a:ln>
            <a:noFill/>
          </a:ln>
          <a:effectLst>
            <a:outerShdw blurRad="215900" sx="102000" sy="102000" algn="ctr" rotWithShape="0">
              <a:srgbClr val="ECC3F9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30BE94B-0562-5F69-9E5A-ED02BC616A8E}"/>
              </a:ext>
            </a:extLst>
          </p:cNvPr>
          <p:cNvSpPr/>
          <p:nvPr/>
        </p:nvSpPr>
        <p:spPr>
          <a:xfrm>
            <a:off x="278416" y="4738688"/>
            <a:ext cx="452396" cy="849312"/>
          </a:xfrm>
          <a:custGeom>
            <a:avLst/>
            <a:gdLst>
              <a:gd name="connsiteX0" fmla="*/ 457200 w 487066"/>
              <a:gd name="connsiteY0" fmla="*/ 0 h 914400"/>
              <a:gd name="connsiteX1" fmla="*/ 487066 w 487066"/>
              <a:gd name="connsiteY1" fmla="*/ 3011 h 914400"/>
              <a:gd name="connsiteX2" fmla="*/ 487066 w 487066"/>
              <a:gd name="connsiteY2" fmla="*/ 231611 h 914400"/>
              <a:gd name="connsiteX3" fmla="*/ 457200 w 487066"/>
              <a:gd name="connsiteY3" fmla="*/ 228600 h 914400"/>
              <a:gd name="connsiteX4" fmla="*/ 228600 w 487066"/>
              <a:gd name="connsiteY4" fmla="*/ 457200 h 914400"/>
              <a:gd name="connsiteX5" fmla="*/ 457200 w 487066"/>
              <a:gd name="connsiteY5" fmla="*/ 685800 h 914400"/>
              <a:gd name="connsiteX6" fmla="*/ 487066 w 487066"/>
              <a:gd name="connsiteY6" fmla="*/ 682789 h 914400"/>
              <a:gd name="connsiteX7" fmla="*/ 487066 w 487066"/>
              <a:gd name="connsiteY7" fmla="*/ 911390 h 914400"/>
              <a:gd name="connsiteX8" fmla="*/ 457200 w 487066"/>
              <a:gd name="connsiteY8" fmla="*/ 914400 h 914400"/>
              <a:gd name="connsiteX9" fmla="*/ 0 w 487066"/>
              <a:gd name="connsiteY9" fmla="*/ 457200 h 914400"/>
              <a:gd name="connsiteX10" fmla="*/ 457200 w 487066"/>
              <a:gd name="connsiteY10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7066" h="914400">
                <a:moveTo>
                  <a:pt x="457200" y="0"/>
                </a:moveTo>
                <a:lnTo>
                  <a:pt x="487066" y="3011"/>
                </a:lnTo>
                <a:lnTo>
                  <a:pt x="487066" y="231611"/>
                </a:lnTo>
                <a:lnTo>
                  <a:pt x="457200" y="228600"/>
                </a:lnTo>
                <a:cubicBezTo>
                  <a:pt x="330948" y="228600"/>
                  <a:pt x="228600" y="330948"/>
                  <a:pt x="228600" y="457200"/>
                </a:cubicBezTo>
                <a:cubicBezTo>
                  <a:pt x="228600" y="583452"/>
                  <a:pt x="330948" y="685800"/>
                  <a:pt x="457200" y="685800"/>
                </a:cubicBezTo>
                <a:lnTo>
                  <a:pt x="487066" y="682789"/>
                </a:lnTo>
                <a:lnTo>
                  <a:pt x="487066" y="911390"/>
                </a:ln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rgbClr val="8B5FE3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9F43A65B-FCA3-D192-9383-2BE66BEA33DC}"/>
              </a:ext>
            </a:extLst>
          </p:cNvPr>
          <p:cNvSpPr/>
          <p:nvPr/>
        </p:nvSpPr>
        <p:spPr>
          <a:xfrm>
            <a:off x="712618" y="4690269"/>
            <a:ext cx="452396" cy="946150"/>
          </a:xfrm>
          <a:custGeom>
            <a:avLst/>
            <a:gdLst>
              <a:gd name="connsiteX0" fmla="*/ 0 w 457200"/>
              <a:gd name="connsiteY0" fmla="*/ 0 h 914400"/>
              <a:gd name="connsiteX1" fmla="*/ 457200 w 457200"/>
              <a:gd name="connsiteY1" fmla="*/ 457200 h 914400"/>
              <a:gd name="connsiteX2" fmla="*/ 0 w 457200"/>
              <a:gd name="connsiteY2" fmla="*/ 914400 h 914400"/>
              <a:gd name="connsiteX3" fmla="*/ 0 w 457200"/>
              <a:gd name="connsiteY3" fmla="*/ 622798 h 914400"/>
              <a:gd name="connsiteX4" fmla="*/ 165598 w 457200"/>
              <a:gd name="connsiteY4" fmla="*/ 457200 h 914400"/>
              <a:gd name="connsiteX5" fmla="*/ 0 w 457200"/>
              <a:gd name="connsiteY5" fmla="*/ 291602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914400">
                <a:moveTo>
                  <a:pt x="0" y="0"/>
                </a:moveTo>
                <a:cubicBezTo>
                  <a:pt x="252505" y="0"/>
                  <a:pt x="457200" y="204695"/>
                  <a:pt x="457200" y="457200"/>
                </a:cubicBezTo>
                <a:cubicBezTo>
                  <a:pt x="457200" y="709705"/>
                  <a:pt x="252505" y="914400"/>
                  <a:pt x="0" y="914400"/>
                </a:cubicBezTo>
                <a:lnTo>
                  <a:pt x="0" y="622798"/>
                </a:lnTo>
                <a:cubicBezTo>
                  <a:pt x="91457" y="622798"/>
                  <a:pt x="165598" y="548657"/>
                  <a:pt x="165598" y="457200"/>
                </a:cubicBezTo>
                <a:cubicBezTo>
                  <a:pt x="165598" y="365743"/>
                  <a:pt x="91457" y="291602"/>
                  <a:pt x="0" y="291602"/>
                </a:cubicBezTo>
                <a:close/>
              </a:path>
            </a:pathLst>
          </a:custGeom>
          <a:solidFill>
            <a:srgbClr val="8B5FE3"/>
          </a:solidFill>
          <a:ln w="38100">
            <a:solidFill>
              <a:srgbClr val="8B5FE3"/>
            </a:solidFill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B24642D-4DF7-B425-CE9D-03DDE9820E4F}"/>
              </a:ext>
            </a:extLst>
          </p:cNvPr>
          <p:cNvSpPr txBox="1"/>
          <p:nvPr/>
        </p:nvSpPr>
        <p:spPr>
          <a:xfrm>
            <a:off x="1665345" y="4267704"/>
            <a:ext cx="1317457" cy="40870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B5FE3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参演话剧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Medium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C8619A3-4812-2020-BF86-FE2960260072}"/>
              </a:ext>
            </a:extLst>
          </p:cNvPr>
          <p:cNvSpPr txBox="1"/>
          <p:nvPr/>
        </p:nvSpPr>
        <p:spPr>
          <a:xfrm>
            <a:off x="1567716" y="4819105"/>
            <a:ext cx="3101113" cy="135676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话剧的名字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》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（饰演角色）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Mediu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话剧的名字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》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（饰演角色）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话剧的名字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》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（饰演角色）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话剧的名字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》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（饰演角色）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412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3E45BA-8769-B412-E53C-F86A470F40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90499"/>
            <a:ext cx="12192000" cy="7162799"/>
          </a:xfrm>
          <a:prstGeom prst="rect">
            <a:avLst/>
          </a:prstGeom>
        </p:spPr>
      </p:pic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E08B9FD-4F69-6C9A-DD28-02E327EF55AC}"/>
              </a:ext>
            </a:extLst>
          </p:cNvPr>
          <p:cNvSpPr/>
          <p:nvPr/>
        </p:nvSpPr>
        <p:spPr>
          <a:xfrm>
            <a:off x="4960451" y="1792897"/>
            <a:ext cx="2271097" cy="3331553"/>
          </a:xfrm>
          <a:prstGeom prst="roundRect">
            <a:avLst>
              <a:gd name="adj" fmla="val 3965"/>
            </a:avLst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tile tx="0" ty="0" sx="90000" sy="90000" flip="none" algn="ctr"/>
          </a:blipFill>
          <a:ln>
            <a:noFill/>
          </a:ln>
          <a:effectLst>
            <a:outerShdw blurRad="203200" sx="105000" sy="105000" algn="ctr" rotWithShape="0">
              <a:srgbClr val="8F45C7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775F76DC-EB2E-3A1D-B686-3D9E1A1039CD}"/>
              </a:ext>
            </a:extLst>
          </p:cNvPr>
          <p:cNvSpPr/>
          <p:nvPr/>
        </p:nvSpPr>
        <p:spPr>
          <a:xfrm>
            <a:off x="2555632" y="1727199"/>
            <a:ext cx="2271097" cy="3474550"/>
          </a:xfrm>
          <a:prstGeom prst="roundRect">
            <a:avLst>
              <a:gd name="adj" fmla="val 3965"/>
            </a:avLst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tile tx="0" ty="0" sx="90000" sy="90000" flip="none" algn="ctr"/>
          </a:blipFill>
          <a:ln>
            <a:noFill/>
          </a:ln>
          <a:effectLst>
            <a:outerShdw blurRad="203200" sx="105000" sy="105000" algn="ctr" rotWithShape="0">
              <a:srgbClr val="8F45C7">
                <a:alpha val="13000"/>
              </a:srgbClr>
            </a:outerShdw>
          </a:effectLst>
          <a:scene3d>
            <a:camera prst="perspectiveRight" fov="48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B84AAD53-B69F-6F65-F2E5-7DEB9078AE0D}"/>
              </a:ext>
            </a:extLst>
          </p:cNvPr>
          <p:cNvSpPr/>
          <p:nvPr/>
        </p:nvSpPr>
        <p:spPr>
          <a:xfrm>
            <a:off x="150814" y="1530349"/>
            <a:ext cx="2271097" cy="3879851"/>
          </a:xfrm>
          <a:prstGeom prst="roundRect">
            <a:avLst>
              <a:gd name="adj" fmla="val 3965"/>
            </a:avLst>
          </a:prstGeom>
          <a:blipFill dpi="0" rotWithShape="1">
            <a:blip r:embed="rId8"/>
            <a:srcRect/>
            <a:tile tx="260350" ty="-1073150" sx="100000" sy="100000" flip="none" algn="ctr"/>
          </a:blipFill>
          <a:ln>
            <a:noFill/>
          </a:ln>
          <a:effectLst>
            <a:outerShdw blurRad="203200" sx="105000" sy="105000" algn="ctr" rotWithShape="0">
              <a:srgbClr val="8F45C7">
                <a:alpha val="13000"/>
              </a:srgbClr>
            </a:outerShdw>
          </a:effectLst>
          <a:scene3d>
            <a:camera prst="perspectiveRight" fov="4800000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EF7C3328-0A62-F53E-B6F3-4C1BE967406C}"/>
              </a:ext>
            </a:extLst>
          </p:cNvPr>
          <p:cNvSpPr/>
          <p:nvPr/>
        </p:nvSpPr>
        <p:spPr>
          <a:xfrm>
            <a:off x="7365269" y="1727199"/>
            <a:ext cx="2271097" cy="3467101"/>
          </a:xfrm>
          <a:prstGeom prst="roundRect">
            <a:avLst>
              <a:gd name="adj" fmla="val 3965"/>
            </a:avLst>
          </a:prstGeom>
          <a:blipFill dpi="0" rotWithShape="1">
            <a:blip r:embed="rId9"/>
            <a:srcRect/>
            <a:tile tx="0" ty="-685800" sx="100000" sy="100000" flip="none" algn="ctr"/>
          </a:blipFill>
          <a:ln>
            <a:noFill/>
          </a:ln>
          <a:effectLst>
            <a:outerShdw blurRad="203200" sx="105000" sy="105000" algn="ctr" rotWithShape="0">
              <a:srgbClr val="8F45C7">
                <a:alpha val="13000"/>
              </a:srgbClr>
            </a:outerShdw>
          </a:effectLst>
          <a:scene3d>
            <a:camera prst="perspectiveLeft" fov="48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8CE3368F-768D-212B-A3FD-C310C137B0E0}"/>
              </a:ext>
            </a:extLst>
          </p:cNvPr>
          <p:cNvSpPr/>
          <p:nvPr/>
        </p:nvSpPr>
        <p:spPr>
          <a:xfrm>
            <a:off x="9770089" y="1530349"/>
            <a:ext cx="2271097" cy="3829051"/>
          </a:xfrm>
          <a:prstGeom prst="roundRect">
            <a:avLst>
              <a:gd name="adj" fmla="val 3965"/>
            </a:avLst>
          </a:prstGeom>
          <a:blipFill dpi="0"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tile tx="0" ty="0" sx="90000" sy="90000" flip="none" algn="b"/>
          </a:blipFill>
          <a:ln>
            <a:noFill/>
          </a:ln>
          <a:effectLst>
            <a:outerShdw blurRad="203200" sx="105000" sy="105000" algn="ctr" rotWithShape="0">
              <a:srgbClr val="8F45C7">
                <a:alpha val="13000"/>
              </a:srgbClr>
            </a:outerShdw>
          </a:effectLst>
          <a:scene3d>
            <a:camera prst="perspectiveLeft" fov="4800000">
              <a:rot lat="0" lon="1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9" name="弧形 38">
            <a:extLst>
              <a:ext uri="{FF2B5EF4-FFF2-40B4-BE49-F238E27FC236}">
                <a16:creationId xmlns:a16="http://schemas.microsoft.com/office/drawing/2014/main" id="{917FD3D9-64BA-EB08-393D-3872BD14FE38}"/>
              </a:ext>
            </a:extLst>
          </p:cNvPr>
          <p:cNvSpPr/>
          <p:nvPr/>
        </p:nvSpPr>
        <p:spPr>
          <a:xfrm>
            <a:off x="192882" y="-38101"/>
            <a:ext cx="11806236" cy="1720849"/>
          </a:xfrm>
          <a:prstGeom prst="arc">
            <a:avLst>
              <a:gd name="adj1" fmla="val 197472"/>
              <a:gd name="adj2" fmla="val 10508050"/>
            </a:avLst>
          </a:prstGeom>
          <a:ln>
            <a:gradFill>
              <a:gsLst>
                <a:gs pos="0">
                  <a:srgbClr val="FFC7CE"/>
                </a:gs>
                <a:gs pos="100000">
                  <a:srgbClr val="8B5FE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40" name="弧形 39">
            <a:extLst>
              <a:ext uri="{FF2B5EF4-FFF2-40B4-BE49-F238E27FC236}">
                <a16:creationId xmlns:a16="http://schemas.microsoft.com/office/drawing/2014/main" id="{B2906B21-D005-87BA-6E72-4BF94C8BE0B0}"/>
              </a:ext>
            </a:extLst>
          </p:cNvPr>
          <p:cNvSpPr/>
          <p:nvPr/>
        </p:nvSpPr>
        <p:spPr>
          <a:xfrm flipH="1" flipV="1">
            <a:off x="486638" y="5208097"/>
            <a:ext cx="11806236" cy="1720849"/>
          </a:xfrm>
          <a:prstGeom prst="arc">
            <a:avLst>
              <a:gd name="adj1" fmla="val 197472"/>
              <a:gd name="adj2" fmla="val 10508050"/>
            </a:avLst>
          </a:prstGeom>
          <a:ln>
            <a:gradFill>
              <a:gsLst>
                <a:gs pos="0">
                  <a:srgbClr val="8F45C7"/>
                </a:gs>
                <a:gs pos="100000">
                  <a:srgbClr val="FFC7CE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8" name="等腰三角形 18">
            <a:extLst>
              <a:ext uri="{FF2B5EF4-FFF2-40B4-BE49-F238E27FC236}">
                <a16:creationId xmlns:a16="http://schemas.microsoft.com/office/drawing/2014/main" id="{C185D381-2379-4B06-88C1-323CF890F50F}"/>
              </a:ext>
            </a:extLst>
          </p:cNvPr>
          <p:cNvSpPr/>
          <p:nvPr/>
        </p:nvSpPr>
        <p:spPr>
          <a:xfrm rot="20209020">
            <a:off x="797937" y="5850605"/>
            <a:ext cx="1188735" cy="1063157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solidFill>
            <a:srgbClr val="8B5FE3"/>
          </a:soli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99CBD493-1E08-5D83-48F9-B29816CF54B5}"/>
              </a:ext>
            </a:extLst>
          </p:cNvPr>
          <p:cNvSpPr/>
          <p:nvPr/>
        </p:nvSpPr>
        <p:spPr>
          <a:xfrm rot="18620740">
            <a:off x="5991762" y="5364943"/>
            <a:ext cx="357275" cy="670736"/>
          </a:xfrm>
          <a:custGeom>
            <a:avLst/>
            <a:gdLst>
              <a:gd name="connsiteX0" fmla="*/ 457200 w 487066"/>
              <a:gd name="connsiteY0" fmla="*/ 0 h 914400"/>
              <a:gd name="connsiteX1" fmla="*/ 487066 w 487066"/>
              <a:gd name="connsiteY1" fmla="*/ 3011 h 914400"/>
              <a:gd name="connsiteX2" fmla="*/ 487066 w 487066"/>
              <a:gd name="connsiteY2" fmla="*/ 231611 h 914400"/>
              <a:gd name="connsiteX3" fmla="*/ 457200 w 487066"/>
              <a:gd name="connsiteY3" fmla="*/ 228600 h 914400"/>
              <a:gd name="connsiteX4" fmla="*/ 228600 w 487066"/>
              <a:gd name="connsiteY4" fmla="*/ 457200 h 914400"/>
              <a:gd name="connsiteX5" fmla="*/ 457200 w 487066"/>
              <a:gd name="connsiteY5" fmla="*/ 685800 h 914400"/>
              <a:gd name="connsiteX6" fmla="*/ 487066 w 487066"/>
              <a:gd name="connsiteY6" fmla="*/ 682789 h 914400"/>
              <a:gd name="connsiteX7" fmla="*/ 487066 w 487066"/>
              <a:gd name="connsiteY7" fmla="*/ 911390 h 914400"/>
              <a:gd name="connsiteX8" fmla="*/ 457200 w 487066"/>
              <a:gd name="connsiteY8" fmla="*/ 914400 h 914400"/>
              <a:gd name="connsiteX9" fmla="*/ 0 w 487066"/>
              <a:gd name="connsiteY9" fmla="*/ 457200 h 914400"/>
              <a:gd name="connsiteX10" fmla="*/ 457200 w 487066"/>
              <a:gd name="connsiteY10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7066" h="914400">
                <a:moveTo>
                  <a:pt x="457200" y="0"/>
                </a:moveTo>
                <a:lnTo>
                  <a:pt x="487066" y="3011"/>
                </a:lnTo>
                <a:lnTo>
                  <a:pt x="487066" y="231611"/>
                </a:lnTo>
                <a:lnTo>
                  <a:pt x="457200" y="228600"/>
                </a:lnTo>
                <a:cubicBezTo>
                  <a:pt x="330948" y="228600"/>
                  <a:pt x="228600" y="330948"/>
                  <a:pt x="228600" y="457200"/>
                </a:cubicBezTo>
                <a:cubicBezTo>
                  <a:pt x="228600" y="583452"/>
                  <a:pt x="330948" y="685800"/>
                  <a:pt x="457200" y="685800"/>
                </a:cubicBezTo>
                <a:lnTo>
                  <a:pt x="487066" y="682789"/>
                </a:lnTo>
                <a:lnTo>
                  <a:pt x="487066" y="911390"/>
                </a:ln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rgbClr val="8B5FE3"/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0" name="等腰三角形 18">
            <a:extLst>
              <a:ext uri="{FF2B5EF4-FFF2-40B4-BE49-F238E27FC236}">
                <a16:creationId xmlns:a16="http://schemas.microsoft.com/office/drawing/2014/main" id="{8AC21AC5-5F42-D037-D63F-264201D8F030}"/>
              </a:ext>
            </a:extLst>
          </p:cNvPr>
          <p:cNvSpPr/>
          <p:nvPr/>
        </p:nvSpPr>
        <p:spPr>
          <a:xfrm rot="6817544">
            <a:off x="11361829" y="-51704"/>
            <a:ext cx="1112004" cy="1017101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solidFill>
            <a:srgbClr val="8B5FE3">
              <a:alpha val="57000"/>
            </a:srgbClr>
          </a:soli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B16F9B5-A2DE-D706-419D-2A6AEF6D70D7}"/>
              </a:ext>
            </a:extLst>
          </p:cNvPr>
          <p:cNvSpPr/>
          <p:nvPr/>
        </p:nvSpPr>
        <p:spPr>
          <a:xfrm rot="14886159">
            <a:off x="11327646" y="6111663"/>
            <a:ext cx="1395594" cy="1395594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ECC3F9"/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CE0FE10C-B884-1DA2-9B29-8DCEBE07AB16}"/>
              </a:ext>
            </a:extLst>
          </p:cNvPr>
          <p:cNvSpPr/>
          <p:nvPr/>
        </p:nvSpPr>
        <p:spPr>
          <a:xfrm>
            <a:off x="1724113" y="-562118"/>
            <a:ext cx="1395594" cy="1395594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8B5FE3">
                  <a:alpha val="30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3" name="等腰三角形 18">
            <a:extLst>
              <a:ext uri="{FF2B5EF4-FFF2-40B4-BE49-F238E27FC236}">
                <a16:creationId xmlns:a16="http://schemas.microsoft.com/office/drawing/2014/main" id="{1EC5F03F-2A7F-4C53-AA13-90A8452C61B8}"/>
              </a:ext>
            </a:extLst>
          </p:cNvPr>
          <p:cNvSpPr/>
          <p:nvPr/>
        </p:nvSpPr>
        <p:spPr>
          <a:xfrm rot="6817544">
            <a:off x="-433132" y="726034"/>
            <a:ext cx="1112004" cy="1017101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solidFill>
            <a:srgbClr val="8B5FE3">
              <a:alpha val="57000"/>
            </a:srgbClr>
          </a:soli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A61F4B1E-FA6F-1565-D844-ABFBA4704826}"/>
              </a:ext>
            </a:extLst>
          </p:cNvPr>
          <p:cNvSpPr/>
          <p:nvPr/>
        </p:nvSpPr>
        <p:spPr>
          <a:xfrm rot="3783255">
            <a:off x="8529042" y="472575"/>
            <a:ext cx="452396" cy="849312"/>
          </a:xfrm>
          <a:custGeom>
            <a:avLst/>
            <a:gdLst>
              <a:gd name="connsiteX0" fmla="*/ 457200 w 487066"/>
              <a:gd name="connsiteY0" fmla="*/ 0 h 914400"/>
              <a:gd name="connsiteX1" fmla="*/ 487066 w 487066"/>
              <a:gd name="connsiteY1" fmla="*/ 3011 h 914400"/>
              <a:gd name="connsiteX2" fmla="*/ 487066 w 487066"/>
              <a:gd name="connsiteY2" fmla="*/ 231611 h 914400"/>
              <a:gd name="connsiteX3" fmla="*/ 457200 w 487066"/>
              <a:gd name="connsiteY3" fmla="*/ 228600 h 914400"/>
              <a:gd name="connsiteX4" fmla="*/ 228600 w 487066"/>
              <a:gd name="connsiteY4" fmla="*/ 457200 h 914400"/>
              <a:gd name="connsiteX5" fmla="*/ 457200 w 487066"/>
              <a:gd name="connsiteY5" fmla="*/ 685800 h 914400"/>
              <a:gd name="connsiteX6" fmla="*/ 487066 w 487066"/>
              <a:gd name="connsiteY6" fmla="*/ 682789 h 914400"/>
              <a:gd name="connsiteX7" fmla="*/ 487066 w 487066"/>
              <a:gd name="connsiteY7" fmla="*/ 911390 h 914400"/>
              <a:gd name="connsiteX8" fmla="*/ 457200 w 487066"/>
              <a:gd name="connsiteY8" fmla="*/ 914400 h 914400"/>
              <a:gd name="connsiteX9" fmla="*/ 0 w 487066"/>
              <a:gd name="connsiteY9" fmla="*/ 457200 h 914400"/>
              <a:gd name="connsiteX10" fmla="*/ 457200 w 487066"/>
              <a:gd name="connsiteY10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7066" h="914400">
                <a:moveTo>
                  <a:pt x="457200" y="0"/>
                </a:moveTo>
                <a:lnTo>
                  <a:pt x="487066" y="3011"/>
                </a:lnTo>
                <a:lnTo>
                  <a:pt x="487066" y="231611"/>
                </a:lnTo>
                <a:lnTo>
                  <a:pt x="457200" y="228600"/>
                </a:lnTo>
                <a:cubicBezTo>
                  <a:pt x="330948" y="228600"/>
                  <a:pt x="228600" y="330948"/>
                  <a:pt x="228600" y="457200"/>
                </a:cubicBezTo>
                <a:cubicBezTo>
                  <a:pt x="228600" y="583452"/>
                  <a:pt x="330948" y="685800"/>
                  <a:pt x="457200" y="685800"/>
                </a:cubicBezTo>
                <a:lnTo>
                  <a:pt x="487066" y="682789"/>
                </a:lnTo>
                <a:lnTo>
                  <a:pt x="487066" y="911390"/>
                </a:ln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rgbClr val="ECC3F9"/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0BC0DDE-7B06-3D11-1AAD-0CDDE1E5DD13}"/>
              </a:ext>
            </a:extLst>
          </p:cNvPr>
          <p:cNvGrpSpPr/>
          <p:nvPr/>
        </p:nvGrpSpPr>
        <p:grpSpPr>
          <a:xfrm>
            <a:off x="4838166" y="313648"/>
            <a:ext cx="2597059" cy="1028552"/>
            <a:chOff x="4838166" y="313648"/>
            <a:chExt cx="2597059" cy="102855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382186-74ED-970B-8329-F5F7EBC36D0D}"/>
                </a:ext>
              </a:extLst>
            </p:cNvPr>
            <p:cNvSpPr txBox="1"/>
            <p:nvPr/>
          </p:nvSpPr>
          <p:spPr>
            <a:xfrm>
              <a:off x="4838166" y="313648"/>
              <a:ext cx="2597059" cy="73580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 w="6350">
                    <a:solidFill>
                      <a:srgbClr val="8B5FE3">
                        <a:alpha val="50000"/>
                      </a:srgbClr>
                    </a:solidFill>
                  </a:ln>
                  <a:noFill/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形象照展示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A163F99-57A8-A5DC-D7B1-835601797E51}"/>
                </a:ext>
              </a:extLst>
            </p:cNvPr>
            <p:cNvSpPr txBox="1"/>
            <p:nvPr/>
          </p:nvSpPr>
          <p:spPr>
            <a:xfrm>
              <a:off x="5119961" y="420139"/>
              <a:ext cx="2033468" cy="5289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93000"/>
                    </a:prst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形象照展示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0224091-215D-01C6-B3E8-FAF3A8721926}"/>
                </a:ext>
              </a:extLst>
            </p:cNvPr>
            <p:cNvSpPr txBox="1"/>
            <p:nvPr/>
          </p:nvSpPr>
          <p:spPr>
            <a:xfrm>
              <a:off x="5106971" y="1106670"/>
              <a:ext cx="2059448" cy="2355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80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Medium" panose="020B0600000000000000" pitchFamily="34" charset="-122"/>
                  <a:cs typeface="Arial" panose="020B0604020202020204" pitchFamily="34" charset="0"/>
                </a:rPr>
                <a:t>ARTSY SHOTS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879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3E45BA-8769-B412-E53C-F86A470F40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90499"/>
            <a:ext cx="12192000" cy="7162799"/>
          </a:xfrm>
          <a:prstGeom prst="rect">
            <a:avLst/>
          </a:prstGeom>
        </p:spPr>
      </p:pic>
      <p:sp>
        <p:nvSpPr>
          <p:cNvPr id="21" name="椭圆 20">
            <a:extLst>
              <a:ext uri="{FF2B5EF4-FFF2-40B4-BE49-F238E27FC236}">
                <a16:creationId xmlns:a16="http://schemas.microsoft.com/office/drawing/2014/main" id="{0B16F9B5-A2DE-D706-419D-2A6AEF6D70D7}"/>
              </a:ext>
            </a:extLst>
          </p:cNvPr>
          <p:cNvSpPr/>
          <p:nvPr/>
        </p:nvSpPr>
        <p:spPr>
          <a:xfrm rot="14886159">
            <a:off x="11327646" y="6111663"/>
            <a:ext cx="1395594" cy="1395594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ECC3F9"/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0" name="等腰三角形 18">
            <a:extLst>
              <a:ext uri="{FF2B5EF4-FFF2-40B4-BE49-F238E27FC236}">
                <a16:creationId xmlns:a16="http://schemas.microsoft.com/office/drawing/2014/main" id="{8AC21AC5-5F42-D037-D63F-264201D8F030}"/>
              </a:ext>
            </a:extLst>
          </p:cNvPr>
          <p:cNvSpPr/>
          <p:nvPr/>
        </p:nvSpPr>
        <p:spPr>
          <a:xfrm rot="6817544">
            <a:off x="11361829" y="-51704"/>
            <a:ext cx="1112004" cy="1017101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solidFill>
            <a:srgbClr val="8B5FE3">
              <a:alpha val="57000"/>
            </a:srgbClr>
          </a:soli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E08B9FD-4F69-6C9A-DD28-02E327EF55AC}"/>
              </a:ext>
            </a:extLst>
          </p:cNvPr>
          <p:cNvSpPr/>
          <p:nvPr/>
        </p:nvSpPr>
        <p:spPr>
          <a:xfrm>
            <a:off x="9470409" y="3477907"/>
            <a:ext cx="2271097" cy="3331553"/>
          </a:xfrm>
          <a:prstGeom prst="roundRect">
            <a:avLst>
              <a:gd name="adj" fmla="val 3965"/>
            </a:avLst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tile tx="0" ty="0" sx="90000" sy="90000" flip="none" algn="ctr"/>
          </a:blipFill>
          <a:ln>
            <a:noFill/>
          </a:ln>
          <a:effectLst>
            <a:outerShdw blurRad="215900" dist="38100" dir="5400000" sx="105000" sy="105000" algn="t" rotWithShape="0">
              <a:srgbClr val="8B5FE3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775F76DC-EB2E-3A1D-B686-3D9E1A1039CD}"/>
              </a:ext>
            </a:extLst>
          </p:cNvPr>
          <p:cNvSpPr/>
          <p:nvPr/>
        </p:nvSpPr>
        <p:spPr>
          <a:xfrm>
            <a:off x="6763300" y="2651614"/>
            <a:ext cx="2271097" cy="3474550"/>
          </a:xfrm>
          <a:prstGeom prst="roundRect">
            <a:avLst>
              <a:gd name="adj" fmla="val 3965"/>
            </a:avLst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tile tx="0" ty="0" sx="90000" sy="90000" flip="none" algn="ctr"/>
          </a:blipFill>
          <a:ln>
            <a:noFill/>
          </a:ln>
          <a:effectLst>
            <a:outerShdw blurRad="215900" dist="38100" dir="5400000" sx="105000" sy="105000" algn="t" rotWithShape="0">
              <a:srgbClr val="8B5FE3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B84AAD53-B69F-6F65-F2E5-7DEB9078AE0D}"/>
              </a:ext>
            </a:extLst>
          </p:cNvPr>
          <p:cNvSpPr/>
          <p:nvPr/>
        </p:nvSpPr>
        <p:spPr>
          <a:xfrm>
            <a:off x="4056191" y="-272307"/>
            <a:ext cx="2271097" cy="3879851"/>
          </a:xfrm>
          <a:prstGeom prst="roundRect">
            <a:avLst>
              <a:gd name="adj" fmla="val 3965"/>
            </a:avLst>
          </a:prstGeom>
          <a:blipFill dpi="0" rotWithShape="1">
            <a:blip r:embed="rId8"/>
            <a:srcRect/>
            <a:tile tx="0" ty="-342900" sx="100000" sy="100000" flip="none" algn="ctr"/>
          </a:blipFill>
          <a:ln>
            <a:noFill/>
          </a:ln>
          <a:effectLst>
            <a:outerShdw blurRad="215900" dist="38100" dir="5400000" sx="105000" sy="105000" algn="t" rotWithShape="0">
              <a:srgbClr val="8B5FE3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EF7C3328-0A62-F53E-B6F3-4C1BE967406C}"/>
              </a:ext>
            </a:extLst>
          </p:cNvPr>
          <p:cNvSpPr/>
          <p:nvPr/>
        </p:nvSpPr>
        <p:spPr>
          <a:xfrm>
            <a:off x="6763300" y="-1072806"/>
            <a:ext cx="2271097" cy="3467101"/>
          </a:xfrm>
          <a:prstGeom prst="roundRect">
            <a:avLst>
              <a:gd name="adj" fmla="val 3965"/>
            </a:avLst>
          </a:prstGeom>
          <a:blipFill dpi="0"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177800" ty="0" sx="90000" sy="90000" flip="none" algn="ctr"/>
          </a:blipFill>
          <a:ln>
            <a:noFill/>
          </a:ln>
          <a:effectLst>
            <a:outerShdw blurRad="215900" dist="38100" dir="5400000" sx="105000" sy="105000" algn="t" rotWithShape="0">
              <a:srgbClr val="8B5FE3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8CE3368F-768D-212B-A3FD-C310C137B0E0}"/>
              </a:ext>
            </a:extLst>
          </p:cNvPr>
          <p:cNvSpPr/>
          <p:nvPr/>
        </p:nvSpPr>
        <p:spPr>
          <a:xfrm>
            <a:off x="9470409" y="-594647"/>
            <a:ext cx="2271097" cy="3829051"/>
          </a:xfrm>
          <a:prstGeom prst="roundRect">
            <a:avLst>
              <a:gd name="adj" fmla="val 3965"/>
            </a:avLst>
          </a:prstGeom>
          <a:blipFill dpi="0"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tile tx="0" ty="0" sx="90000" sy="90000" flip="none" algn="b"/>
          </a:blipFill>
          <a:ln>
            <a:noFill/>
          </a:ln>
          <a:effectLst>
            <a:outerShdw blurRad="215900" dist="38100" dir="5400000" sx="105000" sy="105000" algn="t" rotWithShape="0">
              <a:srgbClr val="8B5FE3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8" name="等腰三角形 18">
            <a:extLst>
              <a:ext uri="{FF2B5EF4-FFF2-40B4-BE49-F238E27FC236}">
                <a16:creationId xmlns:a16="http://schemas.microsoft.com/office/drawing/2014/main" id="{C185D381-2379-4B06-88C1-323CF890F50F}"/>
              </a:ext>
            </a:extLst>
          </p:cNvPr>
          <p:cNvSpPr/>
          <p:nvPr/>
        </p:nvSpPr>
        <p:spPr>
          <a:xfrm rot="20209020">
            <a:off x="797937" y="5850605"/>
            <a:ext cx="1188735" cy="1063157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solidFill>
            <a:srgbClr val="8B5FE3"/>
          </a:soli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99CBD493-1E08-5D83-48F9-B29816CF54B5}"/>
              </a:ext>
            </a:extLst>
          </p:cNvPr>
          <p:cNvSpPr/>
          <p:nvPr/>
        </p:nvSpPr>
        <p:spPr>
          <a:xfrm rot="18620740">
            <a:off x="5991762" y="5364943"/>
            <a:ext cx="357275" cy="670736"/>
          </a:xfrm>
          <a:custGeom>
            <a:avLst/>
            <a:gdLst>
              <a:gd name="connsiteX0" fmla="*/ 457200 w 487066"/>
              <a:gd name="connsiteY0" fmla="*/ 0 h 914400"/>
              <a:gd name="connsiteX1" fmla="*/ 487066 w 487066"/>
              <a:gd name="connsiteY1" fmla="*/ 3011 h 914400"/>
              <a:gd name="connsiteX2" fmla="*/ 487066 w 487066"/>
              <a:gd name="connsiteY2" fmla="*/ 231611 h 914400"/>
              <a:gd name="connsiteX3" fmla="*/ 457200 w 487066"/>
              <a:gd name="connsiteY3" fmla="*/ 228600 h 914400"/>
              <a:gd name="connsiteX4" fmla="*/ 228600 w 487066"/>
              <a:gd name="connsiteY4" fmla="*/ 457200 h 914400"/>
              <a:gd name="connsiteX5" fmla="*/ 457200 w 487066"/>
              <a:gd name="connsiteY5" fmla="*/ 685800 h 914400"/>
              <a:gd name="connsiteX6" fmla="*/ 487066 w 487066"/>
              <a:gd name="connsiteY6" fmla="*/ 682789 h 914400"/>
              <a:gd name="connsiteX7" fmla="*/ 487066 w 487066"/>
              <a:gd name="connsiteY7" fmla="*/ 911390 h 914400"/>
              <a:gd name="connsiteX8" fmla="*/ 457200 w 487066"/>
              <a:gd name="connsiteY8" fmla="*/ 914400 h 914400"/>
              <a:gd name="connsiteX9" fmla="*/ 0 w 487066"/>
              <a:gd name="connsiteY9" fmla="*/ 457200 h 914400"/>
              <a:gd name="connsiteX10" fmla="*/ 457200 w 487066"/>
              <a:gd name="connsiteY10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7066" h="914400">
                <a:moveTo>
                  <a:pt x="457200" y="0"/>
                </a:moveTo>
                <a:lnTo>
                  <a:pt x="487066" y="3011"/>
                </a:lnTo>
                <a:lnTo>
                  <a:pt x="487066" y="231611"/>
                </a:lnTo>
                <a:lnTo>
                  <a:pt x="457200" y="228600"/>
                </a:lnTo>
                <a:cubicBezTo>
                  <a:pt x="330948" y="228600"/>
                  <a:pt x="228600" y="330948"/>
                  <a:pt x="228600" y="457200"/>
                </a:cubicBezTo>
                <a:cubicBezTo>
                  <a:pt x="228600" y="583452"/>
                  <a:pt x="330948" y="685800"/>
                  <a:pt x="457200" y="685800"/>
                </a:cubicBezTo>
                <a:lnTo>
                  <a:pt x="487066" y="682789"/>
                </a:lnTo>
                <a:lnTo>
                  <a:pt x="487066" y="911390"/>
                </a:ln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rgbClr val="8B5FE3"/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CE0FE10C-B884-1DA2-9B29-8DCEBE07AB16}"/>
              </a:ext>
            </a:extLst>
          </p:cNvPr>
          <p:cNvSpPr/>
          <p:nvPr/>
        </p:nvSpPr>
        <p:spPr>
          <a:xfrm>
            <a:off x="1724113" y="-562118"/>
            <a:ext cx="1395594" cy="1395594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100000">
                <a:srgbClr val="8B5FE3">
                  <a:alpha val="30000"/>
                </a:srgbClr>
              </a:gs>
            </a:gsLst>
            <a:lin ang="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3" name="等腰三角形 18">
            <a:extLst>
              <a:ext uri="{FF2B5EF4-FFF2-40B4-BE49-F238E27FC236}">
                <a16:creationId xmlns:a16="http://schemas.microsoft.com/office/drawing/2014/main" id="{1EC5F03F-2A7F-4C53-AA13-90A8452C61B8}"/>
              </a:ext>
            </a:extLst>
          </p:cNvPr>
          <p:cNvSpPr/>
          <p:nvPr/>
        </p:nvSpPr>
        <p:spPr>
          <a:xfrm rot="6817544">
            <a:off x="-433132" y="726034"/>
            <a:ext cx="1112004" cy="1017101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solidFill>
            <a:srgbClr val="8B5FE3">
              <a:alpha val="57000"/>
            </a:srgbClr>
          </a:soli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A61F4B1E-FA6F-1565-D844-ABFBA4704826}"/>
              </a:ext>
            </a:extLst>
          </p:cNvPr>
          <p:cNvSpPr/>
          <p:nvPr/>
        </p:nvSpPr>
        <p:spPr>
          <a:xfrm rot="3783255">
            <a:off x="8529042" y="472575"/>
            <a:ext cx="452396" cy="849312"/>
          </a:xfrm>
          <a:custGeom>
            <a:avLst/>
            <a:gdLst>
              <a:gd name="connsiteX0" fmla="*/ 457200 w 487066"/>
              <a:gd name="connsiteY0" fmla="*/ 0 h 914400"/>
              <a:gd name="connsiteX1" fmla="*/ 487066 w 487066"/>
              <a:gd name="connsiteY1" fmla="*/ 3011 h 914400"/>
              <a:gd name="connsiteX2" fmla="*/ 487066 w 487066"/>
              <a:gd name="connsiteY2" fmla="*/ 231611 h 914400"/>
              <a:gd name="connsiteX3" fmla="*/ 457200 w 487066"/>
              <a:gd name="connsiteY3" fmla="*/ 228600 h 914400"/>
              <a:gd name="connsiteX4" fmla="*/ 228600 w 487066"/>
              <a:gd name="connsiteY4" fmla="*/ 457200 h 914400"/>
              <a:gd name="connsiteX5" fmla="*/ 457200 w 487066"/>
              <a:gd name="connsiteY5" fmla="*/ 685800 h 914400"/>
              <a:gd name="connsiteX6" fmla="*/ 487066 w 487066"/>
              <a:gd name="connsiteY6" fmla="*/ 682789 h 914400"/>
              <a:gd name="connsiteX7" fmla="*/ 487066 w 487066"/>
              <a:gd name="connsiteY7" fmla="*/ 911390 h 914400"/>
              <a:gd name="connsiteX8" fmla="*/ 457200 w 487066"/>
              <a:gd name="connsiteY8" fmla="*/ 914400 h 914400"/>
              <a:gd name="connsiteX9" fmla="*/ 0 w 487066"/>
              <a:gd name="connsiteY9" fmla="*/ 457200 h 914400"/>
              <a:gd name="connsiteX10" fmla="*/ 457200 w 487066"/>
              <a:gd name="connsiteY10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7066" h="914400">
                <a:moveTo>
                  <a:pt x="457200" y="0"/>
                </a:moveTo>
                <a:lnTo>
                  <a:pt x="487066" y="3011"/>
                </a:lnTo>
                <a:lnTo>
                  <a:pt x="487066" y="231611"/>
                </a:lnTo>
                <a:lnTo>
                  <a:pt x="457200" y="228600"/>
                </a:lnTo>
                <a:cubicBezTo>
                  <a:pt x="330948" y="228600"/>
                  <a:pt x="228600" y="330948"/>
                  <a:pt x="228600" y="457200"/>
                </a:cubicBezTo>
                <a:cubicBezTo>
                  <a:pt x="228600" y="583452"/>
                  <a:pt x="330948" y="685800"/>
                  <a:pt x="457200" y="685800"/>
                </a:cubicBezTo>
                <a:lnTo>
                  <a:pt x="487066" y="682789"/>
                </a:lnTo>
                <a:lnTo>
                  <a:pt x="487066" y="911390"/>
                </a:ln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rgbClr val="ECC3F9"/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0BC0DDE-7B06-3D11-1AAD-0CDDE1E5DD13}"/>
              </a:ext>
            </a:extLst>
          </p:cNvPr>
          <p:cNvGrpSpPr/>
          <p:nvPr/>
        </p:nvGrpSpPr>
        <p:grpSpPr>
          <a:xfrm>
            <a:off x="470052" y="2449355"/>
            <a:ext cx="2597059" cy="1028552"/>
            <a:chOff x="4838166" y="313648"/>
            <a:chExt cx="2597059" cy="102855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382186-74ED-970B-8329-F5F7EBC36D0D}"/>
                </a:ext>
              </a:extLst>
            </p:cNvPr>
            <p:cNvSpPr txBox="1"/>
            <p:nvPr/>
          </p:nvSpPr>
          <p:spPr>
            <a:xfrm>
              <a:off x="4838166" y="313648"/>
              <a:ext cx="2597059" cy="73580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 w="6350">
                    <a:solidFill>
                      <a:srgbClr val="8B5FE3">
                        <a:alpha val="50000"/>
                      </a:srgbClr>
                    </a:solidFill>
                  </a:ln>
                  <a:noFill/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剧照展示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A163F99-57A8-A5DC-D7B1-835601797E51}"/>
                </a:ext>
              </a:extLst>
            </p:cNvPr>
            <p:cNvSpPr txBox="1"/>
            <p:nvPr/>
          </p:nvSpPr>
          <p:spPr>
            <a:xfrm>
              <a:off x="5119961" y="420139"/>
              <a:ext cx="2033468" cy="5289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93000"/>
                    </a:prst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剧照展示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0224091-215D-01C6-B3E8-FAF3A8721926}"/>
                </a:ext>
              </a:extLst>
            </p:cNvPr>
            <p:cNvSpPr txBox="1"/>
            <p:nvPr/>
          </p:nvSpPr>
          <p:spPr>
            <a:xfrm>
              <a:off x="5106971" y="1106670"/>
              <a:ext cx="2059448" cy="2355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80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Medium" panose="020B0600000000000000" pitchFamily="34" charset="-122"/>
                  <a:cs typeface="Arial" panose="020B0604020202020204" pitchFamily="34" charset="0"/>
                </a:rPr>
                <a:t>PERFORMANCE PHOTOS</a:t>
              </a:r>
            </a:p>
          </p:txBody>
        </p:sp>
      </p:grp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DFAA5B6B-6751-5AA2-C6F9-831F23DC71F7}"/>
              </a:ext>
            </a:extLst>
          </p:cNvPr>
          <p:cNvSpPr/>
          <p:nvPr/>
        </p:nvSpPr>
        <p:spPr>
          <a:xfrm>
            <a:off x="4056191" y="3837303"/>
            <a:ext cx="2271097" cy="3879851"/>
          </a:xfrm>
          <a:prstGeom prst="roundRect">
            <a:avLst>
              <a:gd name="adj" fmla="val 3965"/>
            </a:avLst>
          </a:prstGeom>
          <a:blipFill dpi="0"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222250" ty="-457200" sx="75000" sy="75000" flip="none" algn="ctr"/>
          </a:blipFill>
          <a:ln>
            <a:noFill/>
          </a:ln>
          <a:effectLst>
            <a:outerShdw blurRad="215900" dist="38100" dir="5400000" sx="105000" sy="105000" algn="t" rotWithShape="0">
              <a:srgbClr val="8B5FE3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B91FBD32-6A5E-30FC-21C7-C36D397C467F}"/>
              </a:ext>
            </a:extLst>
          </p:cNvPr>
          <p:cNvSpPr/>
          <p:nvPr/>
        </p:nvSpPr>
        <p:spPr>
          <a:xfrm>
            <a:off x="6763300" y="6386072"/>
            <a:ext cx="2271097" cy="3467101"/>
          </a:xfrm>
          <a:prstGeom prst="roundRect">
            <a:avLst>
              <a:gd name="adj" fmla="val 3965"/>
            </a:avLst>
          </a:prstGeom>
          <a:blipFill dpi="0"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tile tx="0" ty="0" sx="90000" sy="90000" flip="none" algn="ctr"/>
          </a:blipFill>
          <a:ln>
            <a:noFill/>
          </a:ln>
          <a:effectLst>
            <a:outerShdw blurRad="215900" dist="38100" dir="5400000" sx="105000" sy="105000" algn="t" rotWithShape="0">
              <a:srgbClr val="8B5FE3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1" name="弧形 30">
            <a:extLst>
              <a:ext uri="{FF2B5EF4-FFF2-40B4-BE49-F238E27FC236}">
                <a16:creationId xmlns:a16="http://schemas.microsoft.com/office/drawing/2014/main" id="{B68452FB-D363-FD2F-7DA6-C18E1964C582}"/>
              </a:ext>
            </a:extLst>
          </p:cNvPr>
          <p:cNvSpPr/>
          <p:nvPr/>
        </p:nvSpPr>
        <p:spPr>
          <a:xfrm rot="7716577">
            <a:off x="635823" y="3824474"/>
            <a:ext cx="383711" cy="383711"/>
          </a:xfrm>
          <a:prstGeom prst="arc">
            <a:avLst>
              <a:gd name="adj1" fmla="val 12325612"/>
              <a:gd name="adj2" fmla="val 0"/>
            </a:avLst>
          </a:prstGeom>
          <a:ln w="254000" cap="rnd">
            <a:solidFill>
              <a:srgbClr val="8B5FE3"/>
            </a:solidFill>
            <a:round/>
          </a:ln>
          <a:effectLst>
            <a:softEdge rad="1143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2" name="等腰三角形 18">
            <a:extLst>
              <a:ext uri="{FF2B5EF4-FFF2-40B4-BE49-F238E27FC236}">
                <a16:creationId xmlns:a16="http://schemas.microsoft.com/office/drawing/2014/main" id="{62475AF9-FC2D-7BF2-FD40-D11DAE780598}"/>
              </a:ext>
            </a:extLst>
          </p:cNvPr>
          <p:cNvSpPr/>
          <p:nvPr/>
        </p:nvSpPr>
        <p:spPr>
          <a:xfrm rot="20209020">
            <a:off x="3520730" y="3168526"/>
            <a:ext cx="921006" cy="828689"/>
          </a:xfrm>
          <a:custGeom>
            <a:avLst/>
            <a:gdLst>
              <a:gd name="connsiteX0" fmla="*/ 24572 w 1302106"/>
              <a:gd name="connsiteY0" fmla="*/ 901281 h 1171590"/>
              <a:gd name="connsiteX1" fmla="*/ 495348 w 1302106"/>
              <a:gd name="connsiteY1" fmla="*/ 89598 h 1171590"/>
              <a:gd name="connsiteX2" fmla="*/ 806760 w 1302106"/>
              <a:gd name="connsiteY2" fmla="*/ 89598 h 1171590"/>
              <a:gd name="connsiteX3" fmla="*/ 1277535 w 1302106"/>
              <a:gd name="connsiteY3" fmla="*/ 901281 h 1171590"/>
              <a:gd name="connsiteX4" fmla="*/ 1121830 w 1302106"/>
              <a:gd name="connsiteY4" fmla="*/ 1171590 h 1171590"/>
              <a:gd name="connsiteX5" fmla="*/ 180278 w 1302106"/>
              <a:gd name="connsiteY5" fmla="*/ 1171590 h 1171590"/>
              <a:gd name="connsiteX6" fmla="*/ 24572 w 1302106"/>
              <a:gd name="connsiteY6" fmla="*/ 901281 h 11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106" h="1171590">
                <a:moveTo>
                  <a:pt x="24572" y="901281"/>
                </a:moveTo>
                <a:lnTo>
                  <a:pt x="495348" y="89598"/>
                </a:lnTo>
                <a:cubicBezTo>
                  <a:pt x="564638" y="-29866"/>
                  <a:pt x="737471" y="-29866"/>
                  <a:pt x="806760" y="89598"/>
                </a:cubicBezTo>
                <a:lnTo>
                  <a:pt x="1277535" y="901281"/>
                </a:lnTo>
                <a:cubicBezTo>
                  <a:pt x="1347146" y="1021298"/>
                  <a:pt x="1260574" y="1171590"/>
                  <a:pt x="1121830" y="1171590"/>
                </a:cubicBezTo>
                <a:lnTo>
                  <a:pt x="180278" y="1171590"/>
                </a:lnTo>
                <a:cubicBezTo>
                  <a:pt x="41534" y="1171590"/>
                  <a:pt x="-45038" y="1021298"/>
                  <a:pt x="24572" y="901281"/>
                </a:cubicBezTo>
              </a:path>
            </a:pathLst>
          </a:custGeom>
          <a:ln w="254000" cap="rnd">
            <a:gradFill>
              <a:gsLst>
                <a:gs pos="0">
                  <a:srgbClr val="FFC7CE"/>
                </a:gs>
                <a:gs pos="100000">
                  <a:srgbClr val="8B5FE3">
                    <a:lumMod val="25000"/>
                    <a:lumOff val="75000"/>
                  </a:srgbClr>
                </a:gs>
              </a:gsLst>
              <a:lin ang="5400000" scaled="1"/>
            </a:gradFill>
            <a:round/>
          </a:ln>
          <a:effectLst>
            <a:softEdge rad="889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064648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</TotalTime>
  <Words>363</Words>
  <Application>Microsoft Office PowerPoint</Application>
  <PresentationFormat>宽屏</PresentationFormat>
  <Paragraphs>108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思源黑体 CN Heavy</vt:lpstr>
      <vt:lpstr>思源黑体 CN Medium</vt:lpstr>
      <vt:lpstr>等线</vt:lpstr>
      <vt:lpstr>Ballet 16pt</vt:lpstr>
      <vt:lpstr>思源黑体 CN ExtraLight</vt:lpstr>
      <vt:lpstr>Arial</vt:lpstr>
      <vt:lpstr>OPPOSans H</vt:lpstr>
      <vt:lpstr>思源黑体 CN Regular</vt:lpstr>
      <vt:lpstr>汉仪雅酷黑 45W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主持人演员艺人个人简历ppt模板</dc:title>
  <dc:creator>若琳</dc:creator>
  <cp:keywords>P界达人</cp:keywords>
  <dc:description>www.51pptmoban.com</dc:description>
  <cp:lastModifiedBy>Win user</cp:lastModifiedBy>
  <cp:revision>23</cp:revision>
  <dcterms:created xsi:type="dcterms:W3CDTF">2022-06-24T13:06:32Z</dcterms:created>
  <dcterms:modified xsi:type="dcterms:W3CDTF">2022-08-14T13:33:42Z</dcterms:modified>
</cp:coreProperties>
</file>