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20"/>
  </p:notesMasterIdLst>
  <p:sldIdLst>
    <p:sldId id="263" r:id="rId3"/>
    <p:sldId id="261" r:id="rId4"/>
    <p:sldId id="267" r:id="rId5"/>
    <p:sldId id="276" r:id="rId6"/>
    <p:sldId id="266" r:id="rId7"/>
    <p:sldId id="268" r:id="rId8"/>
    <p:sldId id="278" r:id="rId9"/>
    <p:sldId id="270" r:id="rId10"/>
    <p:sldId id="271" r:id="rId11"/>
    <p:sldId id="273" r:id="rId12"/>
    <p:sldId id="277" r:id="rId13"/>
    <p:sldId id="272" r:id="rId14"/>
    <p:sldId id="274" r:id="rId15"/>
    <p:sldId id="279" r:id="rId16"/>
    <p:sldId id="269" r:id="rId17"/>
    <p:sldId id="275" r:id="rId18"/>
    <p:sldId id="28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orient="horz" pos="3861" userDrawn="1">
          <p15:clr>
            <a:srgbClr val="A4A3A4"/>
          </p15:clr>
        </p15:guide>
        <p15:guide id="8" pos="665" userDrawn="1">
          <p15:clr>
            <a:srgbClr val="A4A3A4"/>
          </p15:clr>
        </p15:guide>
        <p15:guide id="9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82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564"/>
      </p:cViewPr>
      <p:guideLst>
        <p:guide orient="horz" pos="618"/>
        <p:guide pos="3840"/>
        <p:guide pos="438"/>
        <p:guide pos="7242"/>
        <p:guide orient="horz" pos="346"/>
        <p:guide orient="horz" pos="2160"/>
        <p:guide orient="horz" pos="3861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  <a:headEnd type="oval"/>
              <a:tailEnd type="oval"/>
            </a:ln>
            <a:effectLst>
              <a:outerShdw blurRad="127000" dist="266700" dir="5400000" sx="102000" sy="102000" algn="t" rotWithShape="0">
                <a:schemeClr val="accent1">
                  <a:lumMod val="50000"/>
                  <a:alpha val="24000"/>
                </a:schemeClr>
              </a:outerShdw>
            </a:effectLst>
          </c:spPr>
          <c:marker>
            <c:symbol val="circle"/>
            <c:size val="8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>
                <a:outerShdw blurRad="127000" dist="266700" dir="5400000" sx="102000" sy="102000" algn="t" rotWithShape="0">
                  <a:schemeClr val="accent1">
                    <a:lumMod val="50000"/>
                    <a:alpha val="24000"/>
                  </a:scheme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2.2999999999999998</c:v>
                </c:pt>
                <c:pt idx="5">
                  <c:v>2.5</c:v>
                </c:pt>
                <c:pt idx="6">
                  <c:v>3.2</c:v>
                </c:pt>
                <c:pt idx="7">
                  <c:v>2.9</c:v>
                </c:pt>
                <c:pt idx="8">
                  <c:v>4.0999999999999996</c:v>
                </c:pt>
                <c:pt idx="9">
                  <c:v>3.6</c:v>
                </c:pt>
                <c:pt idx="10">
                  <c:v>3.8</c:v>
                </c:pt>
                <c:pt idx="11">
                  <c:v>3.7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F1E-4C74-93F6-4C155FBBE4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4209968"/>
        <c:axId val="694209640"/>
      </c:lineChart>
      <c:catAx>
        <c:axId val="69420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94209640"/>
        <c:crosses val="autoZero"/>
        <c:auto val="1"/>
        <c:lblAlgn val="ctr"/>
        <c:lblOffset val="100"/>
        <c:noMultiLvlLbl val="0"/>
      </c:catAx>
      <c:valAx>
        <c:axId val="694209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94209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7B69A-0815-4243-9229-3BE258AB22EC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B20D2-1328-42A8-857B-372AB16E3A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71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3275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611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626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488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1356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405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5393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826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860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706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059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910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176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4306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1394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7047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B20D2-1328-42A8-857B-372AB16E3A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604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9EE5-E7FA-43B6-AF26-DC8DFB213F8D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28DBA-B98C-47F2-B735-486822E55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566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524B244-32B1-467B-811F-56FD69C86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92313A1-60D1-4EEF-922F-56781CFA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57DADA-342F-4B3B-A622-025B53FE6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014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409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89EE5-E7FA-43B6-AF26-DC8DFB213F8D}" type="datetimeFigureOut">
              <a:rPr lang="zh-CN" altLang="en-US" smtClean="0"/>
              <a:t>2022/8/14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28DBA-B98C-47F2-B735-486822E55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9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26809C-3E80-4225-A4C1-1DE2DC9F1A7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2022/8/14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668298-5B77-4A81-B9FA-BED496B2309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9914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08372" y="4428746"/>
            <a:ext cx="3775257" cy="369332"/>
          </a:xfrm>
          <a:prstGeom prst="rect">
            <a:avLst/>
          </a:prstGeom>
          <a:gradFill>
            <a:gsLst>
              <a:gs pos="60000">
                <a:schemeClr val="accent2">
                  <a:alpha val="21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87302" y="1638398"/>
            <a:ext cx="581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600">
                <a:solidFill>
                  <a:schemeClr val="bg1"/>
                </a:solidFill>
              </a:rPr>
              <a:t>20XX</a:t>
            </a:r>
            <a:r>
              <a:rPr lang="zh-CN" altLang="en-US" sz="4400" spc="600">
                <a:solidFill>
                  <a:schemeClr val="bg1"/>
                </a:solidFill>
              </a:rPr>
              <a:t>工作总结汇报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378143" y="2652012"/>
            <a:ext cx="804787" cy="758568"/>
          </a:xfrm>
          <a:custGeom>
            <a:avLst/>
            <a:gdLst/>
            <a:ahLst/>
            <a:cxnLst/>
            <a:rect l="l" t="t" r="r" b="b"/>
            <a:pathLst>
              <a:path w="632908" h="596560">
                <a:moveTo>
                  <a:pt x="429911" y="285893"/>
                </a:moveTo>
                <a:lnTo>
                  <a:pt x="429911" y="348386"/>
                </a:lnTo>
                <a:lnTo>
                  <a:pt x="549326" y="348386"/>
                </a:lnTo>
                <a:lnTo>
                  <a:pt x="549326" y="285893"/>
                </a:lnTo>
                <a:close/>
                <a:moveTo>
                  <a:pt x="269434" y="285893"/>
                </a:moveTo>
                <a:lnTo>
                  <a:pt x="269434" y="348386"/>
                </a:lnTo>
                <a:lnTo>
                  <a:pt x="384048" y="348386"/>
                </a:lnTo>
                <a:lnTo>
                  <a:pt x="384048" y="285893"/>
                </a:lnTo>
                <a:close/>
                <a:moveTo>
                  <a:pt x="2744" y="233129"/>
                </a:moveTo>
                <a:lnTo>
                  <a:pt x="148048" y="233129"/>
                </a:lnTo>
                <a:lnTo>
                  <a:pt x="148048" y="475934"/>
                </a:lnTo>
                <a:cubicBezTo>
                  <a:pt x="154720" y="479792"/>
                  <a:pt x="162121" y="484765"/>
                  <a:pt x="170250" y="490852"/>
                </a:cubicBezTo>
                <a:cubicBezTo>
                  <a:pt x="178380" y="496940"/>
                  <a:pt x="188353" y="503627"/>
                  <a:pt x="200168" y="510915"/>
                </a:cubicBezTo>
                <a:cubicBezTo>
                  <a:pt x="223000" y="524619"/>
                  <a:pt x="249174" y="533736"/>
                  <a:pt x="278692" y="538266"/>
                </a:cubicBezTo>
                <a:cubicBezTo>
                  <a:pt x="308210" y="542796"/>
                  <a:pt x="341929" y="544882"/>
                  <a:pt x="379848" y="544525"/>
                </a:cubicBezTo>
                <a:cubicBezTo>
                  <a:pt x="406937" y="544491"/>
                  <a:pt x="435512" y="543873"/>
                  <a:pt x="465573" y="542671"/>
                </a:cubicBezTo>
                <a:cubicBezTo>
                  <a:pt x="495634" y="541468"/>
                  <a:pt x="525123" y="539884"/>
                  <a:pt x="554041" y="537920"/>
                </a:cubicBezTo>
                <a:cubicBezTo>
                  <a:pt x="582959" y="535955"/>
                  <a:pt x="609248" y="533813"/>
                  <a:pt x="632908" y="531493"/>
                </a:cubicBezTo>
                <a:cubicBezTo>
                  <a:pt x="629994" y="538379"/>
                  <a:pt x="627079" y="546544"/>
                  <a:pt x="624164" y="555986"/>
                </a:cubicBezTo>
                <a:cubicBezTo>
                  <a:pt x="621250" y="565429"/>
                  <a:pt x="619364" y="573929"/>
                  <a:pt x="618506" y="581486"/>
                </a:cubicBezTo>
                <a:cubicBezTo>
                  <a:pt x="602005" y="582432"/>
                  <a:pt x="579687" y="583429"/>
                  <a:pt x="551552" y="584477"/>
                </a:cubicBezTo>
                <a:cubicBezTo>
                  <a:pt x="523417" y="585525"/>
                  <a:pt x="493835" y="586421"/>
                  <a:pt x="462804" y="587164"/>
                </a:cubicBezTo>
                <a:cubicBezTo>
                  <a:pt x="431774" y="587908"/>
                  <a:pt x="403665" y="588297"/>
                  <a:pt x="378476" y="588331"/>
                </a:cubicBezTo>
                <a:cubicBezTo>
                  <a:pt x="337014" y="588601"/>
                  <a:pt x="301124" y="586006"/>
                  <a:pt x="270806" y="580545"/>
                </a:cubicBezTo>
                <a:cubicBezTo>
                  <a:pt x="240488" y="575083"/>
                  <a:pt x="213513" y="565130"/>
                  <a:pt x="189881" y="550685"/>
                </a:cubicBezTo>
                <a:cubicBezTo>
                  <a:pt x="176394" y="541860"/>
                  <a:pt x="163939" y="533290"/>
                  <a:pt x="152516" y="524975"/>
                </a:cubicBezTo>
                <a:cubicBezTo>
                  <a:pt x="141094" y="516659"/>
                  <a:pt x="131389" y="512202"/>
                  <a:pt x="123402" y="511601"/>
                </a:cubicBezTo>
                <a:cubicBezTo>
                  <a:pt x="111562" y="512274"/>
                  <a:pt x="97744" y="520699"/>
                  <a:pt x="81947" y="536877"/>
                </a:cubicBezTo>
                <a:cubicBezTo>
                  <a:pt x="66150" y="553056"/>
                  <a:pt x="49579" y="572950"/>
                  <a:pt x="32233" y="596560"/>
                </a:cubicBezTo>
                <a:lnTo>
                  <a:pt x="0" y="554792"/>
                </a:lnTo>
                <a:cubicBezTo>
                  <a:pt x="17574" y="536025"/>
                  <a:pt x="34719" y="519570"/>
                  <a:pt x="51435" y="505425"/>
                </a:cubicBezTo>
                <a:cubicBezTo>
                  <a:pt x="68152" y="491280"/>
                  <a:pt x="83925" y="480993"/>
                  <a:pt x="98756" y="474562"/>
                </a:cubicBezTo>
                <a:lnTo>
                  <a:pt x="98756" y="281135"/>
                </a:lnTo>
                <a:lnTo>
                  <a:pt x="2744" y="281135"/>
                </a:lnTo>
                <a:close/>
                <a:moveTo>
                  <a:pt x="429911" y="187823"/>
                </a:moveTo>
                <a:lnTo>
                  <a:pt x="429911" y="248259"/>
                </a:lnTo>
                <a:lnTo>
                  <a:pt x="549326" y="248259"/>
                </a:lnTo>
                <a:lnTo>
                  <a:pt x="549326" y="187823"/>
                </a:lnTo>
                <a:close/>
                <a:moveTo>
                  <a:pt x="269434" y="187823"/>
                </a:moveTo>
                <a:lnTo>
                  <a:pt x="269434" y="248259"/>
                </a:lnTo>
                <a:lnTo>
                  <a:pt x="384048" y="248259"/>
                </a:lnTo>
                <a:lnTo>
                  <a:pt x="384048" y="187823"/>
                </a:lnTo>
                <a:close/>
                <a:moveTo>
                  <a:pt x="52807" y="4796"/>
                </a:moveTo>
                <a:cubicBezTo>
                  <a:pt x="73877" y="22222"/>
                  <a:pt x="95496" y="41294"/>
                  <a:pt x="117663" y="62014"/>
                </a:cubicBezTo>
                <a:cubicBezTo>
                  <a:pt x="139830" y="82733"/>
                  <a:pt x="157510" y="101144"/>
                  <a:pt x="170706" y="117246"/>
                </a:cubicBezTo>
                <a:lnTo>
                  <a:pt x="133671" y="150871"/>
                </a:lnTo>
                <a:cubicBezTo>
                  <a:pt x="120904" y="134401"/>
                  <a:pt x="103632" y="115358"/>
                  <a:pt x="81853" y="93741"/>
                </a:cubicBezTo>
                <a:cubicBezTo>
                  <a:pt x="60075" y="72124"/>
                  <a:pt x="38505" y="52057"/>
                  <a:pt x="17145" y="33539"/>
                </a:cubicBezTo>
                <a:close/>
                <a:moveTo>
                  <a:pt x="566441" y="0"/>
                </a:moveTo>
                <a:lnTo>
                  <a:pt x="597248" y="23958"/>
                </a:lnTo>
                <a:cubicBezTo>
                  <a:pt x="578420" y="42305"/>
                  <a:pt x="556833" y="59934"/>
                  <a:pt x="532487" y="76844"/>
                </a:cubicBezTo>
                <a:cubicBezTo>
                  <a:pt x="508141" y="93754"/>
                  <a:pt x="483100" y="108823"/>
                  <a:pt x="457363" y="122051"/>
                </a:cubicBezTo>
                <a:cubicBezTo>
                  <a:pt x="467028" y="126555"/>
                  <a:pt x="476179" y="131102"/>
                  <a:pt x="484815" y="135692"/>
                </a:cubicBezTo>
                <a:cubicBezTo>
                  <a:pt x="493450" y="140282"/>
                  <a:pt x="501229" y="144657"/>
                  <a:pt x="508149" y="148818"/>
                </a:cubicBezTo>
                <a:lnTo>
                  <a:pt x="597932" y="148818"/>
                </a:lnTo>
                <a:lnTo>
                  <a:pt x="597932" y="450558"/>
                </a:lnTo>
                <a:cubicBezTo>
                  <a:pt x="598075" y="463036"/>
                  <a:pt x="596421" y="472685"/>
                  <a:pt x="592969" y="479504"/>
                </a:cubicBezTo>
                <a:cubicBezTo>
                  <a:pt x="589518" y="486323"/>
                  <a:pt x="583413" y="491515"/>
                  <a:pt x="574656" y="495079"/>
                </a:cubicBezTo>
                <a:cubicBezTo>
                  <a:pt x="565885" y="498714"/>
                  <a:pt x="553977" y="501024"/>
                  <a:pt x="538931" y="502008"/>
                </a:cubicBezTo>
                <a:cubicBezTo>
                  <a:pt x="523886" y="502992"/>
                  <a:pt x="504932" y="503420"/>
                  <a:pt x="482070" y="503291"/>
                </a:cubicBezTo>
                <a:cubicBezTo>
                  <a:pt x="480983" y="496604"/>
                  <a:pt x="479210" y="489446"/>
                  <a:pt x="476751" y="481818"/>
                </a:cubicBezTo>
                <a:cubicBezTo>
                  <a:pt x="474292" y="474190"/>
                  <a:pt x="471489" y="467203"/>
                  <a:pt x="468344" y="460857"/>
                </a:cubicBezTo>
                <a:cubicBezTo>
                  <a:pt x="484829" y="461485"/>
                  <a:pt x="499384" y="461771"/>
                  <a:pt x="512009" y="461714"/>
                </a:cubicBezTo>
                <a:cubicBezTo>
                  <a:pt x="524634" y="461657"/>
                  <a:pt x="533184" y="461600"/>
                  <a:pt x="537659" y="461543"/>
                </a:cubicBezTo>
                <a:cubicBezTo>
                  <a:pt x="542049" y="461615"/>
                  <a:pt x="545108" y="460785"/>
                  <a:pt x="546838" y="459054"/>
                </a:cubicBezTo>
                <a:cubicBezTo>
                  <a:pt x="548568" y="457324"/>
                  <a:pt x="549398" y="454262"/>
                  <a:pt x="549326" y="449871"/>
                </a:cubicBezTo>
                <a:lnTo>
                  <a:pt x="549326" y="387391"/>
                </a:lnTo>
                <a:lnTo>
                  <a:pt x="429911" y="387391"/>
                </a:lnTo>
                <a:lnTo>
                  <a:pt x="429911" y="499185"/>
                </a:lnTo>
                <a:lnTo>
                  <a:pt x="384048" y="499185"/>
                </a:lnTo>
                <a:lnTo>
                  <a:pt x="384048" y="387391"/>
                </a:lnTo>
                <a:lnTo>
                  <a:pt x="269434" y="387391"/>
                </a:lnTo>
                <a:lnTo>
                  <a:pt x="269434" y="501922"/>
                </a:lnTo>
                <a:lnTo>
                  <a:pt x="220828" y="501922"/>
                </a:lnTo>
                <a:lnTo>
                  <a:pt x="220828" y="148818"/>
                </a:lnTo>
                <a:lnTo>
                  <a:pt x="414852" y="148818"/>
                </a:lnTo>
                <a:cubicBezTo>
                  <a:pt x="393643" y="138366"/>
                  <a:pt x="371476" y="128042"/>
                  <a:pt x="348350" y="117847"/>
                </a:cubicBezTo>
                <a:cubicBezTo>
                  <a:pt x="325224" y="107651"/>
                  <a:pt x="303037" y="98529"/>
                  <a:pt x="281788" y="90478"/>
                </a:cubicBezTo>
                <a:lnTo>
                  <a:pt x="313358" y="61651"/>
                </a:lnTo>
                <a:cubicBezTo>
                  <a:pt x="328616" y="67214"/>
                  <a:pt x="344770" y="73419"/>
                  <a:pt x="361820" y="80269"/>
                </a:cubicBezTo>
                <a:cubicBezTo>
                  <a:pt x="378870" y="87118"/>
                  <a:pt x="395862" y="94182"/>
                  <a:pt x="412798" y="101460"/>
                </a:cubicBezTo>
                <a:cubicBezTo>
                  <a:pt x="429763" y="93410"/>
                  <a:pt x="446564" y="84287"/>
                  <a:pt x="463202" y="74091"/>
                </a:cubicBezTo>
                <a:cubicBezTo>
                  <a:pt x="479840" y="63896"/>
                  <a:pt x="495280" y="53572"/>
                  <a:pt x="509521" y="43119"/>
                </a:cubicBezTo>
                <a:lnTo>
                  <a:pt x="221513" y="43119"/>
                </a:lnTo>
                <a:lnTo>
                  <a:pt x="221513" y="2743"/>
                </a:lnTo>
                <a:lnTo>
                  <a:pt x="556172" y="27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12700" stA="37000" endPos="50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51150" y="2678073"/>
            <a:ext cx="739494" cy="739383"/>
          </a:xfrm>
          <a:custGeom>
            <a:avLst/>
            <a:gdLst/>
            <a:ahLst/>
            <a:cxnLst/>
            <a:rect l="l" t="t" r="r" b="b"/>
            <a:pathLst>
              <a:path w="581560" h="581473">
                <a:moveTo>
                  <a:pt x="347015" y="206340"/>
                </a:moveTo>
                <a:lnTo>
                  <a:pt x="347015" y="320269"/>
                </a:lnTo>
                <a:lnTo>
                  <a:pt x="531495" y="320269"/>
                </a:lnTo>
                <a:lnTo>
                  <a:pt x="531495" y="206340"/>
                </a:lnTo>
                <a:close/>
                <a:moveTo>
                  <a:pt x="132359" y="206340"/>
                </a:moveTo>
                <a:lnTo>
                  <a:pt x="132359" y="246833"/>
                </a:lnTo>
                <a:cubicBezTo>
                  <a:pt x="132374" y="258215"/>
                  <a:pt x="132173" y="270111"/>
                  <a:pt x="131759" y="282522"/>
                </a:cubicBezTo>
                <a:cubicBezTo>
                  <a:pt x="131345" y="294932"/>
                  <a:pt x="130630" y="307515"/>
                  <a:pt x="129616" y="320269"/>
                </a:cubicBezTo>
                <a:lnTo>
                  <a:pt x="296265" y="320269"/>
                </a:lnTo>
                <a:lnTo>
                  <a:pt x="296265" y="206340"/>
                </a:lnTo>
                <a:close/>
                <a:moveTo>
                  <a:pt x="347015" y="48606"/>
                </a:moveTo>
                <a:lnTo>
                  <a:pt x="347015" y="158420"/>
                </a:lnTo>
                <a:lnTo>
                  <a:pt x="531495" y="158420"/>
                </a:lnTo>
                <a:lnTo>
                  <a:pt x="531495" y="48606"/>
                </a:lnTo>
                <a:close/>
                <a:moveTo>
                  <a:pt x="132359" y="48606"/>
                </a:moveTo>
                <a:lnTo>
                  <a:pt x="132359" y="158420"/>
                </a:lnTo>
                <a:lnTo>
                  <a:pt x="296265" y="158420"/>
                </a:lnTo>
                <a:lnTo>
                  <a:pt x="296265" y="48606"/>
                </a:lnTo>
                <a:close/>
                <a:moveTo>
                  <a:pt x="82296" y="0"/>
                </a:moveTo>
                <a:lnTo>
                  <a:pt x="581558" y="0"/>
                </a:lnTo>
                <a:lnTo>
                  <a:pt x="581558" y="508854"/>
                </a:lnTo>
                <a:cubicBezTo>
                  <a:pt x="581644" y="525061"/>
                  <a:pt x="579244" y="537538"/>
                  <a:pt x="574357" y="546284"/>
                </a:cubicBezTo>
                <a:cubicBezTo>
                  <a:pt x="569471" y="555031"/>
                  <a:pt x="561584" y="561508"/>
                  <a:pt x="550697" y="565714"/>
                </a:cubicBezTo>
                <a:cubicBezTo>
                  <a:pt x="539210" y="569693"/>
                  <a:pt x="523094" y="572175"/>
                  <a:pt x="502348" y="573159"/>
                </a:cubicBezTo>
                <a:cubicBezTo>
                  <a:pt x="481603" y="574144"/>
                  <a:pt x="455200" y="574400"/>
                  <a:pt x="423138" y="573929"/>
                </a:cubicBezTo>
                <a:cubicBezTo>
                  <a:pt x="421952" y="566741"/>
                  <a:pt x="419695" y="558526"/>
                  <a:pt x="416366" y="549284"/>
                </a:cubicBezTo>
                <a:cubicBezTo>
                  <a:pt x="413037" y="540042"/>
                  <a:pt x="409580" y="531826"/>
                  <a:pt x="405993" y="524636"/>
                </a:cubicBezTo>
                <a:cubicBezTo>
                  <a:pt x="430682" y="525594"/>
                  <a:pt x="452971" y="526079"/>
                  <a:pt x="472859" y="526094"/>
                </a:cubicBezTo>
                <a:cubicBezTo>
                  <a:pt x="492747" y="526109"/>
                  <a:pt x="506120" y="526080"/>
                  <a:pt x="512978" y="526009"/>
                </a:cubicBezTo>
                <a:cubicBezTo>
                  <a:pt x="519750" y="525780"/>
                  <a:pt x="524551" y="524351"/>
                  <a:pt x="527380" y="521720"/>
                </a:cubicBezTo>
                <a:cubicBezTo>
                  <a:pt x="530209" y="519090"/>
                  <a:pt x="531580" y="514573"/>
                  <a:pt x="531495" y="508168"/>
                </a:cubicBezTo>
                <a:lnTo>
                  <a:pt x="531495" y="368875"/>
                </a:lnTo>
                <a:lnTo>
                  <a:pt x="347015" y="368875"/>
                </a:lnTo>
                <a:lnTo>
                  <a:pt x="347015" y="571191"/>
                </a:lnTo>
                <a:lnTo>
                  <a:pt x="296265" y="571191"/>
                </a:lnTo>
                <a:lnTo>
                  <a:pt x="296265" y="368875"/>
                </a:lnTo>
                <a:lnTo>
                  <a:pt x="124815" y="368875"/>
                </a:lnTo>
                <a:cubicBezTo>
                  <a:pt x="120001" y="407417"/>
                  <a:pt x="110942" y="445095"/>
                  <a:pt x="97641" y="481907"/>
                </a:cubicBezTo>
                <a:cubicBezTo>
                  <a:pt x="84339" y="518720"/>
                  <a:pt x="64822" y="551909"/>
                  <a:pt x="39090" y="581473"/>
                </a:cubicBezTo>
                <a:cubicBezTo>
                  <a:pt x="34847" y="575961"/>
                  <a:pt x="28761" y="569853"/>
                  <a:pt x="20831" y="563149"/>
                </a:cubicBezTo>
                <a:cubicBezTo>
                  <a:pt x="12901" y="556444"/>
                  <a:pt x="5958" y="551366"/>
                  <a:pt x="0" y="547915"/>
                </a:cubicBezTo>
                <a:cubicBezTo>
                  <a:pt x="24765" y="519194"/>
                  <a:pt x="43053" y="487639"/>
                  <a:pt x="54864" y="453251"/>
                </a:cubicBezTo>
                <a:cubicBezTo>
                  <a:pt x="66675" y="418863"/>
                  <a:pt x="74295" y="383903"/>
                  <a:pt x="77724" y="348369"/>
                </a:cubicBezTo>
                <a:cubicBezTo>
                  <a:pt x="81153" y="312836"/>
                  <a:pt x="82677" y="278991"/>
                  <a:pt x="82296" y="2468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12700" stA="37000" endPos="50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127625" y="2629380"/>
            <a:ext cx="809255" cy="796066"/>
          </a:xfrm>
          <a:custGeom>
            <a:avLst/>
            <a:gdLst/>
            <a:ahLst/>
            <a:cxnLst/>
            <a:rect l="l" t="t" r="r" b="b"/>
            <a:pathLst>
              <a:path w="636422" h="626050">
                <a:moveTo>
                  <a:pt x="299695" y="287951"/>
                </a:moveTo>
                <a:lnTo>
                  <a:pt x="299695" y="336728"/>
                </a:lnTo>
                <a:lnTo>
                  <a:pt x="536981" y="336728"/>
                </a:lnTo>
                <a:lnTo>
                  <a:pt x="536981" y="287951"/>
                </a:lnTo>
                <a:close/>
                <a:moveTo>
                  <a:pt x="299695" y="202911"/>
                </a:moveTo>
                <a:lnTo>
                  <a:pt x="299695" y="251689"/>
                </a:lnTo>
                <a:lnTo>
                  <a:pt x="536981" y="251689"/>
                </a:lnTo>
                <a:lnTo>
                  <a:pt x="536981" y="202911"/>
                </a:lnTo>
                <a:close/>
                <a:moveTo>
                  <a:pt x="252374" y="164592"/>
                </a:moveTo>
                <a:lnTo>
                  <a:pt x="585673" y="164592"/>
                </a:lnTo>
                <a:lnTo>
                  <a:pt x="585673" y="375047"/>
                </a:lnTo>
                <a:lnTo>
                  <a:pt x="440969" y="375047"/>
                </a:lnTo>
                <a:cubicBezTo>
                  <a:pt x="439912" y="385021"/>
                  <a:pt x="438598" y="394779"/>
                  <a:pt x="437026" y="404323"/>
                </a:cubicBezTo>
                <a:cubicBezTo>
                  <a:pt x="435454" y="413868"/>
                  <a:pt x="433797" y="423111"/>
                  <a:pt x="432054" y="432054"/>
                </a:cubicBezTo>
                <a:lnTo>
                  <a:pt x="620649" y="432054"/>
                </a:lnTo>
                <a:lnTo>
                  <a:pt x="620649" y="475174"/>
                </a:lnTo>
                <a:lnTo>
                  <a:pt x="467030" y="475174"/>
                </a:lnTo>
                <a:cubicBezTo>
                  <a:pt x="483946" y="502692"/>
                  <a:pt x="506692" y="525666"/>
                  <a:pt x="535267" y="544097"/>
                </a:cubicBezTo>
                <a:cubicBezTo>
                  <a:pt x="563842" y="562528"/>
                  <a:pt x="597560" y="575901"/>
                  <a:pt x="636422" y="584216"/>
                </a:cubicBezTo>
                <a:cubicBezTo>
                  <a:pt x="630707" y="589346"/>
                  <a:pt x="624821" y="595889"/>
                  <a:pt x="618763" y="603847"/>
                </a:cubicBezTo>
                <a:cubicBezTo>
                  <a:pt x="612705" y="611805"/>
                  <a:pt x="607847" y="619206"/>
                  <a:pt x="604190" y="626050"/>
                </a:cubicBezTo>
                <a:cubicBezTo>
                  <a:pt x="560213" y="613991"/>
                  <a:pt x="522665" y="595418"/>
                  <a:pt x="491547" y="570329"/>
                </a:cubicBezTo>
                <a:cubicBezTo>
                  <a:pt x="460429" y="545240"/>
                  <a:pt x="436254" y="513979"/>
                  <a:pt x="419024" y="476546"/>
                </a:cubicBezTo>
                <a:cubicBezTo>
                  <a:pt x="406079" y="512779"/>
                  <a:pt x="383962" y="543183"/>
                  <a:pt x="352673" y="567757"/>
                </a:cubicBezTo>
                <a:cubicBezTo>
                  <a:pt x="321383" y="592332"/>
                  <a:pt x="276292" y="611763"/>
                  <a:pt x="217399" y="626050"/>
                </a:cubicBezTo>
                <a:cubicBezTo>
                  <a:pt x="215070" y="620192"/>
                  <a:pt x="211326" y="613391"/>
                  <a:pt x="206169" y="605648"/>
                </a:cubicBezTo>
                <a:cubicBezTo>
                  <a:pt x="201011" y="597904"/>
                  <a:pt x="196067" y="591446"/>
                  <a:pt x="191338" y="586274"/>
                </a:cubicBezTo>
                <a:cubicBezTo>
                  <a:pt x="240802" y="575001"/>
                  <a:pt x="279206" y="560170"/>
                  <a:pt x="306553" y="541782"/>
                </a:cubicBezTo>
                <a:cubicBezTo>
                  <a:pt x="333899" y="523394"/>
                  <a:pt x="353787" y="501192"/>
                  <a:pt x="366217" y="475174"/>
                </a:cubicBezTo>
                <a:lnTo>
                  <a:pt x="209169" y="475174"/>
                </a:lnTo>
                <a:lnTo>
                  <a:pt x="209169" y="432054"/>
                </a:lnTo>
                <a:lnTo>
                  <a:pt x="381305" y="432054"/>
                </a:lnTo>
                <a:cubicBezTo>
                  <a:pt x="383334" y="423412"/>
                  <a:pt x="385105" y="414254"/>
                  <a:pt x="386620" y="404581"/>
                </a:cubicBezTo>
                <a:cubicBezTo>
                  <a:pt x="388134" y="394908"/>
                  <a:pt x="389563" y="385063"/>
                  <a:pt x="390906" y="375047"/>
                </a:cubicBezTo>
                <a:lnTo>
                  <a:pt x="252374" y="375047"/>
                </a:lnTo>
                <a:close/>
                <a:moveTo>
                  <a:pt x="323698" y="686"/>
                </a:moveTo>
                <a:lnTo>
                  <a:pt x="372389" y="686"/>
                </a:lnTo>
                <a:lnTo>
                  <a:pt x="372389" y="56922"/>
                </a:lnTo>
                <a:lnTo>
                  <a:pt x="476631" y="56922"/>
                </a:lnTo>
                <a:lnTo>
                  <a:pt x="476631" y="686"/>
                </a:lnTo>
                <a:lnTo>
                  <a:pt x="526009" y="686"/>
                </a:lnTo>
                <a:lnTo>
                  <a:pt x="526009" y="56922"/>
                </a:lnTo>
                <a:lnTo>
                  <a:pt x="621335" y="56922"/>
                </a:lnTo>
                <a:lnTo>
                  <a:pt x="621335" y="100041"/>
                </a:lnTo>
                <a:lnTo>
                  <a:pt x="526009" y="100041"/>
                </a:lnTo>
                <a:lnTo>
                  <a:pt x="526009" y="152205"/>
                </a:lnTo>
                <a:lnTo>
                  <a:pt x="476631" y="152205"/>
                </a:lnTo>
                <a:lnTo>
                  <a:pt x="476631" y="100041"/>
                </a:lnTo>
                <a:lnTo>
                  <a:pt x="372389" y="100041"/>
                </a:lnTo>
                <a:lnTo>
                  <a:pt x="372389" y="151545"/>
                </a:lnTo>
                <a:lnTo>
                  <a:pt x="323698" y="151545"/>
                </a:lnTo>
                <a:lnTo>
                  <a:pt x="323698" y="100041"/>
                </a:lnTo>
                <a:lnTo>
                  <a:pt x="224257" y="100041"/>
                </a:lnTo>
                <a:lnTo>
                  <a:pt x="224257" y="56922"/>
                </a:lnTo>
                <a:lnTo>
                  <a:pt x="323698" y="56922"/>
                </a:lnTo>
                <a:close/>
                <a:moveTo>
                  <a:pt x="97384" y="0"/>
                </a:moveTo>
                <a:lnTo>
                  <a:pt x="146075" y="0"/>
                </a:lnTo>
                <a:lnTo>
                  <a:pt x="146075" y="131631"/>
                </a:lnTo>
                <a:lnTo>
                  <a:pt x="216713" y="131631"/>
                </a:lnTo>
                <a:lnTo>
                  <a:pt x="216713" y="179637"/>
                </a:lnTo>
                <a:lnTo>
                  <a:pt x="146075" y="179637"/>
                </a:lnTo>
                <a:lnTo>
                  <a:pt x="146075" y="206399"/>
                </a:lnTo>
                <a:cubicBezTo>
                  <a:pt x="152468" y="215865"/>
                  <a:pt x="161248" y="229711"/>
                  <a:pt x="172415" y="247935"/>
                </a:cubicBezTo>
                <a:cubicBezTo>
                  <a:pt x="183583" y="266159"/>
                  <a:pt x="194445" y="284117"/>
                  <a:pt x="205003" y="301809"/>
                </a:cubicBezTo>
                <a:cubicBezTo>
                  <a:pt x="215561" y="319501"/>
                  <a:pt x="223122" y="332281"/>
                  <a:pt x="227686" y="340149"/>
                </a:cubicBezTo>
                <a:lnTo>
                  <a:pt x="195453" y="377794"/>
                </a:lnTo>
                <a:cubicBezTo>
                  <a:pt x="190352" y="365556"/>
                  <a:pt x="183237" y="349965"/>
                  <a:pt x="174107" y="331021"/>
                </a:cubicBezTo>
                <a:cubicBezTo>
                  <a:pt x="164978" y="312078"/>
                  <a:pt x="155634" y="293388"/>
                  <a:pt x="146075" y="274951"/>
                </a:cubicBezTo>
                <a:lnTo>
                  <a:pt x="146075" y="626050"/>
                </a:lnTo>
                <a:lnTo>
                  <a:pt x="97384" y="626050"/>
                </a:lnTo>
                <a:lnTo>
                  <a:pt x="97384" y="318179"/>
                </a:lnTo>
                <a:cubicBezTo>
                  <a:pt x="87325" y="351796"/>
                  <a:pt x="76238" y="383279"/>
                  <a:pt x="64122" y="412628"/>
                </a:cubicBezTo>
                <a:cubicBezTo>
                  <a:pt x="52007" y="441976"/>
                  <a:pt x="39548" y="466940"/>
                  <a:pt x="26746" y="487518"/>
                </a:cubicBezTo>
                <a:cubicBezTo>
                  <a:pt x="23789" y="479636"/>
                  <a:pt x="19760" y="471073"/>
                  <a:pt x="14659" y="461831"/>
                </a:cubicBezTo>
                <a:cubicBezTo>
                  <a:pt x="9558" y="452588"/>
                  <a:pt x="4672" y="444716"/>
                  <a:pt x="0" y="438214"/>
                </a:cubicBezTo>
                <a:cubicBezTo>
                  <a:pt x="13382" y="418796"/>
                  <a:pt x="26319" y="394866"/>
                  <a:pt x="38811" y="366422"/>
                </a:cubicBezTo>
                <a:cubicBezTo>
                  <a:pt x="51304" y="337978"/>
                  <a:pt x="62615" y="307556"/>
                  <a:pt x="72746" y="275158"/>
                </a:cubicBezTo>
                <a:cubicBezTo>
                  <a:pt x="82876" y="242759"/>
                  <a:pt x="91089" y="210919"/>
                  <a:pt x="97384" y="179637"/>
                </a:cubicBezTo>
                <a:lnTo>
                  <a:pt x="13030" y="179637"/>
                </a:lnTo>
                <a:lnTo>
                  <a:pt x="13030" y="131631"/>
                </a:lnTo>
                <a:lnTo>
                  <a:pt x="97384" y="1316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12700" stA="37000" endPos="50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005474" y="2629337"/>
            <a:ext cx="808383" cy="799663"/>
          </a:xfrm>
          <a:custGeom>
            <a:avLst/>
            <a:gdLst/>
            <a:ahLst/>
            <a:cxnLst/>
            <a:rect l="l" t="t" r="r" b="b"/>
            <a:pathLst>
              <a:path w="635736" h="628878">
                <a:moveTo>
                  <a:pt x="384048" y="248259"/>
                </a:moveTo>
                <a:cubicBezTo>
                  <a:pt x="392935" y="282635"/>
                  <a:pt x="403793" y="315382"/>
                  <a:pt x="416623" y="346500"/>
                </a:cubicBezTo>
                <a:cubicBezTo>
                  <a:pt x="429453" y="377618"/>
                  <a:pt x="444427" y="406593"/>
                  <a:pt x="461543" y="433425"/>
                </a:cubicBezTo>
                <a:cubicBezTo>
                  <a:pt x="479103" y="408008"/>
                  <a:pt x="494562" y="379804"/>
                  <a:pt x="507920" y="348815"/>
                </a:cubicBezTo>
                <a:cubicBezTo>
                  <a:pt x="521279" y="317825"/>
                  <a:pt x="532109" y="284306"/>
                  <a:pt x="540410" y="248259"/>
                </a:cubicBezTo>
                <a:close/>
                <a:moveTo>
                  <a:pt x="575386" y="13716"/>
                </a:moveTo>
                <a:lnTo>
                  <a:pt x="609676" y="53492"/>
                </a:lnTo>
                <a:cubicBezTo>
                  <a:pt x="585309" y="63288"/>
                  <a:pt x="557081" y="71661"/>
                  <a:pt x="524992" y="78613"/>
                </a:cubicBezTo>
                <a:cubicBezTo>
                  <a:pt x="492904" y="85564"/>
                  <a:pt x="459139" y="91296"/>
                  <a:pt x="423697" y="95808"/>
                </a:cubicBezTo>
                <a:cubicBezTo>
                  <a:pt x="388256" y="100321"/>
                  <a:pt x="353322" y="103818"/>
                  <a:pt x="318897" y="106299"/>
                </a:cubicBezTo>
                <a:lnTo>
                  <a:pt x="318897" y="201625"/>
                </a:lnTo>
                <a:lnTo>
                  <a:pt x="557555" y="201625"/>
                </a:lnTo>
                <a:lnTo>
                  <a:pt x="566471" y="200253"/>
                </a:lnTo>
                <a:lnTo>
                  <a:pt x="598017" y="209854"/>
                </a:lnTo>
                <a:cubicBezTo>
                  <a:pt x="588316" y="265290"/>
                  <a:pt x="574457" y="315067"/>
                  <a:pt x="556441" y="359187"/>
                </a:cubicBezTo>
                <a:cubicBezTo>
                  <a:pt x="538424" y="403307"/>
                  <a:pt x="516850" y="442455"/>
                  <a:pt x="491718" y="476631"/>
                </a:cubicBezTo>
                <a:cubicBezTo>
                  <a:pt x="511221" y="500748"/>
                  <a:pt x="532909" y="521951"/>
                  <a:pt x="556784" y="540238"/>
                </a:cubicBezTo>
                <a:cubicBezTo>
                  <a:pt x="580658" y="558527"/>
                  <a:pt x="606976" y="573214"/>
                  <a:pt x="635736" y="584301"/>
                </a:cubicBezTo>
                <a:cubicBezTo>
                  <a:pt x="629636" y="589730"/>
                  <a:pt x="623321" y="596531"/>
                  <a:pt x="616791" y="604704"/>
                </a:cubicBezTo>
                <a:cubicBezTo>
                  <a:pt x="610262" y="612876"/>
                  <a:pt x="605147" y="620706"/>
                  <a:pt x="601446" y="628192"/>
                </a:cubicBezTo>
                <a:cubicBezTo>
                  <a:pt x="573057" y="615134"/>
                  <a:pt x="547197" y="599246"/>
                  <a:pt x="523865" y="580529"/>
                </a:cubicBezTo>
                <a:cubicBezTo>
                  <a:pt x="500534" y="561813"/>
                  <a:pt x="479303" y="540439"/>
                  <a:pt x="460172" y="516407"/>
                </a:cubicBezTo>
                <a:cubicBezTo>
                  <a:pt x="437883" y="540381"/>
                  <a:pt x="414052" y="561527"/>
                  <a:pt x="388677" y="579843"/>
                </a:cubicBezTo>
                <a:cubicBezTo>
                  <a:pt x="363302" y="598160"/>
                  <a:pt x="336385" y="613819"/>
                  <a:pt x="307924" y="626821"/>
                </a:cubicBezTo>
                <a:cubicBezTo>
                  <a:pt x="304324" y="620020"/>
                  <a:pt x="299694" y="612705"/>
                  <a:pt x="294037" y="604875"/>
                </a:cubicBezTo>
                <a:cubicBezTo>
                  <a:pt x="288379" y="597046"/>
                  <a:pt x="282721" y="590416"/>
                  <a:pt x="277063" y="584987"/>
                </a:cubicBezTo>
                <a:cubicBezTo>
                  <a:pt x="305895" y="573328"/>
                  <a:pt x="333099" y="558241"/>
                  <a:pt x="358673" y="539724"/>
                </a:cubicBezTo>
                <a:cubicBezTo>
                  <a:pt x="384248" y="521208"/>
                  <a:pt x="408022" y="499262"/>
                  <a:pt x="429996" y="473887"/>
                </a:cubicBezTo>
                <a:cubicBezTo>
                  <a:pt x="409822" y="441898"/>
                  <a:pt x="392220" y="406950"/>
                  <a:pt x="377190" y="369046"/>
                </a:cubicBezTo>
                <a:cubicBezTo>
                  <a:pt x="362159" y="331141"/>
                  <a:pt x="349358" y="290879"/>
                  <a:pt x="338785" y="248259"/>
                </a:cubicBezTo>
                <a:lnTo>
                  <a:pt x="318897" y="248259"/>
                </a:lnTo>
                <a:cubicBezTo>
                  <a:pt x="318723" y="286791"/>
                  <a:pt x="316175" y="328523"/>
                  <a:pt x="311251" y="373456"/>
                </a:cubicBezTo>
                <a:cubicBezTo>
                  <a:pt x="306328" y="418388"/>
                  <a:pt x="297328" y="463016"/>
                  <a:pt x="284251" y="507339"/>
                </a:cubicBezTo>
                <a:cubicBezTo>
                  <a:pt x="271174" y="551662"/>
                  <a:pt x="252319" y="592175"/>
                  <a:pt x="227685" y="628878"/>
                </a:cubicBezTo>
                <a:cubicBezTo>
                  <a:pt x="222799" y="623735"/>
                  <a:pt x="216284" y="618248"/>
                  <a:pt x="208140" y="612419"/>
                </a:cubicBezTo>
                <a:cubicBezTo>
                  <a:pt x="199996" y="606590"/>
                  <a:pt x="192795" y="602475"/>
                  <a:pt x="186537" y="600075"/>
                </a:cubicBezTo>
                <a:cubicBezTo>
                  <a:pt x="211302" y="563405"/>
                  <a:pt x="229590" y="523434"/>
                  <a:pt x="241401" y="480161"/>
                </a:cubicBezTo>
                <a:cubicBezTo>
                  <a:pt x="253212" y="436888"/>
                  <a:pt x="260832" y="393615"/>
                  <a:pt x="264261" y="350342"/>
                </a:cubicBezTo>
                <a:cubicBezTo>
                  <a:pt x="267690" y="307069"/>
                  <a:pt x="269214" y="267097"/>
                  <a:pt x="268833" y="230428"/>
                </a:cubicBezTo>
                <a:lnTo>
                  <a:pt x="268833" y="64465"/>
                </a:lnTo>
                <a:cubicBezTo>
                  <a:pt x="305041" y="62416"/>
                  <a:pt x="342354" y="59198"/>
                  <a:pt x="380771" y="54813"/>
                </a:cubicBezTo>
                <a:cubicBezTo>
                  <a:pt x="419189" y="50427"/>
                  <a:pt x="455435" y="44822"/>
                  <a:pt x="489509" y="37998"/>
                </a:cubicBezTo>
                <a:cubicBezTo>
                  <a:pt x="523583" y="31174"/>
                  <a:pt x="552209" y="23080"/>
                  <a:pt x="575386" y="13716"/>
                </a:cubicBezTo>
                <a:close/>
                <a:moveTo>
                  <a:pt x="111785" y="0"/>
                </a:moveTo>
                <a:lnTo>
                  <a:pt x="159791" y="0"/>
                </a:lnTo>
                <a:lnTo>
                  <a:pt x="159791" y="131673"/>
                </a:lnTo>
                <a:lnTo>
                  <a:pt x="241401" y="131673"/>
                </a:lnTo>
                <a:lnTo>
                  <a:pt x="241401" y="179679"/>
                </a:lnTo>
                <a:lnTo>
                  <a:pt x="159791" y="179679"/>
                </a:lnTo>
                <a:lnTo>
                  <a:pt x="159791" y="200253"/>
                </a:lnTo>
                <a:cubicBezTo>
                  <a:pt x="166171" y="209173"/>
                  <a:pt x="174824" y="221966"/>
                  <a:pt x="185750" y="238633"/>
                </a:cubicBezTo>
                <a:cubicBezTo>
                  <a:pt x="196676" y="255299"/>
                  <a:pt x="207260" y="271699"/>
                  <a:pt x="217500" y="287832"/>
                </a:cubicBezTo>
                <a:cubicBezTo>
                  <a:pt x="227740" y="303966"/>
                  <a:pt x="235022" y="315692"/>
                  <a:pt x="239344" y="323011"/>
                </a:cubicBezTo>
                <a:lnTo>
                  <a:pt x="209169" y="362102"/>
                </a:lnTo>
                <a:cubicBezTo>
                  <a:pt x="204368" y="349915"/>
                  <a:pt x="197339" y="334684"/>
                  <a:pt x="188080" y="316411"/>
                </a:cubicBezTo>
                <a:cubicBezTo>
                  <a:pt x="178822" y="298137"/>
                  <a:pt x="169392" y="279992"/>
                  <a:pt x="159791" y="261975"/>
                </a:cubicBezTo>
                <a:lnTo>
                  <a:pt x="159791" y="626135"/>
                </a:lnTo>
                <a:lnTo>
                  <a:pt x="111785" y="626135"/>
                </a:lnTo>
                <a:lnTo>
                  <a:pt x="111785" y="285292"/>
                </a:lnTo>
                <a:cubicBezTo>
                  <a:pt x="99984" y="325626"/>
                  <a:pt x="86725" y="363431"/>
                  <a:pt x="72009" y="398707"/>
                </a:cubicBezTo>
                <a:cubicBezTo>
                  <a:pt x="57293" y="433982"/>
                  <a:pt x="41976" y="463386"/>
                  <a:pt x="26060" y="486918"/>
                </a:cubicBezTo>
                <a:cubicBezTo>
                  <a:pt x="23131" y="479660"/>
                  <a:pt x="19217" y="471373"/>
                  <a:pt x="14316" y="462057"/>
                </a:cubicBezTo>
                <a:cubicBezTo>
                  <a:pt x="9415" y="452742"/>
                  <a:pt x="4643" y="444798"/>
                  <a:pt x="0" y="438226"/>
                </a:cubicBezTo>
                <a:cubicBezTo>
                  <a:pt x="14761" y="419514"/>
                  <a:pt x="29053" y="396053"/>
                  <a:pt x="42875" y="367842"/>
                </a:cubicBezTo>
                <a:cubicBezTo>
                  <a:pt x="56697" y="339631"/>
                  <a:pt x="69261" y="309211"/>
                  <a:pt x="80569" y="276580"/>
                </a:cubicBezTo>
                <a:cubicBezTo>
                  <a:pt x="91876" y="243950"/>
                  <a:pt x="101138" y="211649"/>
                  <a:pt x="108356" y="179679"/>
                </a:cubicBezTo>
                <a:lnTo>
                  <a:pt x="17145" y="179679"/>
                </a:lnTo>
                <a:lnTo>
                  <a:pt x="17145" y="131673"/>
                </a:lnTo>
                <a:lnTo>
                  <a:pt x="111785" y="1316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12700" stA="37000" endPos="50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010150" y="4432300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汇报人：陈小妮儿</a:t>
            </a:r>
          </a:p>
        </p:txBody>
      </p:sp>
      <p:sp>
        <p:nvSpPr>
          <p:cNvPr id="33" name="椭圆 32"/>
          <p:cNvSpPr/>
          <p:nvPr/>
        </p:nvSpPr>
        <p:spPr>
          <a:xfrm rot="2125646">
            <a:off x="568167" y="2407856"/>
            <a:ext cx="2016056" cy="1520167"/>
          </a:xfrm>
          <a:custGeom>
            <a:avLst/>
            <a:gdLst>
              <a:gd name="connsiteX0" fmla="*/ 0 w 1701800"/>
              <a:gd name="connsiteY0" fmla="*/ 1225332 h 2450663"/>
              <a:gd name="connsiteX1" fmla="*/ 850900 w 1701800"/>
              <a:gd name="connsiteY1" fmla="*/ 0 h 2450663"/>
              <a:gd name="connsiteX2" fmla="*/ 1701800 w 1701800"/>
              <a:gd name="connsiteY2" fmla="*/ 1225332 h 2450663"/>
              <a:gd name="connsiteX3" fmla="*/ 850900 w 1701800"/>
              <a:gd name="connsiteY3" fmla="*/ 2450664 h 2450663"/>
              <a:gd name="connsiteX4" fmla="*/ 0 w 1701800"/>
              <a:gd name="connsiteY4" fmla="*/ 1225332 h 2450663"/>
              <a:gd name="connsiteX0" fmla="*/ 0 w 2095500"/>
              <a:gd name="connsiteY0" fmla="*/ 890021 h 2461997"/>
              <a:gd name="connsiteX1" fmla="*/ 1244600 w 2095500"/>
              <a:gd name="connsiteY1" fmla="*/ 7589 h 2461997"/>
              <a:gd name="connsiteX2" fmla="*/ 2095500 w 2095500"/>
              <a:gd name="connsiteY2" fmla="*/ 1232921 h 2461997"/>
              <a:gd name="connsiteX3" fmla="*/ 1244600 w 2095500"/>
              <a:gd name="connsiteY3" fmla="*/ 2458253 h 2461997"/>
              <a:gd name="connsiteX4" fmla="*/ 0 w 2095500"/>
              <a:gd name="connsiteY4" fmla="*/ 890021 h 2461997"/>
              <a:gd name="connsiteX0" fmla="*/ 3 w 2095503"/>
              <a:gd name="connsiteY0" fmla="*/ 748041 h 2320017"/>
              <a:gd name="connsiteX1" fmla="*/ 1231903 w 2095503"/>
              <a:gd name="connsiteY1" fmla="*/ 5309 h 2320017"/>
              <a:gd name="connsiteX2" fmla="*/ 2095503 w 2095503"/>
              <a:gd name="connsiteY2" fmla="*/ 1090941 h 2320017"/>
              <a:gd name="connsiteX3" fmla="*/ 1244603 w 2095503"/>
              <a:gd name="connsiteY3" fmla="*/ 2316273 h 2320017"/>
              <a:gd name="connsiteX4" fmla="*/ 3 w 2095503"/>
              <a:gd name="connsiteY4" fmla="*/ 748041 h 2320017"/>
              <a:gd name="connsiteX0" fmla="*/ 10215 w 2105715"/>
              <a:gd name="connsiteY0" fmla="*/ 747494 h 1992845"/>
              <a:gd name="connsiteX1" fmla="*/ 1242115 w 2105715"/>
              <a:gd name="connsiteY1" fmla="*/ 4762 h 1992845"/>
              <a:gd name="connsiteX2" fmla="*/ 2105715 w 2105715"/>
              <a:gd name="connsiteY2" fmla="*/ 1090394 h 1992845"/>
              <a:gd name="connsiteX3" fmla="*/ 734115 w 2105715"/>
              <a:gd name="connsiteY3" fmla="*/ 1985526 h 1992845"/>
              <a:gd name="connsiteX4" fmla="*/ 10215 w 2105715"/>
              <a:gd name="connsiteY4" fmla="*/ 747494 h 1992845"/>
              <a:gd name="connsiteX0" fmla="*/ 5975 w 2102226"/>
              <a:gd name="connsiteY0" fmla="*/ 747589 h 2055325"/>
              <a:gd name="connsiteX1" fmla="*/ 1237875 w 2102226"/>
              <a:gd name="connsiteY1" fmla="*/ 4857 h 2055325"/>
              <a:gd name="connsiteX2" fmla="*/ 2101475 w 2102226"/>
              <a:gd name="connsiteY2" fmla="*/ 1090489 h 2055325"/>
              <a:gd name="connsiteX3" fmla="*/ 1783975 w 2102226"/>
              <a:gd name="connsiteY3" fmla="*/ 2049121 h 2055325"/>
              <a:gd name="connsiteX4" fmla="*/ 5975 w 2102226"/>
              <a:gd name="connsiteY4" fmla="*/ 747589 h 2055325"/>
              <a:gd name="connsiteX0" fmla="*/ 9027 w 2105278"/>
              <a:gd name="connsiteY0" fmla="*/ 171753 h 1479489"/>
              <a:gd name="connsiteX1" fmla="*/ 1139327 w 2105278"/>
              <a:gd name="connsiteY1" fmla="*/ 51321 h 1479489"/>
              <a:gd name="connsiteX2" fmla="*/ 2104527 w 2105278"/>
              <a:gd name="connsiteY2" fmla="*/ 514653 h 1479489"/>
              <a:gd name="connsiteX3" fmla="*/ 1787027 w 2105278"/>
              <a:gd name="connsiteY3" fmla="*/ 1473285 h 1479489"/>
              <a:gd name="connsiteX4" fmla="*/ 9027 w 2105278"/>
              <a:gd name="connsiteY4" fmla="*/ 171753 h 1479489"/>
              <a:gd name="connsiteX0" fmla="*/ 15051 w 2111302"/>
              <a:gd name="connsiteY0" fmla="*/ 182962 h 1490698"/>
              <a:gd name="connsiteX1" fmla="*/ 1145351 w 2111302"/>
              <a:gd name="connsiteY1" fmla="*/ 62530 h 1490698"/>
              <a:gd name="connsiteX2" fmla="*/ 2110551 w 2111302"/>
              <a:gd name="connsiteY2" fmla="*/ 525862 h 1490698"/>
              <a:gd name="connsiteX3" fmla="*/ 1793051 w 2111302"/>
              <a:gd name="connsiteY3" fmla="*/ 1484494 h 1490698"/>
              <a:gd name="connsiteX4" fmla="*/ 15051 w 2111302"/>
              <a:gd name="connsiteY4" fmla="*/ 182962 h 1490698"/>
              <a:gd name="connsiteX0" fmla="*/ 8741 w 2143527"/>
              <a:gd name="connsiteY0" fmla="*/ 740521 h 1472499"/>
              <a:gd name="connsiteX1" fmla="*/ 1177141 w 2143527"/>
              <a:gd name="connsiteY1" fmla="*/ 48589 h 1472499"/>
              <a:gd name="connsiteX2" fmla="*/ 2142341 w 2143527"/>
              <a:gd name="connsiteY2" fmla="*/ 511921 h 1472499"/>
              <a:gd name="connsiteX3" fmla="*/ 1824841 w 2143527"/>
              <a:gd name="connsiteY3" fmla="*/ 1470553 h 1472499"/>
              <a:gd name="connsiteX4" fmla="*/ 8741 w 2143527"/>
              <a:gd name="connsiteY4" fmla="*/ 740521 h 1472499"/>
              <a:gd name="connsiteX0" fmla="*/ 6959 w 2141745"/>
              <a:gd name="connsiteY0" fmla="*/ 740521 h 1472456"/>
              <a:gd name="connsiteX1" fmla="*/ 1175359 w 2141745"/>
              <a:gd name="connsiteY1" fmla="*/ 48589 h 1472456"/>
              <a:gd name="connsiteX2" fmla="*/ 2140559 w 2141745"/>
              <a:gd name="connsiteY2" fmla="*/ 511921 h 1472456"/>
              <a:gd name="connsiteX3" fmla="*/ 1823059 w 2141745"/>
              <a:gd name="connsiteY3" fmla="*/ 1470553 h 1472456"/>
              <a:gd name="connsiteX4" fmla="*/ 6959 w 2141745"/>
              <a:gd name="connsiteY4" fmla="*/ 740521 h 1472456"/>
              <a:gd name="connsiteX0" fmla="*/ 12448 w 1625348"/>
              <a:gd name="connsiteY0" fmla="*/ 1340306 h 1575320"/>
              <a:gd name="connsiteX1" fmla="*/ 660148 w 1625348"/>
              <a:gd name="connsiteY1" fmla="*/ 89574 h 1575320"/>
              <a:gd name="connsiteX2" fmla="*/ 1625348 w 1625348"/>
              <a:gd name="connsiteY2" fmla="*/ 552906 h 1575320"/>
              <a:gd name="connsiteX3" fmla="*/ 1307848 w 1625348"/>
              <a:gd name="connsiteY3" fmla="*/ 1511538 h 1575320"/>
              <a:gd name="connsiteX4" fmla="*/ 12448 w 1625348"/>
              <a:gd name="connsiteY4" fmla="*/ 1340306 h 15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348" h="1575320">
                <a:moveTo>
                  <a:pt x="12448" y="1340306"/>
                </a:moveTo>
                <a:cubicBezTo>
                  <a:pt x="-82802" y="1116012"/>
                  <a:pt x="391331" y="220807"/>
                  <a:pt x="660148" y="89574"/>
                </a:cubicBezTo>
                <a:cubicBezTo>
                  <a:pt x="928965" y="-41659"/>
                  <a:pt x="1625348" y="-123826"/>
                  <a:pt x="1625348" y="552906"/>
                </a:cubicBezTo>
                <a:cubicBezTo>
                  <a:pt x="1625348" y="1229638"/>
                  <a:pt x="1576665" y="1380305"/>
                  <a:pt x="1307848" y="1511538"/>
                </a:cubicBezTo>
                <a:cubicBezTo>
                  <a:pt x="1039031" y="1642771"/>
                  <a:pt x="107698" y="1564600"/>
                  <a:pt x="12448" y="1340306"/>
                </a:cubicBezTo>
                <a:close/>
              </a:path>
            </a:pathLst>
          </a:custGeom>
          <a:gradFill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811257" y="2771681"/>
            <a:ext cx="468221" cy="468144"/>
          </a:xfrm>
          <a:prstGeom prst="ellipse">
            <a:avLst/>
          </a:prstGeom>
          <a:gradFill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469900" dist="38100" dir="5400000" algn="t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19003957">
            <a:off x="9104533" y="3453311"/>
            <a:ext cx="2430871" cy="1545939"/>
          </a:xfrm>
          <a:custGeom>
            <a:avLst/>
            <a:gdLst>
              <a:gd name="connsiteX0" fmla="*/ 0 w 2425700"/>
              <a:gd name="connsiteY0" fmla="*/ 1197331 h 2394661"/>
              <a:gd name="connsiteX1" fmla="*/ 1212850 w 2425700"/>
              <a:gd name="connsiteY1" fmla="*/ 0 h 2394661"/>
              <a:gd name="connsiteX2" fmla="*/ 2425700 w 2425700"/>
              <a:gd name="connsiteY2" fmla="*/ 1197331 h 2394661"/>
              <a:gd name="connsiteX3" fmla="*/ 1212850 w 2425700"/>
              <a:gd name="connsiteY3" fmla="*/ 2394662 h 2394661"/>
              <a:gd name="connsiteX4" fmla="*/ 0 w 2425700"/>
              <a:gd name="connsiteY4" fmla="*/ 1197331 h 2394661"/>
              <a:gd name="connsiteX0" fmla="*/ 4558 w 2430258"/>
              <a:gd name="connsiteY0" fmla="*/ 601901 h 1799232"/>
              <a:gd name="connsiteX1" fmla="*/ 938008 w 2430258"/>
              <a:gd name="connsiteY1" fmla="*/ 1470 h 1799232"/>
              <a:gd name="connsiteX2" fmla="*/ 2430258 w 2430258"/>
              <a:gd name="connsiteY2" fmla="*/ 601901 h 1799232"/>
              <a:gd name="connsiteX3" fmla="*/ 1217408 w 2430258"/>
              <a:gd name="connsiteY3" fmla="*/ 1799232 h 1799232"/>
              <a:gd name="connsiteX4" fmla="*/ 4558 w 2430258"/>
              <a:gd name="connsiteY4" fmla="*/ 601901 h 1799232"/>
              <a:gd name="connsiteX0" fmla="*/ 4558 w 2434532"/>
              <a:gd name="connsiteY0" fmla="*/ 600431 h 1805831"/>
              <a:gd name="connsiteX1" fmla="*/ 938008 w 2434532"/>
              <a:gd name="connsiteY1" fmla="*/ 0 h 1805831"/>
              <a:gd name="connsiteX2" fmla="*/ 2430258 w 2434532"/>
              <a:gd name="connsiteY2" fmla="*/ 600431 h 1805831"/>
              <a:gd name="connsiteX3" fmla="*/ 1693658 w 2434532"/>
              <a:gd name="connsiteY3" fmla="*/ 1099260 h 1805831"/>
              <a:gd name="connsiteX4" fmla="*/ 1217408 w 2434532"/>
              <a:gd name="connsiteY4" fmla="*/ 1797762 h 1805831"/>
              <a:gd name="connsiteX5" fmla="*/ 4558 w 2434532"/>
              <a:gd name="connsiteY5" fmla="*/ 600431 h 1805831"/>
              <a:gd name="connsiteX0" fmla="*/ 4558 w 2434708"/>
              <a:gd name="connsiteY0" fmla="*/ 600431 h 1836098"/>
              <a:gd name="connsiteX1" fmla="*/ 938008 w 2434708"/>
              <a:gd name="connsiteY1" fmla="*/ 0 h 1836098"/>
              <a:gd name="connsiteX2" fmla="*/ 2430258 w 2434708"/>
              <a:gd name="connsiteY2" fmla="*/ 600431 h 1836098"/>
              <a:gd name="connsiteX3" fmla="*/ 1719058 w 2434708"/>
              <a:gd name="connsiteY3" fmla="*/ 1454860 h 1836098"/>
              <a:gd name="connsiteX4" fmla="*/ 1217408 w 2434708"/>
              <a:gd name="connsiteY4" fmla="*/ 1797762 h 1836098"/>
              <a:gd name="connsiteX5" fmla="*/ 4558 w 2434708"/>
              <a:gd name="connsiteY5" fmla="*/ 600431 h 1836098"/>
              <a:gd name="connsiteX0" fmla="*/ 140 w 2430290"/>
              <a:gd name="connsiteY0" fmla="*/ 600431 h 1512148"/>
              <a:gd name="connsiteX1" fmla="*/ 933590 w 2430290"/>
              <a:gd name="connsiteY1" fmla="*/ 0 h 1512148"/>
              <a:gd name="connsiteX2" fmla="*/ 2425840 w 2430290"/>
              <a:gd name="connsiteY2" fmla="*/ 600431 h 1512148"/>
              <a:gd name="connsiteX3" fmla="*/ 1714640 w 2430290"/>
              <a:gd name="connsiteY3" fmla="*/ 1454860 h 1512148"/>
              <a:gd name="connsiteX4" fmla="*/ 870090 w 2430290"/>
              <a:gd name="connsiteY4" fmla="*/ 1137362 h 1512148"/>
              <a:gd name="connsiteX5" fmla="*/ 140 w 2430290"/>
              <a:gd name="connsiteY5" fmla="*/ 600431 h 1512148"/>
              <a:gd name="connsiteX0" fmla="*/ 140 w 2426955"/>
              <a:gd name="connsiteY0" fmla="*/ 617763 h 1529480"/>
              <a:gd name="connsiteX1" fmla="*/ 933590 w 2426955"/>
              <a:gd name="connsiteY1" fmla="*/ 17332 h 1529480"/>
              <a:gd name="connsiteX2" fmla="*/ 1854340 w 2426955"/>
              <a:gd name="connsiteY2" fmla="*/ 202191 h 1529480"/>
              <a:gd name="connsiteX3" fmla="*/ 2425840 w 2426955"/>
              <a:gd name="connsiteY3" fmla="*/ 617763 h 1529480"/>
              <a:gd name="connsiteX4" fmla="*/ 1714640 w 2426955"/>
              <a:gd name="connsiteY4" fmla="*/ 1472192 h 1529480"/>
              <a:gd name="connsiteX5" fmla="*/ 870090 w 2426955"/>
              <a:gd name="connsiteY5" fmla="*/ 1154694 h 1529480"/>
              <a:gd name="connsiteX6" fmla="*/ 140 w 2426955"/>
              <a:gd name="connsiteY6" fmla="*/ 617763 h 1529480"/>
              <a:gd name="connsiteX0" fmla="*/ 140 w 2426690"/>
              <a:gd name="connsiteY0" fmla="*/ 603537 h 1515254"/>
              <a:gd name="connsiteX1" fmla="*/ 933590 w 2426690"/>
              <a:gd name="connsiteY1" fmla="*/ 3106 h 1515254"/>
              <a:gd name="connsiteX2" fmla="*/ 1740040 w 2426690"/>
              <a:gd name="connsiteY2" fmla="*/ 378465 h 1515254"/>
              <a:gd name="connsiteX3" fmla="*/ 2425840 w 2426690"/>
              <a:gd name="connsiteY3" fmla="*/ 603537 h 1515254"/>
              <a:gd name="connsiteX4" fmla="*/ 1714640 w 2426690"/>
              <a:gd name="connsiteY4" fmla="*/ 1457966 h 1515254"/>
              <a:gd name="connsiteX5" fmla="*/ 870090 w 2426690"/>
              <a:gd name="connsiteY5" fmla="*/ 1140468 h 1515254"/>
              <a:gd name="connsiteX6" fmla="*/ 140 w 2426690"/>
              <a:gd name="connsiteY6" fmla="*/ 603537 h 1515254"/>
              <a:gd name="connsiteX0" fmla="*/ 147 w 2426697"/>
              <a:gd name="connsiteY0" fmla="*/ 603537 h 1146774"/>
              <a:gd name="connsiteX1" fmla="*/ 933597 w 2426697"/>
              <a:gd name="connsiteY1" fmla="*/ 3106 h 1146774"/>
              <a:gd name="connsiteX2" fmla="*/ 1740047 w 2426697"/>
              <a:gd name="connsiteY2" fmla="*/ 378465 h 1146774"/>
              <a:gd name="connsiteX3" fmla="*/ 2425847 w 2426697"/>
              <a:gd name="connsiteY3" fmla="*/ 603537 h 1146774"/>
              <a:gd name="connsiteX4" fmla="*/ 1917847 w 2426697"/>
              <a:gd name="connsiteY4" fmla="*/ 835666 h 1146774"/>
              <a:gd name="connsiteX5" fmla="*/ 870097 w 2426697"/>
              <a:gd name="connsiteY5" fmla="*/ 1140468 h 1146774"/>
              <a:gd name="connsiteX6" fmla="*/ 147 w 2426697"/>
              <a:gd name="connsiteY6" fmla="*/ 603537 h 1146774"/>
              <a:gd name="connsiteX0" fmla="*/ 4825 w 2431375"/>
              <a:gd name="connsiteY0" fmla="*/ 603537 h 1371861"/>
              <a:gd name="connsiteX1" fmla="*/ 938275 w 2431375"/>
              <a:gd name="connsiteY1" fmla="*/ 3106 h 1371861"/>
              <a:gd name="connsiteX2" fmla="*/ 1744725 w 2431375"/>
              <a:gd name="connsiteY2" fmla="*/ 378465 h 1371861"/>
              <a:gd name="connsiteX3" fmla="*/ 2430525 w 2431375"/>
              <a:gd name="connsiteY3" fmla="*/ 603537 h 1371861"/>
              <a:gd name="connsiteX4" fmla="*/ 1922525 w 2431375"/>
              <a:gd name="connsiteY4" fmla="*/ 835666 h 1371861"/>
              <a:gd name="connsiteX5" fmla="*/ 633475 w 2431375"/>
              <a:gd name="connsiteY5" fmla="*/ 1369068 h 1371861"/>
              <a:gd name="connsiteX6" fmla="*/ 4825 w 2431375"/>
              <a:gd name="connsiteY6" fmla="*/ 603537 h 1371861"/>
              <a:gd name="connsiteX0" fmla="*/ 4321 w 2430871"/>
              <a:gd name="connsiteY0" fmla="*/ 603537 h 1545939"/>
              <a:gd name="connsiteX1" fmla="*/ 937771 w 2430871"/>
              <a:gd name="connsiteY1" fmla="*/ 3106 h 1545939"/>
              <a:gd name="connsiteX2" fmla="*/ 1744221 w 2430871"/>
              <a:gd name="connsiteY2" fmla="*/ 378465 h 1545939"/>
              <a:gd name="connsiteX3" fmla="*/ 2430021 w 2430871"/>
              <a:gd name="connsiteY3" fmla="*/ 603537 h 1545939"/>
              <a:gd name="connsiteX4" fmla="*/ 1629921 w 2430871"/>
              <a:gd name="connsiteY4" fmla="*/ 1445266 h 1545939"/>
              <a:gd name="connsiteX5" fmla="*/ 632971 w 2430871"/>
              <a:gd name="connsiteY5" fmla="*/ 1369068 h 1545939"/>
              <a:gd name="connsiteX6" fmla="*/ 4321 w 2430871"/>
              <a:gd name="connsiteY6" fmla="*/ 603537 h 154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0871" h="1545939">
                <a:moveTo>
                  <a:pt x="4321" y="603537"/>
                </a:moveTo>
                <a:cubicBezTo>
                  <a:pt x="55121" y="375877"/>
                  <a:pt x="647788" y="40618"/>
                  <a:pt x="937771" y="3106"/>
                </a:cubicBezTo>
                <a:cubicBezTo>
                  <a:pt x="1227754" y="-34406"/>
                  <a:pt x="1495513" y="278393"/>
                  <a:pt x="1744221" y="378465"/>
                </a:cubicBezTo>
                <a:cubicBezTo>
                  <a:pt x="1992929" y="478537"/>
                  <a:pt x="2453304" y="391870"/>
                  <a:pt x="2430021" y="603537"/>
                </a:cubicBezTo>
                <a:cubicBezTo>
                  <a:pt x="2406738" y="815204"/>
                  <a:pt x="1832063" y="1245711"/>
                  <a:pt x="1629921" y="1445266"/>
                </a:cubicBezTo>
                <a:cubicBezTo>
                  <a:pt x="1427779" y="1644821"/>
                  <a:pt x="903904" y="1509356"/>
                  <a:pt x="632971" y="1369068"/>
                </a:cubicBezTo>
                <a:cubicBezTo>
                  <a:pt x="362038" y="1228780"/>
                  <a:pt x="-46479" y="831197"/>
                  <a:pt x="4321" y="603537"/>
                </a:cubicBezTo>
                <a:close/>
              </a:path>
            </a:pathLst>
          </a:custGeom>
          <a:gradFill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0076529" y="3091517"/>
            <a:ext cx="315978" cy="300214"/>
          </a:xfrm>
          <a:prstGeom prst="ellipse">
            <a:avLst/>
          </a:prstGeom>
          <a:gradFill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 rot="120000">
            <a:off x="-63501" y="6175290"/>
            <a:ext cx="12683517" cy="228956"/>
            <a:chOff x="139693" y="6156629"/>
            <a:chExt cx="12683517" cy="228956"/>
          </a:xfrm>
        </p:grpSpPr>
        <p:sp>
          <p:nvSpPr>
            <p:cNvPr id="29" name="矩形 28"/>
            <p:cNvSpPr/>
            <p:nvPr/>
          </p:nvSpPr>
          <p:spPr>
            <a:xfrm>
              <a:off x="203128" y="6164209"/>
              <a:ext cx="12192000" cy="188396"/>
            </a:xfrm>
            <a:prstGeom prst="rect">
              <a:avLst/>
            </a:prstGeom>
            <a:solidFill>
              <a:schemeClr val="accent2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39693" y="6156629"/>
              <a:ext cx="12683517" cy="228956"/>
              <a:chOff x="-55362" y="6199952"/>
              <a:chExt cx="12683517" cy="228956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-5536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98039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6040541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9119837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 rot="21480000">
            <a:off x="-63501" y="6175290"/>
            <a:ext cx="12683517" cy="228956"/>
            <a:chOff x="139693" y="6156629"/>
            <a:chExt cx="12683517" cy="228956"/>
          </a:xfrm>
        </p:grpSpPr>
        <p:sp>
          <p:nvSpPr>
            <p:cNvPr id="3" name="矩形 2"/>
            <p:cNvSpPr/>
            <p:nvPr/>
          </p:nvSpPr>
          <p:spPr>
            <a:xfrm>
              <a:off x="203128" y="6164209"/>
              <a:ext cx="12192000" cy="188396"/>
            </a:xfrm>
            <a:prstGeom prst="rect">
              <a:avLst/>
            </a:prstGeom>
            <a:solidFill>
              <a:schemeClr val="accent2">
                <a:alpha val="77000"/>
              </a:schemeClr>
            </a:solidFill>
            <a:ln>
              <a:noFill/>
            </a:ln>
            <a:effectLst>
              <a:outerShdw blurRad="355600" dist="38100" dir="5400000" sx="101000" sy="101000" algn="t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39693" y="6156629"/>
              <a:ext cx="12683517" cy="228956"/>
              <a:chOff x="-55362" y="6199952"/>
              <a:chExt cx="12683517" cy="228956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-5536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298039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6040541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9119837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4812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372100" y="989568"/>
            <a:ext cx="681990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643948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87616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31284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</a:rPr>
              <a:t>这是标题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4952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8472100" y="989568"/>
            <a:ext cx="61783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32"/>
          <p:cNvSpPr/>
          <p:nvPr/>
        </p:nvSpPr>
        <p:spPr>
          <a:xfrm rot="2125646">
            <a:off x="159958" y="47043"/>
            <a:ext cx="1306602" cy="985217"/>
          </a:xfrm>
          <a:custGeom>
            <a:avLst/>
            <a:gdLst>
              <a:gd name="connsiteX0" fmla="*/ 0 w 1701800"/>
              <a:gd name="connsiteY0" fmla="*/ 1225332 h 2450663"/>
              <a:gd name="connsiteX1" fmla="*/ 850900 w 1701800"/>
              <a:gd name="connsiteY1" fmla="*/ 0 h 2450663"/>
              <a:gd name="connsiteX2" fmla="*/ 1701800 w 1701800"/>
              <a:gd name="connsiteY2" fmla="*/ 1225332 h 2450663"/>
              <a:gd name="connsiteX3" fmla="*/ 850900 w 1701800"/>
              <a:gd name="connsiteY3" fmla="*/ 2450664 h 2450663"/>
              <a:gd name="connsiteX4" fmla="*/ 0 w 1701800"/>
              <a:gd name="connsiteY4" fmla="*/ 1225332 h 2450663"/>
              <a:gd name="connsiteX0" fmla="*/ 0 w 2095500"/>
              <a:gd name="connsiteY0" fmla="*/ 890021 h 2461997"/>
              <a:gd name="connsiteX1" fmla="*/ 1244600 w 2095500"/>
              <a:gd name="connsiteY1" fmla="*/ 7589 h 2461997"/>
              <a:gd name="connsiteX2" fmla="*/ 2095500 w 2095500"/>
              <a:gd name="connsiteY2" fmla="*/ 1232921 h 2461997"/>
              <a:gd name="connsiteX3" fmla="*/ 1244600 w 2095500"/>
              <a:gd name="connsiteY3" fmla="*/ 2458253 h 2461997"/>
              <a:gd name="connsiteX4" fmla="*/ 0 w 2095500"/>
              <a:gd name="connsiteY4" fmla="*/ 890021 h 2461997"/>
              <a:gd name="connsiteX0" fmla="*/ 3 w 2095503"/>
              <a:gd name="connsiteY0" fmla="*/ 748041 h 2320017"/>
              <a:gd name="connsiteX1" fmla="*/ 1231903 w 2095503"/>
              <a:gd name="connsiteY1" fmla="*/ 5309 h 2320017"/>
              <a:gd name="connsiteX2" fmla="*/ 2095503 w 2095503"/>
              <a:gd name="connsiteY2" fmla="*/ 1090941 h 2320017"/>
              <a:gd name="connsiteX3" fmla="*/ 1244603 w 2095503"/>
              <a:gd name="connsiteY3" fmla="*/ 2316273 h 2320017"/>
              <a:gd name="connsiteX4" fmla="*/ 3 w 2095503"/>
              <a:gd name="connsiteY4" fmla="*/ 748041 h 2320017"/>
              <a:gd name="connsiteX0" fmla="*/ 10215 w 2105715"/>
              <a:gd name="connsiteY0" fmla="*/ 747494 h 1992845"/>
              <a:gd name="connsiteX1" fmla="*/ 1242115 w 2105715"/>
              <a:gd name="connsiteY1" fmla="*/ 4762 h 1992845"/>
              <a:gd name="connsiteX2" fmla="*/ 2105715 w 2105715"/>
              <a:gd name="connsiteY2" fmla="*/ 1090394 h 1992845"/>
              <a:gd name="connsiteX3" fmla="*/ 734115 w 2105715"/>
              <a:gd name="connsiteY3" fmla="*/ 1985526 h 1992845"/>
              <a:gd name="connsiteX4" fmla="*/ 10215 w 2105715"/>
              <a:gd name="connsiteY4" fmla="*/ 747494 h 1992845"/>
              <a:gd name="connsiteX0" fmla="*/ 5975 w 2102226"/>
              <a:gd name="connsiteY0" fmla="*/ 747589 h 2055325"/>
              <a:gd name="connsiteX1" fmla="*/ 1237875 w 2102226"/>
              <a:gd name="connsiteY1" fmla="*/ 4857 h 2055325"/>
              <a:gd name="connsiteX2" fmla="*/ 2101475 w 2102226"/>
              <a:gd name="connsiteY2" fmla="*/ 1090489 h 2055325"/>
              <a:gd name="connsiteX3" fmla="*/ 1783975 w 2102226"/>
              <a:gd name="connsiteY3" fmla="*/ 2049121 h 2055325"/>
              <a:gd name="connsiteX4" fmla="*/ 5975 w 2102226"/>
              <a:gd name="connsiteY4" fmla="*/ 747589 h 2055325"/>
              <a:gd name="connsiteX0" fmla="*/ 9027 w 2105278"/>
              <a:gd name="connsiteY0" fmla="*/ 171753 h 1479489"/>
              <a:gd name="connsiteX1" fmla="*/ 1139327 w 2105278"/>
              <a:gd name="connsiteY1" fmla="*/ 51321 h 1479489"/>
              <a:gd name="connsiteX2" fmla="*/ 2104527 w 2105278"/>
              <a:gd name="connsiteY2" fmla="*/ 514653 h 1479489"/>
              <a:gd name="connsiteX3" fmla="*/ 1787027 w 2105278"/>
              <a:gd name="connsiteY3" fmla="*/ 1473285 h 1479489"/>
              <a:gd name="connsiteX4" fmla="*/ 9027 w 2105278"/>
              <a:gd name="connsiteY4" fmla="*/ 171753 h 1479489"/>
              <a:gd name="connsiteX0" fmla="*/ 15051 w 2111302"/>
              <a:gd name="connsiteY0" fmla="*/ 182962 h 1490698"/>
              <a:gd name="connsiteX1" fmla="*/ 1145351 w 2111302"/>
              <a:gd name="connsiteY1" fmla="*/ 62530 h 1490698"/>
              <a:gd name="connsiteX2" fmla="*/ 2110551 w 2111302"/>
              <a:gd name="connsiteY2" fmla="*/ 525862 h 1490698"/>
              <a:gd name="connsiteX3" fmla="*/ 1793051 w 2111302"/>
              <a:gd name="connsiteY3" fmla="*/ 1484494 h 1490698"/>
              <a:gd name="connsiteX4" fmla="*/ 15051 w 2111302"/>
              <a:gd name="connsiteY4" fmla="*/ 182962 h 1490698"/>
              <a:gd name="connsiteX0" fmla="*/ 8741 w 2143527"/>
              <a:gd name="connsiteY0" fmla="*/ 740521 h 1472499"/>
              <a:gd name="connsiteX1" fmla="*/ 1177141 w 2143527"/>
              <a:gd name="connsiteY1" fmla="*/ 48589 h 1472499"/>
              <a:gd name="connsiteX2" fmla="*/ 2142341 w 2143527"/>
              <a:gd name="connsiteY2" fmla="*/ 511921 h 1472499"/>
              <a:gd name="connsiteX3" fmla="*/ 1824841 w 2143527"/>
              <a:gd name="connsiteY3" fmla="*/ 1470553 h 1472499"/>
              <a:gd name="connsiteX4" fmla="*/ 8741 w 2143527"/>
              <a:gd name="connsiteY4" fmla="*/ 740521 h 1472499"/>
              <a:gd name="connsiteX0" fmla="*/ 6959 w 2141745"/>
              <a:gd name="connsiteY0" fmla="*/ 740521 h 1472456"/>
              <a:gd name="connsiteX1" fmla="*/ 1175359 w 2141745"/>
              <a:gd name="connsiteY1" fmla="*/ 48589 h 1472456"/>
              <a:gd name="connsiteX2" fmla="*/ 2140559 w 2141745"/>
              <a:gd name="connsiteY2" fmla="*/ 511921 h 1472456"/>
              <a:gd name="connsiteX3" fmla="*/ 1823059 w 2141745"/>
              <a:gd name="connsiteY3" fmla="*/ 1470553 h 1472456"/>
              <a:gd name="connsiteX4" fmla="*/ 6959 w 2141745"/>
              <a:gd name="connsiteY4" fmla="*/ 740521 h 1472456"/>
              <a:gd name="connsiteX0" fmla="*/ 12448 w 1625348"/>
              <a:gd name="connsiteY0" fmla="*/ 1340306 h 1575320"/>
              <a:gd name="connsiteX1" fmla="*/ 660148 w 1625348"/>
              <a:gd name="connsiteY1" fmla="*/ 89574 h 1575320"/>
              <a:gd name="connsiteX2" fmla="*/ 1625348 w 1625348"/>
              <a:gd name="connsiteY2" fmla="*/ 552906 h 1575320"/>
              <a:gd name="connsiteX3" fmla="*/ 1307848 w 1625348"/>
              <a:gd name="connsiteY3" fmla="*/ 1511538 h 1575320"/>
              <a:gd name="connsiteX4" fmla="*/ 12448 w 1625348"/>
              <a:gd name="connsiteY4" fmla="*/ 1340306 h 15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348" h="1575320">
                <a:moveTo>
                  <a:pt x="12448" y="1340306"/>
                </a:moveTo>
                <a:cubicBezTo>
                  <a:pt x="-82802" y="1116012"/>
                  <a:pt x="391331" y="220807"/>
                  <a:pt x="660148" y="89574"/>
                </a:cubicBezTo>
                <a:cubicBezTo>
                  <a:pt x="928965" y="-41659"/>
                  <a:pt x="1625348" y="-123826"/>
                  <a:pt x="1625348" y="552906"/>
                </a:cubicBezTo>
                <a:cubicBezTo>
                  <a:pt x="1625348" y="1229638"/>
                  <a:pt x="1576665" y="1380305"/>
                  <a:pt x="1307848" y="1511538"/>
                </a:cubicBezTo>
                <a:cubicBezTo>
                  <a:pt x="1039031" y="1642771"/>
                  <a:pt x="107698" y="1564600"/>
                  <a:pt x="12448" y="1340306"/>
                </a:cubicBezTo>
                <a:close/>
              </a:path>
            </a:pathLst>
          </a:custGeom>
          <a:gradFill>
            <a:gsLst>
              <a:gs pos="54500">
                <a:srgbClr val="6A93FD">
                  <a:alpha val="39000"/>
                </a:srgbClr>
              </a:gs>
              <a:gs pos="100000">
                <a:schemeClr val="accent1">
                  <a:alpha val="40000"/>
                </a:schemeClr>
              </a:gs>
              <a:gs pos="0">
                <a:schemeClr val="accent3">
                  <a:lumMod val="60000"/>
                  <a:lumOff val="40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00075" y="31011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THIS IS YOUR TITLE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0075" y="610888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95325" y="6121400"/>
            <a:ext cx="1080135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95325" y="6107668"/>
            <a:ext cx="11239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055688" y="1853684"/>
            <a:ext cx="2781300" cy="3543300"/>
            <a:chOff x="990600" y="1866900"/>
            <a:chExt cx="2781300" cy="3543300"/>
          </a:xfrm>
        </p:grpSpPr>
        <p:sp>
          <p:nvSpPr>
            <p:cNvPr id="10" name="圆角矩形 9"/>
            <p:cNvSpPr/>
            <p:nvPr/>
          </p:nvSpPr>
          <p:spPr>
            <a:xfrm>
              <a:off x="990600" y="1866900"/>
              <a:ext cx="2781300" cy="3543300"/>
            </a:xfrm>
            <a:prstGeom prst="roundRect">
              <a:avLst>
                <a:gd name="adj" fmla="val 9133"/>
              </a:avLst>
            </a:prstGeom>
            <a:solidFill>
              <a:schemeClr val="bg1"/>
            </a:solidFill>
            <a:ln>
              <a:noFill/>
            </a:ln>
            <a:effectLst>
              <a:outerShdw blurRad="330200" dist="38100" dir="5400000" algn="t" rotWithShape="0">
                <a:schemeClr val="bg1">
                  <a:lumMod val="5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438275" y="2221454"/>
              <a:ext cx="1885950" cy="571500"/>
            </a:xfrm>
            <a:prstGeom prst="roundRect">
              <a:avLst/>
            </a:prstGeom>
            <a:ln>
              <a:noFill/>
            </a:ln>
            <a:effectLst>
              <a:outerShdw blurRad="101600" dist="38100" dir="5400000" algn="t" rotWithShape="0">
                <a:schemeClr val="accent1">
                  <a:lumMod val="75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62050" y="2276371"/>
              <a:ext cx="2438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这是小标题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438275" y="3111500"/>
              <a:ext cx="0" cy="1803400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4"/>
            <p:cNvSpPr/>
            <p:nvPr/>
          </p:nvSpPr>
          <p:spPr>
            <a:xfrm>
              <a:off x="1343025" y="3113525"/>
              <a:ext cx="190500" cy="1905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1343025" y="3918962"/>
              <a:ext cx="190500" cy="1905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343025" y="4724400"/>
              <a:ext cx="190500" cy="1905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628775" y="3155153"/>
              <a:ext cx="1971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请输入正文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28775" y="3896852"/>
              <a:ext cx="1971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请输入正文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628775" y="4659854"/>
              <a:ext cx="1971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请输入正文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05351" y="1853684"/>
            <a:ext cx="2781300" cy="3543300"/>
            <a:chOff x="990600" y="1866900"/>
            <a:chExt cx="2781300" cy="3543300"/>
          </a:xfrm>
        </p:grpSpPr>
        <p:sp>
          <p:nvSpPr>
            <p:cNvPr id="33" name="圆角矩形 32"/>
            <p:cNvSpPr/>
            <p:nvPr/>
          </p:nvSpPr>
          <p:spPr>
            <a:xfrm>
              <a:off x="990600" y="1866900"/>
              <a:ext cx="2781300" cy="3543300"/>
            </a:xfrm>
            <a:prstGeom prst="roundRect">
              <a:avLst>
                <a:gd name="adj" fmla="val 9133"/>
              </a:avLst>
            </a:prstGeom>
            <a:solidFill>
              <a:schemeClr val="bg1"/>
            </a:solidFill>
            <a:ln>
              <a:noFill/>
            </a:ln>
            <a:effectLst>
              <a:outerShdw blurRad="330200" dist="38100" dir="5400000" algn="t" rotWithShape="0">
                <a:schemeClr val="bg1">
                  <a:lumMod val="5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1438275" y="2221454"/>
              <a:ext cx="1885950" cy="571500"/>
            </a:xfrm>
            <a:prstGeom prst="roundRect">
              <a:avLst/>
            </a:prstGeom>
            <a:ln>
              <a:noFill/>
            </a:ln>
            <a:effectLst>
              <a:outerShdw blurRad="101600" dist="38100" dir="5400000" algn="t" rotWithShape="0">
                <a:schemeClr val="accent1">
                  <a:lumMod val="75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62050" y="2276371"/>
              <a:ext cx="2438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这是小标题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438275" y="3111500"/>
              <a:ext cx="0" cy="1803400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圆角矩形 36"/>
            <p:cNvSpPr/>
            <p:nvPr/>
          </p:nvSpPr>
          <p:spPr>
            <a:xfrm>
              <a:off x="1343025" y="3113525"/>
              <a:ext cx="190500" cy="1905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1343025" y="3918962"/>
              <a:ext cx="190500" cy="1905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343025" y="4724400"/>
              <a:ext cx="190500" cy="1905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628775" y="3155153"/>
              <a:ext cx="1971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请输入正文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28775" y="3896852"/>
              <a:ext cx="1971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请输入正文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628775" y="4659854"/>
              <a:ext cx="1971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请输入正文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355013" y="1853684"/>
            <a:ext cx="2781300" cy="3543300"/>
            <a:chOff x="990600" y="1866900"/>
            <a:chExt cx="2781300" cy="3543300"/>
          </a:xfrm>
        </p:grpSpPr>
        <p:sp>
          <p:nvSpPr>
            <p:cNvPr id="44" name="圆角矩形 43"/>
            <p:cNvSpPr/>
            <p:nvPr/>
          </p:nvSpPr>
          <p:spPr>
            <a:xfrm>
              <a:off x="990600" y="1866900"/>
              <a:ext cx="2781300" cy="3543300"/>
            </a:xfrm>
            <a:prstGeom prst="roundRect">
              <a:avLst>
                <a:gd name="adj" fmla="val 9133"/>
              </a:avLst>
            </a:prstGeom>
            <a:solidFill>
              <a:schemeClr val="bg1"/>
            </a:solidFill>
            <a:ln>
              <a:noFill/>
            </a:ln>
            <a:effectLst>
              <a:outerShdw blurRad="330200" dist="38100" dir="5400000" algn="t" rotWithShape="0">
                <a:schemeClr val="bg1">
                  <a:lumMod val="5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438275" y="2221454"/>
              <a:ext cx="1885950" cy="571500"/>
            </a:xfrm>
            <a:prstGeom prst="roundRect">
              <a:avLst/>
            </a:prstGeom>
            <a:ln>
              <a:noFill/>
            </a:ln>
            <a:effectLst>
              <a:outerShdw blurRad="101600" dist="38100" dir="5400000" algn="t" rotWithShape="0">
                <a:schemeClr val="accent1">
                  <a:lumMod val="75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162050" y="2276371"/>
              <a:ext cx="2438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这是小标题</a:t>
              </a: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438275" y="3111500"/>
              <a:ext cx="0" cy="1803400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圆角矩形 47"/>
            <p:cNvSpPr/>
            <p:nvPr/>
          </p:nvSpPr>
          <p:spPr>
            <a:xfrm>
              <a:off x="1343025" y="3113525"/>
              <a:ext cx="190500" cy="1905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1343025" y="3918962"/>
              <a:ext cx="190500" cy="1905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1343025" y="4724400"/>
              <a:ext cx="190500" cy="1905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628775" y="3155153"/>
              <a:ext cx="1971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请输入正文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628775" y="3896852"/>
              <a:ext cx="1971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请输入正文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628775" y="4659854"/>
              <a:ext cx="1971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请输入正文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8190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0" y="6064694"/>
            <a:ext cx="12192000" cy="7933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372100" y="989568"/>
            <a:ext cx="681990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643948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87616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31284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4952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</a:rPr>
              <a:t>这是标题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9815768" y="989568"/>
            <a:ext cx="61783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32"/>
          <p:cNvSpPr/>
          <p:nvPr/>
        </p:nvSpPr>
        <p:spPr>
          <a:xfrm rot="2125646">
            <a:off x="159958" y="47043"/>
            <a:ext cx="1306602" cy="985217"/>
          </a:xfrm>
          <a:custGeom>
            <a:avLst/>
            <a:gdLst>
              <a:gd name="connsiteX0" fmla="*/ 0 w 1701800"/>
              <a:gd name="connsiteY0" fmla="*/ 1225332 h 2450663"/>
              <a:gd name="connsiteX1" fmla="*/ 850900 w 1701800"/>
              <a:gd name="connsiteY1" fmla="*/ 0 h 2450663"/>
              <a:gd name="connsiteX2" fmla="*/ 1701800 w 1701800"/>
              <a:gd name="connsiteY2" fmla="*/ 1225332 h 2450663"/>
              <a:gd name="connsiteX3" fmla="*/ 850900 w 1701800"/>
              <a:gd name="connsiteY3" fmla="*/ 2450664 h 2450663"/>
              <a:gd name="connsiteX4" fmla="*/ 0 w 1701800"/>
              <a:gd name="connsiteY4" fmla="*/ 1225332 h 2450663"/>
              <a:gd name="connsiteX0" fmla="*/ 0 w 2095500"/>
              <a:gd name="connsiteY0" fmla="*/ 890021 h 2461997"/>
              <a:gd name="connsiteX1" fmla="*/ 1244600 w 2095500"/>
              <a:gd name="connsiteY1" fmla="*/ 7589 h 2461997"/>
              <a:gd name="connsiteX2" fmla="*/ 2095500 w 2095500"/>
              <a:gd name="connsiteY2" fmla="*/ 1232921 h 2461997"/>
              <a:gd name="connsiteX3" fmla="*/ 1244600 w 2095500"/>
              <a:gd name="connsiteY3" fmla="*/ 2458253 h 2461997"/>
              <a:gd name="connsiteX4" fmla="*/ 0 w 2095500"/>
              <a:gd name="connsiteY4" fmla="*/ 890021 h 2461997"/>
              <a:gd name="connsiteX0" fmla="*/ 3 w 2095503"/>
              <a:gd name="connsiteY0" fmla="*/ 748041 h 2320017"/>
              <a:gd name="connsiteX1" fmla="*/ 1231903 w 2095503"/>
              <a:gd name="connsiteY1" fmla="*/ 5309 h 2320017"/>
              <a:gd name="connsiteX2" fmla="*/ 2095503 w 2095503"/>
              <a:gd name="connsiteY2" fmla="*/ 1090941 h 2320017"/>
              <a:gd name="connsiteX3" fmla="*/ 1244603 w 2095503"/>
              <a:gd name="connsiteY3" fmla="*/ 2316273 h 2320017"/>
              <a:gd name="connsiteX4" fmla="*/ 3 w 2095503"/>
              <a:gd name="connsiteY4" fmla="*/ 748041 h 2320017"/>
              <a:gd name="connsiteX0" fmla="*/ 10215 w 2105715"/>
              <a:gd name="connsiteY0" fmla="*/ 747494 h 1992845"/>
              <a:gd name="connsiteX1" fmla="*/ 1242115 w 2105715"/>
              <a:gd name="connsiteY1" fmla="*/ 4762 h 1992845"/>
              <a:gd name="connsiteX2" fmla="*/ 2105715 w 2105715"/>
              <a:gd name="connsiteY2" fmla="*/ 1090394 h 1992845"/>
              <a:gd name="connsiteX3" fmla="*/ 734115 w 2105715"/>
              <a:gd name="connsiteY3" fmla="*/ 1985526 h 1992845"/>
              <a:gd name="connsiteX4" fmla="*/ 10215 w 2105715"/>
              <a:gd name="connsiteY4" fmla="*/ 747494 h 1992845"/>
              <a:gd name="connsiteX0" fmla="*/ 5975 w 2102226"/>
              <a:gd name="connsiteY0" fmla="*/ 747589 h 2055325"/>
              <a:gd name="connsiteX1" fmla="*/ 1237875 w 2102226"/>
              <a:gd name="connsiteY1" fmla="*/ 4857 h 2055325"/>
              <a:gd name="connsiteX2" fmla="*/ 2101475 w 2102226"/>
              <a:gd name="connsiteY2" fmla="*/ 1090489 h 2055325"/>
              <a:gd name="connsiteX3" fmla="*/ 1783975 w 2102226"/>
              <a:gd name="connsiteY3" fmla="*/ 2049121 h 2055325"/>
              <a:gd name="connsiteX4" fmla="*/ 5975 w 2102226"/>
              <a:gd name="connsiteY4" fmla="*/ 747589 h 2055325"/>
              <a:gd name="connsiteX0" fmla="*/ 9027 w 2105278"/>
              <a:gd name="connsiteY0" fmla="*/ 171753 h 1479489"/>
              <a:gd name="connsiteX1" fmla="*/ 1139327 w 2105278"/>
              <a:gd name="connsiteY1" fmla="*/ 51321 h 1479489"/>
              <a:gd name="connsiteX2" fmla="*/ 2104527 w 2105278"/>
              <a:gd name="connsiteY2" fmla="*/ 514653 h 1479489"/>
              <a:gd name="connsiteX3" fmla="*/ 1787027 w 2105278"/>
              <a:gd name="connsiteY3" fmla="*/ 1473285 h 1479489"/>
              <a:gd name="connsiteX4" fmla="*/ 9027 w 2105278"/>
              <a:gd name="connsiteY4" fmla="*/ 171753 h 1479489"/>
              <a:gd name="connsiteX0" fmla="*/ 15051 w 2111302"/>
              <a:gd name="connsiteY0" fmla="*/ 182962 h 1490698"/>
              <a:gd name="connsiteX1" fmla="*/ 1145351 w 2111302"/>
              <a:gd name="connsiteY1" fmla="*/ 62530 h 1490698"/>
              <a:gd name="connsiteX2" fmla="*/ 2110551 w 2111302"/>
              <a:gd name="connsiteY2" fmla="*/ 525862 h 1490698"/>
              <a:gd name="connsiteX3" fmla="*/ 1793051 w 2111302"/>
              <a:gd name="connsiteY3" fmla="*/ 1484494 h 1490698"/>
              <a:gd name="connsiteX4" fmla="*/ 15051 w 2111302"/>
              <a:gd name="connsiteY4" fmla="*/ 182962 h 1490698"/>
              <a:gd name="connsiteX0" fmla="*/ 8741 w 2143527"/>
              <a:gd name="connsiteY0" fmla="*/ 740521 h 1472499"/>
              <a:gd name="connsiteX1" fmla="*/ 1177141 w 2143527"/>
              <a:gd name="connsiteY1" fmla="*/ 48589 h 1472499"/>
              <a:gd name="connsiteX2" fmla="*/ 2142341 w 2143527"/>
              <a:gd name="connsiteY2" fmla="*/ 511921 h 1472499"/>
              <a:gd name="connsiteX3" fmla="*/ 1824841 w 2143527"/>
              <a:gd name="connsiteY3" fmla="*/ 1470553 h 1472499"/>
              <a:gd name="connsiteX4" fmla="*/ 8741 w 2143527"/>
              <a:gd name="connsiteY4" fmla="*/ 740521 h 1472499"/>
              <a:gd name="connsiteX0" fmla="*/ 6959 w 2141745"/>
              <a:gd name="connsiteY0" fmla="*/ 740521 h 1472456"/>
              <a:gd name="connsiteX1" fmla="*/ 1175359 w 2141745"/>
              <a:gd name="connsiteY1" fmla="*/ 48589 h 1472456"/>
              <a:gd name="connsiteX2" fmla="*/ 2140559 w 2141745"/>
              <a:gd name="connsiteY2" fmla="*/ 511921 h 1472456"/>
              <a:gd name="connsiteX3" fmla="*/ 1823059 w 2141745"/>
              <a:gd name="connsiteY3" fmla="*/ 1470553 h 1472456"/>
              <a:gd name="connsiteX4" fmla="*/ 6959 w 2141745"/>
              <a:gd name="connsiteY4" fmla="*/ 740521 h 1472456"/>
              <a:gd name="connsiteX0" fmla="*/ 12448 w 1625348"/>
              <a:gd name="connsiteY0" fmla="*/ 1340306 h 1575320"/>
              <a:gd name="connsiteX1" fmla="*/ 660148 w 1625348"/>
              <a:gd name="connsiteY1" fmla="*/ 89574 h 1575320"/>
              <a:gd name="connsiteX2" fmla="*/ 1625348 w 1625348"/>
              <a:gd name="connsiteY2" fmla="*/ 552906 h 1575320"/>
              <a:gd name="connsiteX3" fmla="*/ 1307848 w 1625348"/>
              <a:gd name="connsiteY3" fmla="*/ 1511538 h 1575320"/>
              <a:gd name="connsiteX4" fmla="*/ 12448 w 1625348"/>
              <a:gd name="connsiteY4" fmla="*/ 1340306 h 15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348" h="1575320">
                <a:moveTo>
                  <a:pt x="12448" y="1340306"/>
                </a:moveTo>
                <a:cubicBezTo>
                  <a:pt x="-82802" y="1116012"/>
                  <a:pt x="391331" y="220807"/>
                  <a:pt x="660148" y="89574"/>
                </a:cubicBezTo>
                <a:cubicBezTo>
                  <a:pt x="928965" y="-41659"/>
                  <a:pt x="1625348" y="-123826"/>
                  <a:pt x="1625348" y="552906"/>
                </a:cubicBezTo>
                <a:cubicBezTo>
                  <a:pt x="1625348" y="1229638"/>
                  <a:pt x="1576665" y="1380305"/>
                  <a:pt x="1307848" y="1511538"/>
                </a:cubicBezTo>
                <a:cubicBezTo>
                  <a:pt x="1039031" y="1642771"/>
                  <a:pt x="107698" y="1564600"/>
                  <a:pt x="12448" y="1340306"/>
                </a:cubicBezTo>
                <a:close/>
              </a:path>
            </a:pathLst>
          </a:custGeom>
          <a:gradFill>
            <a:gsLst>
              <a:gs pos="54500">
                <a:srgbClr val="6A93FD">
                  <a:alpha val="39000"/>
                </a:srgbClr>
              </a:gs>
              <a:gs pos="100000">
                <a:schemeClr val="accent1">
                  <a:alpha val="40000"/>
                </a:schemeClr>
              </a:gs>
              <a:gs pos="0">
                <a:schemeClr val="accent3">
                  <a:lumMod val="60000"/>
                  <a:lumOff val="40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00075" y="31011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THIS IS YOUR TITLE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0075" y="610888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628650" y="3025489"/>
            <a:ext cx="2017554" cy="807021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4954" tIns="25337" rIns="464280" bIns="2533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kern="1200"/>
              <a:t>这是小标题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2370169" y="3025489"/>
            <a:ext cx="2017554" cy="807021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4954" tIns="25337" rIns="464280" bIns="2533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kern="1200"/>
              <a:t>这是小标题</a:t>
            </a:r>
          </a:p>
        </p:txBody>
      </p:sp>
      <p:sp>
        <p:nvSpPr>
          <p:cNvPr id="21" name="任意多边形 20"/>
          <p:cNvSpPr/>
          <p:nvPr/>
        </p:nvSpPr>
        <p:spPr>
          <a:xfrm>
            <a:off x="5853207" y="3025489"/>
            <a:ext cx="2017554" cy="807021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4954" tIns="25337" rIns="464280" bIns="2533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kern="1200"/>
              <a:t>这是小标题</a:t>
            </a:r>
          </a:p>
        </p:txBody>
      </p:sp>
      <p:sp>
        <p:nvSpPr>
          <p:cNvPr id="22" name="任意多边形 21"/>
          <p:cNvSpPr/>
          <p:nvPr/>
        </p:nvSpPr>
        <p:spPr>
          <a:xfrm>
            <a:off x="7594726" y="3025489"/>
            <a:ext cx="2017554" cy="807021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4954" tIns="25337" rIns="464280" bIns="2533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kern="1200"/>
              <a:t>这是小标题</a:t>
            </a:r>
          </a:p>
        </p:txBody>
      </p:sp>
      <p:sp>
        <p:nvSpPr>
          <p:cNvPr id="97" name="任意多边形 96"/>
          <p:cNvSpPr/>
          <p:nvPr/>
        </p:nvSpPr>
        <p:spPr>
          <a:xfrm>
            <a:off x="4111688" y="3025489"/>
            <a:ext cx="2017554" cy="807021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4954" tIns="25337" rIns="464280" bIns="2533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kern="1200"/>
              <a:t>这是小标题</a:t>
            </a:r>
          </a:p>
        </p:txBody>
      </p:sp>
      <p:sp>
        <p:nvSpPr>
          <p:cNvPr id="98" name="任意多边形 97"/>
          <p:cNvSpPr/>
          <p:nvPr/>
        </p:nvSpPr>
        <p:spPr>
          <a:xfrm>
            <a:off x="9336246" y="3025489"/>
            <a:ext cx="2017554" cy="807021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4954" tIns="25337" rIns="464280" bIns="2533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kern="1200"/>
              <a:t>这是小标题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2473052" y="2037432"/>
            <a:ext cx="1726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请输入正文，请输入正文，请输入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正文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+mn-ea"/>
              <a:cs typeface="OPPOSans R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998613" y="2037432"/>
            <a:ext cx="1726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请输入正文，请输入正文，请输入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正文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+mn-ea"/>
              <a:cs typeface="OPPOSans R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524174" y="2037432"/>
            <a:ext cx="1726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请输入正文，请输入正文，请输入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正文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+mn-ea"/>
              <a:cs typeface="OPPOSans R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00075" y="4074819"/>
            <a:ext cx="1726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请输入正文，请输入正文，请输入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正文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+mn-ea"/>
              <a:cs typeface="OPPOSans R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4125636" y="4074819"/>
            <a:ext cx="1726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请输入正文，请输入正文，请输入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正文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+mn-ea"/>
              <a:cs typeface="OPPOSans R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651197" y="4074819"/>
            <a:ext cx="1726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请输入正文，请输入正文，请输入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rPr>
              <a:t>正文</a:t>
            </a:r>
            <a:endParaRPr lang="en-US" altLang="zh-CN" sz="1600" kern="0">
              <a:solidFill>
                <a:schemeClr val="bg1">
                  <a:lumMod val="50000"/>
                </a:schemeClr>
              </a:solidFill>
              <a:latin typeface="+mn-ea"/>
              <a:cs typeface="OPPOSans R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7850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顶角 2">
            <a:extLst>
              <a:ext uri="{FF2B5EF4-FFF2-40B4-BE49-F238E27FC236}">
                <a16:creationId xmlns:a16="http://schemas.microsoft.com/office/drawing/2014/main" id="{A261B9B9-3DC1-4667-B2B4-B8DE540994E2}"/>
              </a:ext>
            </a:extLst>
          </p:cNvPr>
          <p:cNvSpPr/>
          <p:nvPr/>
        </p:nvSpPr>
        <p:spPr>
          <a:xfrm rot="16200000">
            <a:off x="4280467" y="-2667001"/>
            <a:ext cx="3631068" cy="12192002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319446" y="-1410246"/>
            <a:ext cx="1959429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0" b="1">
                <a:solidFill>
                  <a:schemeClr val="accent1"/>
                </a:solidFill>
              </a:rPr>
              <a:t>4</a:t>
            </a:r>
            <a:endParaRPr lang="zh-CN" altLang="en-US" sz="55000" b="1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10300" y="2243641"/>
            <a:ext cx="13837328" cy="2968818"/>
            <a:chOff x="2167550" y="2198283"/>
            <a:chExt cx="13837328" cy="2968818"/>
          </a:xfrm>
        </p:grpSpPr>
        <p:grpSp>
          <p:nvGrpSpPr>
            <p:cNvPr id="17" name="组合 16"/>
            <p:cNvGrpSpPr/>
            <p:nvPr/>
          </p:nvGrpSpPr>
          <p:grpSpPr>
            <a:xfrm rot="2028881">
              <a:off x="3321361" y="2198283"/>
              <a:ext cx="12683517" cy="228956"/>
              <a:chOff x="139693" y="6156629"/>
              <a:chExt cx="12683517" cy="228956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203128" y="6164209"/>
                <a:ext cx="12192000" cy="188396"/>
              </a:xfrm>
              <a:prstGeom prst="rect">
                <a:avLst/>
              </a:prstGeom>
              <a:solidFill>
                <a:schemeClr val="accent1">
                  <a:alpha val="6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139693" y="6156629"/>
                <a:ext cx="12683517" cy="228956"/>
                <a:chOff x="-55362" y="6199952"/>
                <a:chExt cx="12683517" cy="228956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-5536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298039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6040541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9119837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 rot="19423984">
              <a:off x="2167550" y="4938145"/>
              <a:ext cx="12683517" cy="228956"/>
              <a:chOff x="139693" y="6156629"/>
              <a:chExt cx="12683517" cy="228956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203128" y="6164209"/>
                <a:ext cx="12192000" cy="188396"/>
              </a:xfrm>
              <a:prstGeom prst="rect">
                <a:avLst/>
              </a:prstGeom>
              <a:solidFill>
                <a:schemeClr val="accent1">
                  <a:alpha val="77000"/>
                </a:schemeClr>
              </a:solidFill>
              <a:ln>
                <a:noFill/>
              </a:ln>
              <a:effectLst>
                <a:outerShdw blurRad="355600" dist="38100" dir="5400000" sx="101000" sy="101000" algn="t" rotWithShape="0">
                  <a:schemeClr val="accent1"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139693" y="6156629"/>
                <a:ext cx="12683517" cy="228956"/>
                <a:chOff x="-55362" y="6199952"/>
                <a:chExt cx="12683517" cy="228956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-5536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298039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6040541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9119837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32" name="文本框 31"/>
          <p:cNvSpPr txBox="1"/>
          <p:nvPr/>
        </p:nvSpPr>
        <p:spPr>
          <a:xfrm>
            <a:off x="3287099" y="2095988"/>
            <a:ext cx="7532915" cy="1569660"/>
          </a:xfrm>
          <a:prstGeom prst="rect">
            <a:avLst/>
          </a:prstGeom>
          <a:noFill/>
          <a:effectLst>
            <a:outerShdw blurRad="215900" dist="38100" dir="5400000" algn="t" rotWithShape="0">
              <a:schemeClr val="accent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bg1"/>
                </a:solidFill>
              </a:rPr>
              <a:t>PART FOUR </a:t>
            </a:r>
            <a:endParaRPr lang="zh-CN" altLang="en-US" sz="960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863403" y="3390685"/>
            <a:ext cx="3487182" cy="769441"/>
          </a:xfrm>
          <a:prstGeom prst="rect">
            <a:avLst/>
          </a:prstGeom>
          <a:noFill/>
          <a:effectLst>
            <a:outerShdw blurRad="215900" dist="38100" dir="5400000" algn="t" rotWithShape="0">
              <a:schemeClr val="accent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947162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0" y="6064694"/>
            <a:ext cx="12192000" cy="7933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-4635" y="3630485"/>
            <a:ext cx="11599735" cy="0"/>
          </a:xfrm>
          <a:prstGeom prst="straightConnector1">
            <a:avLst/>
          </a:prstGeom>
          <a:ln w="222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72100" y="989568"/>
            <a:ext cx="681990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643948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87616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31284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4952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</a:rPr>
              <a:t>这是标题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9815768" y="989568"/>
            <a:ext cx="61783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32"/>
          <p:cNvSpPr/>
          <p:nvPr/>
        </p:nvSpPr>
        <p:spPr>
          <a:xfrm rot="2125646">
            <a:off x="159958" y="47043"/>
            <a:ext cx="1306602" cy="985217"/>
          </a:xfrm>
          <a:custGeom>
            <a:avLst/>
            <a:gdLst>
              <a:gd name="connsiteX0" fmla="*/ 0 w 1701800"/>
              <a:gd name="connsiteY0" fmla="*/ 1225332 h 2450663"/>
              <a:gd name="connsiteX1" fmla="*/ 850900 w 1701800"/>
              <a:gd name="connsiteY1" fmla="*/ 0 h 2450663"/>
              <a:gd name="connsiteX2" fmla="*/ 1701800 w 1701800"/>
              <a:gd name="connsiteY2" fmla="*/ 1225332 h 2450663"/>
              <a:gd name="connsiteX3" fmla="*/ 850900 w 1701800"/>
              <a:gd name="connsiteY3" fmla="*/ 2450664 h 2450663"/>
              <a:gd name="connsiteX4" fmla="*/ 0 w 1701800"/>
              <a:gd name="connsiteY4" fmla="*/ 1225332 h 2450663"/>
              <a:gd name="connsiteX0" fmla="*/ 0 w 2095500"/>
              <a:gd name="connsiteY0" fmla="*/ 890021 h 2461997"/>
              <a:gd name="connsiteX1" fmla="*/ 1244600 w 2095500"/>
              <a:gd name="connsiteY1" fmla="*/ 7589 h 2461997"/>
              <a:gd name="connsiteX2" fmla="*/ 2095500 w 2095500"/>
              <a:gd name="connsiteY2" fmla="*/ 1232921 h 2461997"/>
              <a:gd name="connsiteX3" fmla="*/ 1244600 w 2095500"/>
              <a:gd name="connsiteY3" fmla="*/ 2458253 h 2461997"/>
              <a:gd name="connsiteX4" fmla="*/ 0 w 2095500"/>
              <a:gd name="connsiteY4" fmla="*/ 890021 h 2461997"/>
              <a:gd name="connsiteX0" fmla="*/ 3 w 2095503"/>
              <a:gd name="connsiteY0" fmla="*/ 748041 h 2320017"/>
              <a:gd name="connsiteX1" fmla="*/ 1231903 w 2095503"/>
              <a:gd name="connsiteY1" fmla="*/ 5309 h 2320017"/>
              <a:gd name="connsiteX2" fmla="*/ 2095503 w 2095503"/>
              <a:gd name="connsiteY2" fmla="*/ 1090941 h 2320017"/>
              <a:gd name="connsiteX3" fmla="*/ 1244603 w 2095503"/>
              <a:gd name="connsiteY3" fmla="*/ 2316273 h 2320017"/>
              <a:gd name="connsiteX4" fmla="*/ 3 w 2095503"/>
              <a:gd name="connsiteY4" fmla="*/ 748041 h 2320017"/>
              <a:gd name="connsiteX0" fmla="*/ 10215 w 2105715"/>
              <a:gd name="connsiteY0" fmla="*/ 747494 h 1992845"/>
              <a:gd name="connsiteX1" fmla="*/ 1242115 w 2105715"/>
              <a:gd name="connsiteY1" fmla="*/ 4762 h 1992845"/>
              <a:gd name="connsiteX2" fmla="*/ 2105715 w 2105715"/>
              <a:gd name="connsiteY2" fmla="*/ 1090394 h 1992845"/>
              <a:gd name="connsiteX3" fmla="*/ 734115 w 2105715"/>
              <a:gd name="connsiteY3" fmla="*/ 1985526 h 1992845"/>
              <a:gd name="connsiteX4" fmla="*/ 10215 w 2105715"/>
              <a:gd name="connsiteY4" fmla="*/ 747494 h 1992845"/>
              <a:gd name="connsiteX0" fmla="*/ 5975 w 2102226"/>
              <a:gd name="connsiteY0" fmla="*/ 747589 h 2055325"/>
              <a:gd name="connsiteX1" fmla="*/ 1237875 w 2102226"/>
              <a:gd name="connsiteY1" fmla="*/ 4857 h 2055325"/>
              <a:gd name="connsiteX2" fmla="*/ 2101475 w 2102226"/>
              <a:gd name="connsiteY2" fmla="*/ 1090489 h 2055325"/>
              <a:gd name="connsiteX3" fmla="*/ 1783975 w 2102226"/>
              <a:gd name="connsiteY3" fmla="*/ 2049121 h 2055325"/>
              <a:gd name="connsiteX4" fmla="*/ 5975 w 2102226"/>
              <a:gd name="connsiteY4" fmla="*/ 747589 h 2055325"/>
              <a:gd name="connsiteX0" fmla="*/ 9027 w 2105278"/>
              <a:gd name="connsiteY0" fmla="*/ 171753 h 1479489"/>
              <a:gd name="connsiteX1" fmla="*/ 1139327 w 2105278"/>
              <a:gd name="connsiteY1" fmla="*/ 51321 h 1479489"/>
              <a:gd name="connsiteX2" fmla="*/ 2104527 w 2105278"/>
              <a:gd name="connsiteY2" fmla="*/ 514653 h 1479489"/>
              <a:gd name="connsiteX3" fmla="*/ 1787027 w 2105278"/>
              <a:gd name="connsiteY3" fmla="*/ 1473285 h 1479489"/>
              <a:gd name="connsiteX4" fmla="*/ 9027 w 2105278"/>
              <a:gd name="connsiteY4" fmla="*/ 171753 h 1479489"/>
              <a:gd name="connsiteX0" fmla="*/ 15051 w 2111302"/>
              <a:gd name="connsiteY0" fmla="*/ 182962 h 1490698"/>
              <a:gd name="connsiteX1" fmla="*/ 1145351 w 2111302"/>
              <a:gd name="connsiteY1" fmla="*/ 62530 h 1490698"/>
              <a:gd name="connsiteX2" fmla="*/ 2110551 w 2111302"/>
              <a:gd name="connsiteY2" fmla="*/ 525862 h 1490698"/>
              <a:gd name="connsiteX3" fmla="*/ 1793051 w 2111302"/>
              <a:gd name="connsiteY3" fmla="*/ 1484494 h 1490698"/>
              <a:gd name="connsiteX4" fmla="*/ 15051 w 2111302"/>
              <a:gd name="connsiteY4" fmla="*/ 182962 h 1490698"/>
              <a:gd name="connsiteX0" fmla="*/ 8741 w 2143527"/>
              <a:gd name="connsiteY0" fmla="*/ 740521 h 1472499"/>
              <a:gd name="connsiteX1" fmla="*/ 1177141 w 2143527"/>
              <a:gd name="connsiteY1" fmla="*/ 48589 h 1472499"/>
              <a:gd name="connsiteX2" fmla="*/ 2142341 w 2143527"/>
              <a:gd name="connsiteY2" fmla="*/ 511921 h 1472499"/>
              <a:gd name="connsiteX3" fmla="*/ 1824841 w 2143527"/>
              <a:gd name="connsiteY3" fmla="*/ 1470553 h 1472499"/>
              <a:gd name="connsiteX4" fmla="*/ 8741 w 2143527"/>
              <a:gd name="connsiteY4" fmla="*/ 740521 h 1472499"/>
              <a:gd name="connsiteX0" fmla="*/ 6959 w 2141745"/>
              <a:gd name="connsiteY0" fmla="*/ 740521 h 1472456"/>
              <a:gd name="connsiteX1" fmla="*/ 1175359 w 2141745"/>
              <a:gd name="connsiteY1" fmla="*/ 48589 h 1472456"/>
              <a:gd name="connsiteX2" fmla="*/ 2140559 w 2141745"/>
              <a:gd name="connsiteY2" fmla="*/ 511921 h 1472456"/>
              <a:gd name="connsiteX3" fmla="*/ 1823059 w 2141745"/>
              <a:gd name="connsiteY3" fmla="*/ 1470553 h 1472456"/>
              <a:gd name="connsiteX4" fmla="*/ 6959 w 2141745"/>
              <a:gd name="connsiteY4" fmla="*/ 740521 h 1472456"/>
              <a:gd name="connsiteX0" fmla="*/ 12448 w 1625348"/>
              <a:gd name="connsiteY0" fmla="*/ 1340306 h 1575320"/>
              <a:gd name="connsiteX1" fmla="*/ 660148 w 1625348"/>
              <a:gd name="connsiteY1" fmla="*/ 89574 h 1575320"/>
              <a:gd name="connsiteX2" fmla="*/ 1625348 w 1625348"/>
              <a:gd name="connsiteY2" fmla="*/ 552906 h 1575320"/>
              <a:gd name="connsiteX3" fmla="*/ 1307848 w 1625348"/>
              <a:gd name="connsiteY3" fmla="*/ 1511538 h 1575320"/>
              <a:gd name="connsiteX4" fmla="*/ 12448 w 1625348"/>
              <a:gd name="connsiteY4" fmla="*/ 1340306 h 15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348" h="1575320">
                <a:moveTo>
                  <a:pt x="12448" y="1340306"/>
                </a:moveTo>
                <a:cubicBezTo>
                  <a:pt x="-82802" y="1116012"/>
                  <a:pt x="391331" y="220807"/>
                  <a:pt x="660148" y="89574"/>
                </a:cubicBezTo>
                <a:cubicBezTo>
                  <a:pt x="928965" y="-41659"/>
                  <a:pt x="1625348" y="-123826"/>
                  <a:pt x="1625348" y="552906"/>
                </a:cubicBezTo>
                <a:cubicBezTo>
                  <a:pt x="1625348" y="1229638"/>
                  <a:pt x="1576665" y="1380305"/>
                  <a:pt x="1307848" y="1511538"/>
                </a:cubicBezTo>
                <a:cubicBezTo>
                  <a:pt x="1039031" y="1642771"/>
                  <a:pt x="107698" y="1564600"/>
                  <a:pt x="12448" y="1340306"/>
                </a:cubicBezTo>
                <a:close/>
              </a:path>
            </a:pathLst>
          </a:custGeom>
          <a:gradFill>
            <a:gsLst>
              <a:gs pos="54500">
                <a:srgbClr val="6A93FD">
                  <a:alpha val="39000"/>
                </a:srgbClr>
              </a:gs>
              <a:gs pos="100000">
                <a:schemeClr val="accent1">
                  <a:alpha val="40000"/>
                </a:schemeClr>
              </a:gs>
              <a:gs pos="0">
                <a:schemeClr val="accent3">
                  <a:lumMod val="60000"/>
                  <a:lumOff val="40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00075" y="31011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THIS IS YOUR TITLE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0075" y="610888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13259" y="1875064"/>
            <a:ext cx="1815640" cy="1879147"/>
            <a:chOff x="1910190" y="1595664"/>
            <a:chExt cx="1815640" cy="1879147"/>
          </a:xfrm>
        </p:grpSpPr>
        <p:grpSp>
          <p:nvGrpSpPr>
            <p:cNvPr id="29" name="组合 28"/>
            <p:cNvGrpSpPr/>
            <p:nvPr/>
          </p:nvGrpSpPr>
          <p:grpSpPr>
            <a:xfrm>
              <a:off x="1910190" y="1678214"/>
              <a:ext cx="247450" cy="1796597"/>
              <a:chOff x="1884790" y="2960914"/>
              <a:chExt cx="247450" cy="1796597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1884790" y="4510061"/>
                <a:ext cx="247450" cy="247450"/>
                <a:chOff x="3098800" y="3314700"/>
                <a:chExt cx="432000" cy="432000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3098800" y="3314700"/>
                  <a:ext cx="432000" cy="432000"/>
                </a:xfrm>
                <a:prstGeom prst="ellipse">
                  <a:avLst/>
                </a:prstGeom>
                <a:gradFill flip="none" rotWithShape="1">
                  <a:gsLst>
                    <a:gs pos="33000">
                      <a:schemeClr val="accent1">
                        <a:alpha val="0"/>
                      </a:schemeClr>
                    </a:gs>
                    <a:gs pos="69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3242800" y="3458700"/>
                  <a:ext cx="144000" cy="144000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33" name="直接连接符 32"/>
              <p:cNvCxnSpPr/>
              <p:nvPr/>
            </p:nvCxnSpPr>
            <p:spPr>
              <a:xfrm flipV="1">
                <a:off x="2008515" y="2960914"/>
                <a:ext cx="0" cy="1672872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1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30" name="文本框 29"/>
            <p:cNvSpPr txBox="1"/>
            <p:nvPr/>
          </p:nvSpPr>
          <p:spPr>
            <a:xfrm>
              <a:off x="2070099" y="1595664"/>
              <a:ext cx="1160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20XX</a:t>
              </a: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年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070099" y="2020132"/>
              <a:ext cx="16557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OPPOSans M" panose="00020600040101010101" pitchFamily="18" charset="-122"/>
                </a:rPr>
                <a:t>请输入正文，请输入正文，请输入正文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38705" y="3506761"/>
            <a:ext cx="1815640" cy="1879147"/>
            <a:chOff x="2130655" y="3506761"/>
            <a:chExt cx="1815640" cy="1879147"/>
          </a:xfrm>
        </p:grpSpPr>
        <p:grpSp>
          <p:nvGrpSpPr>
            <p:cNvPr id="53" name="组合 52"/>
            <p:cNvGrpSpPr/>
            <p:nvPr/>
          </p:nvGrpSpPr>
          <p:grpSpPr>
            <a:xfrm flipV="1">
              <a:off x="2130655" y="3506761"/>
              <a:ext cx="247450" cy="1796597"/>
              <a:chOff x="1884790" y="2960914"/>
              <a:chExt cx="247450" cy="1796597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884790" y="4510061"/>
                <a:ext cx="247450" cy="247450"/>
                <a:chOff x="3098800" y="3314700"/>
                <a:chExt cx="432000" cy="432000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3098800" y="3314700"/>
                  <a:ext cx="432000" cy="432000"/>
                </a:xfrm>
                <a:prstGeom prst="ellipse">
                  <a:avLst/>
                </a:prstGeom>
                <a:gradFill flip="none" rotWithShape="1">
                  <a:gsLst>
                    <a:gs pos="33000">
                      <a:schemeClr val="accent1">
                        <a:alpha val="0"/>
                      </a:schemeClr>
                    </a:gs>
                    <a:gs pos="69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3242800" y="3458700"/>
                  <a:ext cx="144000" cy="144000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57" name="直接连接符 56"/>
              <p:cNvCxnSpPr/>
              <p:nvPr/>
            </p:nvCxnSpPr>
            <p:spPr>
              <a:xfrm flipV="1">
                <a:off x="2008515" y="2960914"/>
                <a:ext cx="0" cy="1672872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1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54" name="文本框 53"/>
            <p:cNvSpPr txBox="1"/>
            <p:nvPr/>
          </p:nvSpPr>
          <p:spPr>
            <a:xfrm>
              <a:off x="2290564" y="4181866"/>
              <a:ext cx="1160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20XX</a:t>
              </a: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年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290564" y="4554911"/>
              <a:ext cx="16557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OPPOSans M" panose="00020600040101010101" pitchFamily="18" charset="-122"/>
                </a:rPr>
                <a:t>请输入正文，请输入正文，请输入正文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264151" y="1875064"/>
            <a:ext cx="1815640" cy="1879147"/>
            <a:chOff x="1910190" y="1595664"/>
            <a:chExt cx="1815640" cy="1879147"/>
          </a:xfrm>
        </p:grpSpPr>
        <p:grpSp>
          <p:nvGrpSpPr>
            <p:cNvPr id="61" name="组合 60"/>
            <p:cNvGrpSpPr/>
            <p:nvPr/>
          </p:nvGrpSpPr>
          <p:grpSpPr>
            <a:xfrm>
              <a:off x="1910190" y="1678214"/>
              <a:ext cx="247450" cy="1796597"/>
              <a:chOff x="1884790" y="2960914"/>
              <a:chExt cx="247450" cy="1796597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1884790" y="4510061"/>
                <a:ext cx="247450" cy="247450"/>
                <a:chOff x="3098800" y="3314700"/>
                <a:chExt cx="432000" cy="432000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3098800" y="3314700"/>
                  <a:ext cx="432000" cy="432000"/>
                </a:xfrm>
                <a:prstGeom prst="ellipse">
                  <a:avLst/>
                </a:prstGeom>
                <a:gradFill flip="none" rotWithShape="1">
                  <a:gsLst>
                    <a:gs pos="33000">
                      <a:schemeClr val="accent1">
                        <a:alpha val="0"/>
                      </a:schemeClr>
                    </a:gs>
                    <a:gs pos="69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3242800" y="3458700"/>
                  <a:ext cx="144000" cy="144000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65" name="直接连接符 64"/>
              <p:cNvCxnSpPr/>
              <p:nvPr/>
            </p:nvCxnSpPr>
            <p:spPr>
              <a:xfrm flipV="1">
                <a:off x="2008515" y="2960914"/>
                <a:ext cx="0" cy="1672872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1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62" name="文本框 61"/>
            <p:cNvSpPr txBox="1"/>
            <p:nvPr/>
          </p:nvSpPr>
          <p:spPr>
            <a:xfrm>
              <a:off x="2070099" y="1595664"/>
              <a:ext cx="1160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20XX</a:t>
              </a: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年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070099" y="2020132"/>
              <a:ext cx="16557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OPPOSans M" panose="00020600040101010101" pitchFamily="18" charset="-122"/>
                </a:rPr>
                <a:t>请输入正文，请输入正文，请输入正文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989597" y="3506761"/>
            <a:ext cx="1815640" cy="1879147"/>
            <a:chOff x="2130655" y="3506761"/>
            <a:chExt cx="1815640" cy="1879147"/>
          </a:xfrm>
        </p:grpSpPr>
        <p:grpSp>
          <p:nvGrpSpPr>
            <p:cNvPr id="69" name="组合 68"/>
            <p:cNvGrpSpPr/>
            <p:nvPr/>
          </p:nvGrpSpPr>
          <p:grpSpPr>
            <a:xfrm flipV="1">
              <a:off x="2130655" y="3506761"/>
              <a:ext cx="247450" cy="1796597"/>
              <a:chOff x="1884790" y="2960914"/>
              <a:chExt cx="247450" cy="1796597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1884790" y="4510061"/>
                <a:ext cx="247450" cy="247450"/>
                <a:chOff x="3098800" y="3314700"/>
                <a:chExt cx="432000" cy="432000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3098800" y="3314700"/>
                  <a:ext cx="432000" cy="432000"/>
                </a:xfrm>
                <a:prstGeom prst="ellipse">
                  <a:avLst/>
                </a:prstGeom>
                <a:gradFill flip="none" rotWithShape="1">
                  <a:gsLst>
                    <a:gs pos="33000">
                      <a:schemeClr val="accent1">
                        <a:alpha val="0"/>
                      </a:schemeClr>
                    </a:gs>
                    <a:gs pos="69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3242800" y="3458700"/>
                  <a:ext cx="144000" cy="144000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73" name="直接连接符 72"/>
              <p:cNvCxnSpPr/>
              <p:nvPr/>
            </p:nvCxnSpPr>
            <p:spPr>
              <a:xfrm flipV="1">
                <a:off x="2008515" y="2960914"/>
                <a:ext cx="0" cy="1672872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1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70" name="文本框 69"/>
            <p:cNvSpPr txBox="1"/>
            <p:nvPr/>
          </p:nvSpPr>
          <p:spPr>
            <a:xfrm>
              <a:off x="2290564" y="4181866"/>
              <a:ext cx="1160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20XX</a:t>
              </a: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年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290564" y="4554911"/>
              <a:ext cx="16557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OPPOSans M" panose="00020600040101010101" pitchFamily="18" charset="-122"/>
                </a:rPr>
                <a:t>请输入正文，请输入正文，请输入正文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715043" y="1875064"/>
            <a:ext cx="1815640" cy="1879147"/>
            <a:chOff x="1910190" y="1595664"/>
            <a:chExt cx="1815640" cy="1879147"/>
          </a:xfrm>
        </p:grpSpPr>
        <p:grpSp>
          <p:nvGrpSpPr>
            <p:cNvPr id="77" name="组合 76"/>
            <p:cNvGrpSpPr/>
            <p:nvPr/>
          </p:nvGrpSpPr>
          <p:grpSpPr>
            <a:xfrm>
              <a:off x="1910190" y="1678214"/>
              <a:ext cx="247450" cy="1796597"/>
              <a:chOff x="1884790" y="2960914"/>
              <a:chExt cx="247450" cy="1796597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1884790" y="4510061"/>
                <a:ext cx="247450" cy="247450"/>
                <a:chOff x="3098800" y="3314700"/>
                <a:chExt cx="432000" cy="432000"/>
              </a:xfrm>
            </p:grpSpPr>
            <p:sp>
              <p:nvSpPr>
                <p:cNvPr id="82" name="椭圆 81"/>
                <p:cNvSpPr/>
                <p:nvPr/>
              </p:nvSpPr>
              <p:spPr>
                <a:xfrm>
                  <a:off x="3098800" y="3314700"/>
                  <a:ext cx="432000" cy="432000"/>
                </a:xfrm>
                <a:prstGeom prst="ellipse">
                  <a:avLst/>
                </a:prstGeom>
                <a:gradFill flip="none" rotWithShape="1">
                  <a:gsLst>
                    <a:gs pos="33000">
                      <a:schemeClr val="accent1">
                        <a:alpha val="0"/>
                      </a:schemeClr>
                    </a:gs>
                    <a:gs pos="69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3242800" y="3458700"/>
                  <a:ext cx="144000" cy="144000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81" name="直接连接符 80"/>
              <p:cNvCxnSpPr/>
              <p:nvPr/>
            </p:nvCxnSpPr>
            <p:spPr>
              <a:xfrm flipV="1">
                <a:off x="2008515" y="2960914"/>
                <a:ext cx="0" cy="1672872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1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78" name="文本框 77"/>
            <p:cNvSpPr txBox="1"/>
            <p:nvPr/>
          </p:nvSpPr>
          <p:spPr>
            <a:xfrm>
              <a:off x="2070099" y="1595664"/>
              <a:ext cx="1160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20XX</a:t>
              </a: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年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2070099" y="2020132"/>
              <a:ext cx="16557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OPPOSans M" panose="00020600040101010101" pitchFamily="18" charset="-122"/>
                </a:rPr>
                <a:t>请输入正文，请输入正文，请输入正文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440487" y="3506761"/>
            <a:ext cx="1815640" cy="1879147"/>
            <a:chOff x="2130655" y="3506761"/>
            <a:chExt cx="1815640" cy="1879147"/>
          </a:xfrm>
        </p:grpSpPr>
        <p:grpSp>
          <p:nvGrpSpPr>
            <p:cNvPr id="85" name="组合 84"/>
            <p:cNvGrpSpPr/>
            <p:nvPr/>
          </p:nvGrpSpPr>
          <p:grpSpPr>
            <a:xfrm flipV="1">
              <a:off x="2130655" y="3506761"/>
              <a:ext cx="247450" cy="1796597"/>
              <a:chOff x="1884790" y="2960914"/>
              <a:chExt cx="247450" cy="1796597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1884790" y="4510061"/>
                <a:ext cx="247450" cy="247450"/>
                <a:chOff x="3098800" y="3314700"/>
                <a:chExt cx="432000" cy="432000"/>
              </a:xfrm>
            </p:grpSpPr>
            <p:sp>
              <p:nvSpPr>
                <p:cNvPr id="90" name="椭圆 89"/>
                <p:cNvSpPr/>
                <p:nvPr/>
              </p:nvSpPr>
              <p:spPr>
                <a:xfrm>
                  <a:off x="3098800" y="3314700"/>
                  <a:ext cx="432000" cy="432000"/>
                </a:xfrm>
                <a:prstGeom prst="ellipse">
                  <a:avLst/>
                </a:prstGeom>
                <a:gradFill flip="none" rotWithShape="1">
                  <a:gsLst>
                    <a:gs pos="33000">
                      <a:schemeClr val="accent1">
                        <a:alpha val="0"/>
                      </a:schemeClr>
                    </a:gs>
                    <a:gs pos="69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3242800" y="3458700"/>
                  <a:ext cx="144000" cy="144000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89" name="直接连接符 88"/>
              <p:cNvCxnSpPr/>
              <p:nvPr/>
            </p:nvCxnSpPr>
            <p:spPr>
              <a:xfrm flipV="1">
                <a:off x="2008515" y="2960914"/>
                <a:ext cx="0" cy="1672872"/>
              </a:xfrm>
              <a:prstGeom prst="line">
                <a:avLst/>
              </a:prstGeom>
              <a:noFill/>
              <a:ln w="12700" cap="flat" cmpd="sng" algn="ctr">
                <a:gradFill>
                  <a:gsLst>
                    <a:gs pos="11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86" name="文本框 85"/>
            <p:cNvSpPr txBox="1"/>
            <p:nvPr/>
          </p:nvSpPr>
          <p:spPr>
            <a:xfrm>
              <a:off x="2290564" y="4181866"/>
              <a:ext cx="1160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20XX</a:t>
              </a: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年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290564" y="4554911"/>
              <a:ext cx="16557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  <a:sym typeface="OPPOSans M" panose="00020600040101010101" pitchFamily="18" charset="-122"/>
                </a:rPr>
                <a:t>请输入正文，请输入正文，请输入正文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7561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0" y="6064694"/>
            <a:ext cx="12192000" cy="7933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372100" y="989568"/>
            <a:ext cx="681990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643948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87616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31284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4952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</a:rPr>
              <a:t>这是标题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9815768" y="989568"/>
            <a:ext cx="61783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32"/>
          <p:cNvSpPr/>
          <p:nvPr/>
        </p:nvSpPr>
        <p:spPr>
          <a:xfrm rot="2125646">
            <a:off x="159958" y="47043"/>
            <a:ext cx="1306602" cy="985217"/>
          </a:xfrm>
          <a:custGeom>
            <a:avLst/>
            <a:gdLst>
              <a:gd name="connsiteX0" fmla="*/ 0 w 1701800"/>
              <a:gd name="connsiteY0" fmla="*/ 1225332 h 2450663"/>
              <a:gd name="connsiteX1" fmla="*/ 850900 w 1701800"/>
              <a:gd name="connsiteY1" fmla="*/ 0 h 2450663"/>
              <a:gd name="connsiteX2" fmla="*/ 1701800 w 1701800"/>
              <a:gd name="connsiteY2" fmla="*/ 1225332 h 2450663"/>
              <a:gd name="connsiteX3" fmla="*/ 850900 w 1701800"/>
              <a:gd name="connsiteY3" fmla="*/ 2450664 h 2450663"/>
              <a:gd name="connsiteX4" fmla="*/ 0 w 1701800"/>
              <a:gd name="connsiteY4" fmla="*/ 1225332 h 2450663"/>
              <a:gd name="connsiteX0" fmla="*/ 0 w 2095500"/>
              <a:gd name="connsiteY0" fmla="*/ 890021 h 2461997"/>
              <a:gd name="connsiteX1" fmla="*/ 1244600 w 2095500"/>
              <a:gd name="connsiteY1" fmla="*/ 7589 h 2461997"/>
              <a:gd name="connsiteX2" fmla="*/ 2095500 w 2095500"/>
              <a:gd name="connsiteY2" fmla="*/ 1232921 h 2461997"/>
              <a:gd name="connsiteX3" fmla="*/ 1244600 w 2095500"/>
              <a:gd name="connsiteY3" fmla="*/ 2458253 h 2461997"/>
              <a:gd name="connsiteX4" fmla="*/ 0 w 2095500"/>
              <a:gd name="connsiteY4" fmla="*/ 890021 h 2461997"/>
              <a:gd name="connsiteX0" fmla="*/ 3 w 2095503"/>
              <a:gd name="connsiteY0" fmla="*/ 748041 h 2320017"/>
              <a:gd name="connsiteX1" fmla="*/ 1231903 w 2095503"/>
              <a:gd name="connsiteY1" fmla="*/ 5309 h 2320017"/>
              <a:gd name="connsiteX2" fmla="*/ 2095503 w 2095503"/>
              <a:gd name="connsiteY2" fmla="*/ 1090941 h 2320017"/>
              <a:gd name="connsiteX3" fmla="*/ 1244603 w 2095503"/>
              <a:gd name="connsiteY3" fmla="*/ 2316273 h 2320017"/>
              <a:gd name="connsiteX4" fmla="*/ 3 w 2095503"/>
              <a:gd name="connsiteY4" fmla="*/ 748041 h 2320017"/>
              <a:gd name="connsiteX0" fmla="*/ 10215 w 2105715"/>
              <a:gd name="connsiteY0" fmla="*/ 747494 h 1992845"/>
              <a:gd name="connsiteX1" fmla="*/ 1242115 w 2105715"/>
              <a:gd name="connsiteY1" fmla="*/ 4762 h 1992845"/>
              <a:gd name="connsiteX2" fmla="*/ 2105715 w 2105715"/>
              <a:gd name="connsiteY2" fmla="*/ 1090394 h 1992845"/>
              <a:gd name="connsiteX3" fmla="*/ 734115 w 2105715"/>
              <a:gd name="connsiteY3" fmla="*/ 1985526 h 1992845"/>
              <a:gd name="connsiteX4" fmla="*/ 10215 w 2105715"/>
              <a:gd name="connsiteY4" fmla="*/ 747494 h 1992845"/>
              <a:gd name="connsiteX0" fmla="*/ 5975 w 2102226"/>
              <a:gd name="connsiteY0" fmla="*/ 747589 h 2055325"/>
              <a:gd name="connsiteX1" fmla="*/ 1237875 w 2102226"/>
              <a:gd name="connsiteY1" fmla="*/ 4857 h 2055325"/>
              <a:gd name="connsiteX2" fmla="*/ 2101475 w 2102226"/>
              <a:gd name="connsiteY2" fmla="*/ 1090489 h 2055325"/>
              <a:gd name="connsiteX3" fmla="*/ 1783975 w 2102226"/>
              <a:gd name="connsiteY3" fmla="*/ 2049121 h 2055325"/>
              <a:gd name="connsiteX4" fmla="*/ 5975 w 2102226"/>
              <a:gd name="connsiteY4" fmla="*/ 747589 h 2055325"/>
              <a:gd name="connsiteX0" fmla="*/ 9027 w 2105278"/>
              <a:gd name="connsiteY0" fmla="*/ 171753 h 1479489"/>
              <a:gd name="connsiteX1" fmla="*/ 1139327 w 2105278"/>
              <a:gd name="connsiteY1" fmla="*/ 51321 h 1479489"/>
              <a:gd name="connsiteX2" fmla="*/ 2104527 w 2105278"/>
              <a:gd name="connsiteY2" fmla="*/ 514653 h 1479489"/>
              <a:gd name="connsiteX3" fmla="*/ 1787027 w 2105278"/>
              <a:gd name="connsiteY3" fmla="*/ 1473285 h 1479489"/>
              <a:gd name="connsiteX4" fmla="*/ 9027 w 2105278"/>
              <a:gd name="connsiteY4" fmla="*/ 171753 h 1479489"/>
              <a:gd name="connsiteX0" fmla="*/ 15051 w 2111302"/>
              <a:gd name="connsiteY0" fmla="*/ 182962 h 1490698"/>
              <a:gd name="connsiteX1" fmla="*/ 1145351 w 2111302"/>
              <a:gd name="connsiteY1" fmla="*/ 62530 h 1490698"/>
              <a:gd name="connsiteX2" fmla="*/ 2110551 w 2111302"/>
              <a:gd name="connsiteY2" fmla="*/ 525862 h 1490698"/>
              <a:gd name="connsiteX3" fmla="*/ 1793051 w 2111302"/>
              <a:gd name="connsiteY3" fmla="*/ 1484494 h 1490698"/>
              <a:gd name="connsiteX4" fmla="*/ 15051 w 2111302"/>
              <a:gd name="connsiteY4" fmla="*/ 182962 h 1490698"/>
              <a:gd name="connsiteX0" fmla="*/ 8741 w 2143527"/>
              <a:gd name="connsiteY0" fmla="*/ 740521 h 1472499"/>
              <a:gd name="connsiteX1" fmla="*/ 1177141 w 2143527"/>
              <a:gd name="connsiteY1" fmla="*/ 48589 h 1472499"/>
              <a:gd name="connsiteX2" fmla="*/ 2142341 w 2143527"/>
              <a:gd name="connsiteY2" fmla="*/ 511921 h 1472499"/>
              <a:gd name="connsiteX3" fmla="*/ 1824841 w 2143527"/>
              <a:gd name="connsiteY3" fmla="*/ 1470553 h 1472499"/>
              <a:gd name="connsiteX4" fmla="*/ 8741 w 2143527"/>
              <a:gd name="connsiteY4" fmla="*/ 740521 h 1472499"/>
              <a:gd name="connsiteX0" fmla="*/ 6959 w 2141745"/>
              <a:gd name="connsiteY0" fmla="*/ 740521 h 1472456"/>
              <a:gd name="connsiteX1" fmla="*/ 1175359 w 2141745"/>
              <a:gd name="connsiteY1" fmla="*/ 48589 h 1472456"/>
              <a:gd name="connsiteX2" fmla="*/ 2140559 w 2141745"/>
              <a:gd name="connsiteY2" fmla="*/ 511921 h 1472456"/>
              <a:gd name="connsiteX3" fmla="*/ 1823059 w 2141745"/>
              <a:gd name="connsiteY3" fmla="*/ 1470553 h 1472456"/>
              <a:gd name="connsiteX4" fmla="*/ 6959 w 2141745"/>
              <a:gd name="connsiteY4" fmla="*/ 740521 h 1472456"/>
              <a:gd name="connsiteX0" fmla="*/ 12448 w 1625348"/>
              <a:gd name="connsiteY0" fmla="*/ 1340306 h 1575320"/>
              <a:gd name="connsiteX1" fmla="*/ 660148 w 1625348"/>
              <a:gd name="connsiteY1" fmla="*/ 89574 h 1575320"/>
              <a:gd name="connsiteX2" fmla="*/ 1625348 w 1625348"/>
              <a:gd name="connsiteY2" fmla="*/ 552906 h 1575320"/>
              <a:gd name="connsiteX3" fmla="*/ 1307848 w 1625348"/>
              <a:gd name="connsiteY3" fmla="*/ 1511538 h 1575320"/>
              <a:gd name="connsiteX4" fmla="*/ 12448 w 1625348"/>
              <a:gd name="connsiteY4" fmla="*/ 1340306 h 15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348" h="1575320">
                <a:moveTo>
                  <a:pt x="12448" y="1340306"/>
                </a:moveTo>
                <a:cubicBezTo>
                  <a:pt x="-82802" y="1116012"/>
                  <a:pt x="391331" y="220807"/>
                  <a:pt x="660148" y="89574"/>
                </a:cubicBezTo>
                <a:cubicBezTo>
                  <a:pt x="928965" y="-41659"/>
                  <a:pt x="1625348" y="-123826"/>
                  <a:pt x="1625348" y="552906"/>
                </a:cubicBezTo>
                <a:cubicBezTo>
                  <a:pt x="1625348" y="1229638"/>
                  <a:pt x="1576665" y="1380305"/>
                  <a:pt x="1307848" y="1511538"/>
                </a:cubicBezTo>
                <a:cubicBezTo>
                  <a:pt x="1039031" y="1642771"/>
                  <a:pt x="107698" y="1564600"/>
                  <a:pt x="12448" y="1340306"/>
                </a:cubicBezTo>
                <a:close/>
              </a:path>
            </a:pathLst>
          </a:custGeom>
          <a:gradFill>
            <a:gsLst>
              <a:gs pos="54500">
                <a:srgbClr val="6A93FD">
                  <a:alpha val="39000"/>
                </a:srgbClr>
              </a:gs>
              <a:gs pos="100000">
                <a:schemeClr val="accent1">
                  <a:alpha val="40000"/>
                </a:schemeClr>
              </a:gs>
              <a:gs pos="0">
                <a:schemeClr val="accent3">
                  <a:lumMod val="60000"/>
                  <a:lumOff val="40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00075" y="31011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THIS IS YOUR TITLE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0075" y="610888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014427290"/>
              </p:ext>
            </p:extLst>
          </p:nvPr>
        </p:nvGraphicFramePr>
        <p:xfrm>
          <a:off x="932719" y="2062121"/>
          <a:ext cx="10321925" cy="3255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0136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08372" y="4428746"/>
            <a:ext cx="3775257" cy="369332"/>
          </a:xfrm>
          <a:prstGeom prst="rect">
            <a:avLst/>
          </a:prstGeom>
          <a:gradFill>
            <a:gsLst>
              <a:gs pos="60000">
                <a:schemeClr val="accent2">
                  <a:alpha val="21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87302" y="1638398"/>
            <a:ext cx="581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600">
                <a:solidFill>
                  <a:schemeClr val="bg1"/>
                </a:solidFill>
              </a:rPr>
              <a:t>20XX</a:t>
            </a:r>
            <a:r>
              <a:rPr lang="zh-CN" altLang="en-US" sz="4400" spc="600">
                <a:solidFill>
                  <a:schemeClr val="bg1"/>
                </a:solidFill>
              </a:rPr>
              <a:t>工作总结汇报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010150" y="4432300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汇报人：陈小妮儿</a:t>
            </a:r>
          </a:p>
        </p:txBody>
      </p:sp>
      <p:sp>
        <p:nvSpPr>
          <p:cNvPr id="33" name="椭圆 32"/>
          <p:cNvSpPr/>
          <p:nvPr/>
        </p:nvSpPr>
        <p:spPr>
          <a:xfrm rot="2125646">
            <a:off x="568167" y="2407856"/>
            <a:ext cx="2016056" cy="1520167"/>
          </a:xfrm>
          <a:custGeom>
            <a:avLst/>
            <a:gdLst>
              <a:gd name="connsiteX0" fmla="*/ 0 w 1701800"/>
              <a:gd name="connsiteY0" fmla="*/ 1225332 h 2450663"/>
              <a:gd name="connsiteX1" fmla="*/ 850900 w 1701800"/>
              <a:gd name="connsiteY1" fmla="*/ 0 h 2450663"/>
              <a:gd name="connsiteX2" fmla="*/ 1701800 w 1701800"/>
              <a:gd name="connsiteY2" fmla="*/ 1225332 h 2450663"/>
              <a:gd name="connsiteX3" fmla="*/ 850900 w 1701800"/>
              <a:gd name="connsiteY3" fmla="*/ 2450664 h 2450663"/>
              <a:gd name="connsiteX4" fmla="*/ 0 w 1701800"/>
              <a:gd name="connsiteY4" fmla="*/ 1225332 h 2450663"/>
              <a:gd name="connsiteX0" fmla="*/ 0 w 2095500"/>
              <a:gd name="connsiteY0" fmla="*/ 890021 h 2461997"/>
              <a:gd name="connsiteX1" fmla="*/ 1244600 w 2095500"/>
              <a:gd name="connsiteY1" fmla="*/ 7589 h 2461997"/>
              <a:gd name="connsiteX2" fmla="*/ 2095500 w 2095500"/>
              <a:gd name="connsiteY2" fmla="*/ 1232921 h 2461997"/>
              <a:gd name="connsiteX3" fmla="*/ 1244600 w 2095500"/>
              <a:gd name="connsiteY3" fmla="*/ 2458253 h 2461997"/>
              <a:gd name="connsiteX4" fmla="*/ 0 w 2095500"/>
              <a:gd name="connsiteY4" fmla="*/ 890021 h 2461997"/>
              <a:gd name="connsiteX0" fmla="*/ 3 w 2095503"/>
              <a:gd name="connsiteY0" fmla="*/ 748041 h 2320017"/>
              <a:gd name="connsiteX1" fmla="*/ 1231903 w 2095503"/>
              <a:gd name="connsiteY1" fmla="*/ 5309 h 2320017"/>
              <a:gd name="connsiteX2" fmla="*/ 2095503 w 2095503"/>
              <a:gd name="connsiteY2" fmla="*/ 1090941 h 2320017"/>
              <a:gd name="connsiteX3" fmla="*/ 1244603 w 2095503"/>
              <a:gd name="connsiteY3" fmla="*/ 2316273 h 2320017"/>
              <a:gd name="connsiteX4" fmla="*/ 3 w 2095503"/>
              <a:gd name="connsiteY4" fmla="*/ 748041 h 2320017"/>
              <a:gd name="connsiteX0" fmla="*/ 10215 w 2105715"/>
              <a:gd name="connsiteY0" fmla="*/ 747494 h 1992845"/>
              <a:gd name="connsiteX1" fmla="*/ 1242115 w 2105715"/>
              <a:gd name="connsiteY1" fmla="*/ 4762 h 1992845"/>
              <a:gd name="connsiteX2" fmla="*/ 2105715 w 2105715"/>
              <a:gd name="connsiteY2" fmla="*/ 1090394 h 1992845"/>
              <a:gd name="connsiteX3" fmla="*/ 734115 w 2105715"/>
              <a:gd name="connsiteY3" fmla="*/ 1985526 h 1992845"/>
              <a:gd name="connsiteX4" fmla="*/ 10215 w 2105715"/>
              <a:gd name="connsiteY4" fmla="*/ 747494 h 1992845"/>
              <a:gd name="connsiteX0" fmla="*/ 5975 w 2102226"/>
              <a:gd name="connsiteY0" fmla="*/ 747589 h 2055325"/>
              <a:gd name="connsiteX1" fmla="*/ 1237875 w 2102226"/>
              <a:gd name="connsiteY1" fmla="*/ 4857 h 2055325"/>
              <a:gd name="connsiteX2" fmla="*/ 2101475 w 2102226"/>
              <a:gd name="connsiteY2" fmla="*/ 1090489 h 2055325"/>
              <a:gd name="connsiteX3" fmla="*/ 1783975 w 2102226"/>
              <a:gd name="connsiteY3" fmla="*/ 2049121 h 2055325"/>
              <a:gd name="connsiteX4" fmla="*/ 5975 w 2102226"/>
              <a:gd name="connsiteY4" fmla="*/ 747589 h 2055325"/>
              <a:gd name="connsiteX0" fmla="*/ 9027 w 2105278"/>
              <a:gd name="connsiteY0" fmla="*/ 171753 h 1479489"/>
              <a:gd name="connsiteX1" fmla="*/ 1139327 w 2105278"/>
              <a:gd name="connsiteY1" fmla="*/ 51321 h 1479489"/>
              <a:gd name="connsiteX2" fmla="*/ 2104527 w 2105278"/>
              <a:gd name="connsiteY2" fmla="*/ 514653 h 1479489"/>
              <a:gd name="connsiteX3" fmla="*/ 1787027 w 2105278"/>
              <a:gd name="connsiteY3" fmla="*/ 1473285 h 1479489"/>
              <a:gd name="connsiteX4" fmla="*/ 9027 w 2105278"/>
              <a:gd name="connsiteY4" fmla="*/ 171753 h 1479489"/>
              <a:gd name="connsiteX0" fmla="*/ 15051 w 2111302"/>
              <a:gd name="connsiteY0" fmla="*/ 182962 h 1490698"/>
              <a:gd name="connsiteX1" fmla="*/ 1145351 w 2111302"/>
              <a:gd name="connsiteY1" fmla="*/ 62530 h 1490698"/>
              <a:gd name="connsiteX2" fmla="*/ 2110551 w 2111302"/>
              <a:gd name="connsiteY2" fmla="*/ 525862 h 1490698"/>
              <a:gd name="connsiteX3" fmla="*/ 1793051 w 2111302"/>
              <a:gd name="connsiteY3" fmla="*/ 1484494 h 1490698"/>
              <a:gd name="connsiteX4" fmla="*/ 15051 w 2111302"/>
              <a:gd name="connsiteY4" fmla="*/ 182962 h 1490698"/>
              <a:gd name="connsiteX0" fmla="*/ 8741 w 2143527"/>
              <a:gd name="connsiteY0" fmla="*/ 740521 h 1472499"/>
              <a:gd name="connsiteX1" fmla="*/ 1177141 w 2143527"/>
              <a:gd name="connsiteY1" fmla="*/ 48589 h 1472499"/>
              <a:gd name="connsiteX2" fmla="*/ 2142341 w 2143527"/>
              <a:gd name="connsiteY2" fmla="*/ 511921 h 1472499"/>
              <a:gd name="connsiteX3" fmla="*/ 1824841 w 2143527"/>
              <a:gd name="connsiteY3" fmla="*/ 1470553 h 1472499"/>
              <a:gd name="connsiteX4" fmla="*/ 8741 w 2143527"/>
              <a:gd name="connsiteY4" fmla="*/ 740521 h 1472499"/>
              <a:gd name="connsiteX0" fmla="*/ 6959 w 2141745"/>
              <a:gd name="connsiteY0" fmla="*/ 740521 h 1472456"/>
              <a:gd name="connsiteX1" fmla="*/ 1175359 w 2141745"/>
              <a:gd name="connsiteY1" fmla="*/ 48589 h 1472456"/>
              <a:gd name="connsiteX2" fmla="*/ 2140559 w 2141745"/>
              <a:gd name="connsiteY2" fmla="*/ 511921 h 1472456"/>
              <a:gd name="connsiteX3" fmla="*/ 1823059 w 2141745"/>
              <a:gd name="connsiteY3" fmla="*/ 1470553 h 1472456"/>
              <a:gd name="connsiteX4" fmla="*/ 6959 w 2141745"/>
              <a:gd name="connsiteY4" fmla="*/ 740521 h 1472456"/>
              <a:gd name="connsiteX0" fmla="*/ 12448 w 1625348"/>
              <a:gd name="connsiteY0" fmla="*/ 1340306 h 1575320"/>
              <a:gd name="connsiteX1" fmla="*/ 660148 w 1625348"/>
              <a:gd name="connsiteY1" fmla="*/ 89574 h 1575320"/>
              <a:gd name="connsiteX2" fmla="*/ 1625348 w 1625348"/>
              <a:gd name="connsiteY2" fmla="*/ 552906 h 1575320"/>
              <a:gd name="connsiteX3" fmla="*/ 1307848 w 1625348"/>
              <a:gd name="connsiteY3" fmla="*/ 1511538 h 1575320"/>
              <a:gd name="connsiteX4" fmla="*/ 12448 w 1625348"/>
              <a:gd name="connsiteY4" fmla="*/ 1340306 h 15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348" h="1575320">
                <a:moveTo>
                  <a:pt x="12448" y="1340306"/>
                </a:moveTo>
                <a:cubicBezTo>
                  <a:pt x="-82802" y="1116012"/>
                  <a:pt x="391331" y="220807"/>
                  <a:pt x="660148" y="89574"/>
                </a:cubicBezTo>
                <a:cubicBezTo>
                  <a:pt x="928965" y="-41659"/>
                  <a:pt x="1625348" y="-123826"/>
                  <a:pt x="1625348" y="552906"/>
                </a:cubicBezTo>
                <a:cubicBezTo>
                  <a:pt x="1625348" y="1229638"/>
                  <a:pt x="1576665" y="1380305"/>
                  <a:pt x="1307848" y="1511538"/>
                </a:cubicBezTo>
                <a:cubicBezTo>
                  <a:pt x="1039031" y="1642771"/>
                  <a:pt x="107698" y="1564600"/>
                  <a:pt x="12448" y="1340306"/>
                </a:cubicBezTo>
                <a:close/>
              </a:path>
            </a:pathLst>
          </a:custGeom>
          <a:gradFill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811257" y="2771681"/>
            <a:ext cx="468221" cy="468144"/>
          </a:xfrm>
          <a:prstGeom prst="ellipse">
            <a:avLst/>
          </a:prstGeom>
          <a:gradFill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469900" dist="38100" dir="5400000" algn="t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19003957">
            <a:off x="9104533" y="3453311"/>
            <a:ext cx="2430871" cy="1545939"/>
          </a:xfrm>
          <a:custGeom>
            <a:avLst/>
            <a:gdLst>
              <a:gd name="connsiteX0" fmla="*/ 0 w 2425700"/>
              <a:gd name="connsiteY0" fmla="*/ 1197331 h 2394661"/>
              <a:gd name="connsiteX1" fmla="*/ 1212850 w 2425700"/>
              <a:gd name="connsiteY1" fmla="*/ 0 h 2394661"/>
              <a:gd name="connsiteX2" fmla="*/ 2425700 w 2425700"/>
              <a:gd name="connsiteY2" fmla="*/ 1197331 h 2394661"/>
              <a:gd name="connsiteX3" fmla="*/ 1212850 w 2425700"/>
              <a:gd name="connsiteY3" fmla="*/ 2394662 h 2394661"/>
              <a:gd name="connsiteX4" fmla="*/ 0 w 2425700"/>
              <a:gd name="connsiteY4" fmla="*/ 1197331 h 2394661"/>
              <a:gd name="connsiteX0" fmla="*/ 4558 w 2430258"/>
              <a:gd name="connsiteY0" fmla="*/ 601901 h 1799232"/>
              <a:gd name="connsiteX1" fmla="*/ 938008 w 2430258"/>
              <a:gd name="connsiteY1" fmla="*/ 1470 h 1799232"/>
              <a:gd name="connsiteX2" fmla="*/ 2430258 w 2430258"/>
              <a:gd name="connsiteY2" fmla="*/ 601901 h 1799232"/>
              <a:gd name="connsiteX3" fmla="*/ 1217408 w 2430258"/>
              <a:gd name="connsiteY3" fmla="*/ 1799232 h 1799232"/>
              <a:gd name="connsiteX4" fmla="*/ 4558 w 2430258"/>
              <a:gd name="connsiteY4" fmla="*/ 601901 h 1799232"/>
              <a:gd name="connsiteX0" fmla="*/ 4558 w 2434532"/>
              <a:gd name="connsiteY0" fmla="*/ 600431 h 1805831"/>
              <a:gd name="connsiteX1" fmla="*/ 938008 w 2434532"/>
              <a:gd name="connsiteY1" fmla="*/ 0 h 1805831"/>
              <a:gd name="connsiteX2" fmla="*/ 2430258 w 2434532"/>
              <a:gd name="connsiteY2" fmla="*/ 600431 h 1805831"/>
              <a:gd name="connsiteX3" fmla="*/ 1693658 w 2434532"/>
              <a:gd name="connsiteY3" fmla="*/ 1099260 h 1805831"/>
              <a:gd name="connsiteX4" fmla="*/ 1217408 w 2434532"/>
              <a:gd name="connsiteY4" fmla="*/ 1797762 h 1805831"/>
              <a:gd name="connsiteX5" fmla="*/ 4558 w 2434532"/>
              <a:gd name="connsiteY5" fmla="*/ 600431 h 1805831"/>
              <a:gd name="connsiteX0" fmla="*/ 4558 w 2434708"/>
              <a:gd name="connsiteY0" fmla="*/ 600431 h 1836098"/>
              <a:gd name="connsiteX1" fmla="*/ 938008 w 2434708"/>
              <a:gd name="connsiteY1" fmla="*/ 0 h 1836098"/>
              <a:gd name="connsiteX2" fmla="*/ 2430258 w 2434708"/>
              <a:gd name="connsiteY2" fmla="*/ 600431 h 1836098"/>
              <a:gd name="connsiteX3" fmla="*/ 1719058 w 2434708"/>
              <a:gd name="connsiteY3" fmla="*/ 1454860 h 1836098"/>
              <a:gd name="connsiteX4" fmla="*/ 1217408 w 2434708"/>
              <a:gd name="connsiteY4" fmla="*/ 1797762 h 1836098"/>
              <a:gd name="connsiteX5" fmla="*/ 4558 w 2434708"/>
              <a:gd name="connsiteY5" fmla="*/ 600431 h 1836098"/>
              <a:gd name="connsiteX0" fmla="*/ 140 w 2430290"/>
              <a:gd name="connsiteY0" fmla="*/ 600431 h 1512148"/>
              <a:gd name="connsiteX1" fmla="*/ 933590 w 2430290"/>
              <a:gd name="connsiteY1" fmla="*/ 0 h 1512148"/>
              <a:gd name="connsiteX2" fmla="*/ 2425840 w 2430290"/>
              <a:gd name="connsiteY2" fmla="*/ 600431 h 1512148"/>
              <a:gd name="connsiteX3" fmla="*/ 1714640 w 2430290"/>
              <a:gd name="connsiteY3" fmla="*/ 1454860 h 1512148"/>
              <a:gd name="connsiteX4" fmla="*/ 870090 w 2430290"/>
              <a:gd name="connsiteY4" fmla="*/ 1137362 h 1512148"/>
              <a:gd name="connsiteX5" fmla="*/ 140 w 2430290"/>
              <a:gd name="connsiteY5" fmla="*/ 600431 h 1512148"/>
              <a:gd name="connsiteX0" fmla="*/ 140 w 2426955"/>
              <a:gd name="connsiteY0" fmla="*/ 617763 h 1529480"/>
              <a:gd name="connsiteX1" fmla="*/ 933590 w 2426955"/>
              <a:gd name="connsiteY1" fmla="*/ 17332 h 1529480"/>
              <a:gd name="connsiteX2" fmla="*/ 1854340 w 2426955"/>
              <a:gd name="connsiteY2" fmla="*/ 202191 h 1529480"/>
              <a:gd name="connsiteX3" fmla="*/ 2425840 w 2426955"/>
              <a:gd name="connsiteY3" fmla="*/ 617763 h 1529480"/>
              <a:gd name="connsiteX4" fmla="*/ 1714640 w 2426955"/>
              <a:gd name="connsiteY4" fmla="*/ 1472192 h 1529480"/>
              <a:gd name="connsiteX5" fmla="*/ 870090 w 2426955"/>
              <a:gd name="connsiteY5" fmla="*/ 1154694 h 1529480"/>
              <a:gd name="connsiteX6" fmla="*/ 140 w 2426955"/>
              <a:gd name="connsiteY6" fmla="*/ 617763 h 1529480"/>
              <a:gd name="connsiteX0" fmla="*/ 140 w 2426690"/>
              <a:gd name="connsiteY0" fmla="*/ 603537 h 1515254"/>
              <a:gd name="connsiteX1" fmla="*/ 933590 w 2426690"/>
              <a:gd name="connsiteY1" fmla="*/ 3106 h 1515254"/>
              <a:gd name="connsiteX2" fmla="*/ 1740040 w 2426690"/>
              <a:gd name="connsiteY2" fmla="*/ 378465 h 1515254"/>
              <a:gd name="connsiteX3" fmla="*/ 2425840 w 2426690"/>
              <a:gd name="connsiteY3" fmla="*/ 603537 h 1515254"/>
              <a:gd name="connsiteX4" fmla="*/ 1714640 w 2426690"/>
              <a:gd name="connsiteY4" fmla="*/ 1457966 h 1515254"/>
              <a:gd name="connsiteX5" fmla="*/ 870090 w 2426690"/>
              <a:gd name="connsiteY5" fmla="*/ 1140468 h 1515254"/>
              <a:gd name="connsiteX6" fmla="*/ 140 w 2426690"/>
              <a:gd name="connsiteY6" fmla="*/ 603537 h 1515254"/>
              <a:gd name="connsiteX0" fmla="*/ 147 w 2426697"/>
              <a:gd name="connsiteY0" fmla="*/ 603537 h 1146774"/>
              <a:gd name="connsiteX1" fmla="*/ 933597 w 2426697"/>
              <a:gd name="connsiteY1" fmla="*/ 3106 h 1146774"/>
              <a:gd name="connsiteX2" fmla="*/ 1740047 w 2426697"/>
              <a:gd name="connsiteY2" fmla="*/ 378465 h 1146774"/>
              <a:gd name="connsiteX3" fmla="*/ 2425847 w 2426697"/>
              <a:gd name="connsiteY3" fmla="*/ 603537 h 1146774"/>
              <a:gd name="connsiteX4" fmla="*/ 1917847 w 2426697"/>
              <a:gd name="connsiteY4" fmla="*/ 835666 h 1146774"/>
              <a:gd name="connsiteX5" fmla="*/ 870097 w 2426697"/>
              <a:gd name="connsiteY5" fmla="*/ 1140468 h 1146774"/>
              <a:gd name="connsiteX6" fmla="*/ 147 w 2426697"/>
              <a:gd name="connsiteY6" fmla="*/ 603537 h 1146774"/>
              <a:gd name="connsiteX0" fmla="*/ 4825 w 2431375"/>
              <a:gd name="connsiteY0" fmla="*/ 603537 h 1371861"/>
              <a:gd name="connsiteX1" fmla="*/ 938275 w 2431375"/>
              <a:gd name="connsiteY1" fmla="*/ 3106 h 1371861"/>
              <a:gd name="connsiteX2" fmla="*/ 1744725 w 2431375"/>
              <a:gd name="connsiteY2" fmla="*/ 378465 h 1371861"/>
              <a:gd name="connsiteX3" fmla="*/ 2430525 w 2431375"/>
              <a:gd name="connsiteY3" fmla="*/ 603537 h 1371861"/>
              <a:gd name="connsiteX4" fmla="*/ 1922525 w 2431375"/>
              <a:gd name="connsiteY4" fmla="*/ 835666 h 1371861"/>
              <a:gd name="connsiteX5" fmla="*/ 633475 w 2431375"/>
              <a:gd name="connsiteY5" fmla="*/ 1369068 h 1371861"/>
              <a:gd name="connsiteX6" fmla="*/ 4825 w 2431375"/>
              <a:gd name="connsiteY6" fmla="*/ 603537 h 1371861"/>
              <a:gd name="connsiteX0" fmla="*/ 4321 w 2430871"/>
              <a:gd name="connsiteY0" fmla="*/ 603537 h 1545939"/>
              <a:gd name="connsiteX1" fmla="*/ 937771 w 2430871"/>
              <a:gd name="connsiteY1" fmla="*/ 3106 h 1545939"/>
              <a:gd name="connsiteX2" fmla="*/ 1744221 w 2430871"/>
              <a:gd name="connsiteY2" fmla="*/ 378465 h 1545939"/>
              <a:gd name="connsiteX3" fmla="*/ 2430021 w 2430871"/>
              <a:gd name="connsiteY3" fmla="*/ 603537 h 1545939"/>
              <a:gd name="connsiteX4" fmla="*/ 1629921 w 2430871"/>
              <a:gd name="connsiteY4" fmla="*/ 1445266 h 1545939"/>
              <a:gd name="connsiteX5" fmla="*/ 632971 w 2430871"/>
              <a:gd name="connsiteY5" fmla="*/ 1369068 h 1545939"/>
              <a:gd name="connsiteX6" fmla="*/ 4321 w 2430871"/>
              <a:gd name="connsiteY6" fmla="*/ 603537 h 154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0871" h="1545939">
                <a:moveTo>
                  <a:pt x="4321" y="603537"/>
                </a:moveTo>
                <a:cubicBezTo>
                  <a:pt x="55121" y="375877"/>
                  <a:pt x="647788" y="40618"/>
                  <a:pt x="937771" y="3106"/>
                </a:cubicBezTo>
                <a:cubicBezTo>
                  <a:pt x="1227754" y="-34406"/>
                  <a:pt x="1495513" y="278393"/>
                  <a:pt x="1744221" y="378465"/>
                </a:cubicBezTo>
                <a:cubicBezTo>
                  <a:pt x="1992929" y="478537"/>
                  <a:pt x="2453304" y="391870"/>
                  <a:pt x="2430021" y="603537"/>
                </a:cubicBezTo>
                <a:cubicBezTo>
                  <a:pt x="2406738" y="815204"/>
                  <a:pt x="1832063" y="1245711"/>
                  <a:pt x="1629921" y="1445266"/>
                </a:cubicBezTo>
                <a:cubicBezTo>
                  <a:pt x="1427779" y="1644821"/>
                  <a:pt x="903904" y="1509356"/>
                  <a:pt x="632971" y="1369068"/>
                </a:cubicBezTo>
                <a:cubicBezTo>
                  <a:pt x="362038" y="1228780"/>
                  <a:pt x="-46479" y="831197"/>
                  <a:pt x="4321" y="603537"/>
                </a:cubicBezTo>
                <a:close/>
              </a:path>
            </a:pathLst>
          </a:custGeom>
          <a:gradFill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 rot="120000">
            <a:off x="-63501" y="6175290"/>
            <a:ext cx="12683517" cy="228956"/>
            <a:chOff x="139693" y="6156629"/>
            <a:chExt cx="12683517" cy="228956"/>
          </a:xfrm>
        </p:grpSpPr>
        <p:sp>
          <p:nvSpPr>
            <p:cNvPr id="29" name="矩形 28"/>
            <p:cNvSpPr/>
            <p:nvPr/>
          </p:nvSpPr>
          <p:spPr>
            <a:xfrm>
              <a:off x="203128" y="6164209"/>
              <a:ext cx="12192000" cy="188396"/>
            </a:xfrm>
            <a:prstGeom prst="rect">
              <a:avLst/>
            </a:prstGeom>
            <a:solidFill>
              <a:schemeClr val="accent2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39693" y="6156629"/>
              <a:ext cx="12683517" cy="228956"/>
              <a:chOff x="-55362" y="6199952"/>
              <a:chExt cx="12683517" cy="228956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-5536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98039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6040541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9119837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 rot="21480000">
            <a:off x="-63501" y="6175290"/>
            <a:ext cx="12683517" cy="228956"/>
            <a:chOff x="139693" y="6156629"/>
            <a:chExt cx="12683517" cy="228956"/>
          </a:xfrm>
        </p:grpSpPr>
        <p:sp>
          <p:nvSpPr>
            <p:cNvPr id="3" name="矩形 2"/>
            <p:cNvSpPr/>
            <p:nvPr/>
          </p:nvSpPr>
          <p:spPr>
            <a:xfrm>
              <a:off x="203128" y="6164209"/>
              <a:ext cx="12192000" cy="188396"/>
            </a:xfrm>
            <a:prstGeom prst="rect">
              <a:avLst/>
            </a:prstGeom>
            <a:solidFill>
              <a:schemeClr val="accent2">
                <a:alpha val="77000"/>
              </a:schemeClr>
            </a:solidFill>
            <a:ln>
              <a:noFill/>
            </a:ln>
            <a:effectLst>
              <a:outerShdw blurRad="355600" dist="38100" dir="5400000" sx="101000" sy="101000" algn="t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39693" y="6156629"/>
              <a:ext cx="12683517" cy="228956"/>
              <a:chOff x="-55362" y="6199952"/>
              <a:chExt cx="12683517" cy="228956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-5536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298039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6040541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9119837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395618" y="2668373"/>
            <a:ext cx="3400764" cy="788035"/>
            <a:chOff x="4324796" y="2668373"/>
            <a:chExt cx="3400764" cy="788035"/>
          </a:xfrm>
        </p:grpSpPr>
        <p:sp>
          <p:nvSpPr>
            <p:cNvPr id="38" name="椭圆 37"/>
            <p:cNvSpPr/>
            <p:nvPr/>
          </p:nvSpPr>
          <p:spPr>
            <a:xfrm>
              <a:off x="6640094" y="2729453"/>
              <a:ext cx="396445" cy="376667"/>
            </a:xfrm>
            <a:prstGeom prst="ellipse">
              <a:avLst/>
            </a:prstGeom>
            <a:gradFill>
              <a:gsLst>
                <a:gs pos="54500">
                  <a:srgbClr val="6A93FD"/>
                </a:gs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324796" y="2668373"/>
              <a:ext cx="779563" cy="779563"/>
            </a:xfrm>
            <a:custGeom>
              <a:avLst/>
              <a:gdLst/>
              <a:ahLst/>
              <a:cxnLst/>
              <a:rect l="l" t="t" r="r" b="b"/>
              <a:pathLst>
                <a:path w="621334" h="621334">
                  <a:moveTo>
                    <a:pt x="72009" y="463558"/>
                  </a:moveTo>
                  <a:lnTo>
                    <a:pt x="116586" y="480703"/>
                  </a:lnTo>
                  <a:cubicBezTo>
                    <a:pt x="107199" y="499977"/>
                    <a:pt x="96655" y="521094"/>
                    <a:pt x="84953" y="544054"/>
                  </a:cubicBezTo>
                  <a:cubicBezTo>
                    <a:pt x="73252" y="567014"/>
                    <a:pt x="61165" y="587273"/>
                    <a:pt x="48692" y="604833"/>
                  </a:cubicBezTo>
                  <a:lnTo>
                    <a:pt x="2057" y="584944"/>
                  </a:lnTo>
                  <a:cubicBezTo>
                    <a:pt x="15645" y="568099"/>
                    <a:pt x="28589" y="548468"/>
                    <a:pt x="40891" y="526051"/>
                  </a:cubicBezTo>
                  <a:cubicBezTo>
                    <a:pt x="53192" y="503634"/>
                    <a:pt x="63565" y="482803"/>
                    <a:pt x="72009" y="463558"/>
                  </a:cubicBezTo>
                  <a:close/>
                  <a:moveTo>
                    <a:pt x="534924" y="448513"/>
                  </a:moveTo>
                  <a:cubicBezTo>
                    <a:pt x="549468" y="468758"/>
                    <a:pt x="563756" y="490504"/>
                    <a:pt x="577786" y="513750"/>
                  </a:cubicBezTo>
                  <a:cubicBezTo>
                    <a:pt x="591816" y="536996"/>
                    <a:pt x="602675" y="557541"/>
                    <a:pt x="610362" y="575386"/>
                  </a:cubicBezTo>
                  <a:lnTo>
                    <a:pt x="562356" y="593874"/>
                  </a:lnTo>
                  <a:cubicBezTo>
                    <a:pt x="555383" y="576000"/>
                    <a:pt x="545154" y="555034"/>
                    <a:pt x="531666" y="530977"/>
                  </a:cubicBezTo>
                  <a:cubicBezTo>
                    <a:pt x="518179" y="506920"/>
                    <a:pt x="504177" y="484232"/>
                    <a:pt x="489661" y="462915"/>
                  </a:cubicBezTo>
                  <a:close/>
                  <a:moveTo>
                    <a:pt x="148818" y="445084"/>
                  </a:moveTo>
                  <a:lnTo>
                    <a:pt x="199568" y="445084"/>
                  </a:lnTo>
                  <a:lnTo>
                    <a:pt x="199568" y="558241"/>
                  </a:lnTo>
                  <a:cubicBezTo>
                    <a:pt x="198968" y="567256"/>
                    <a:pt x="202054" y="573229"/>
                    <a:pt x="208826" y="576158"/>
                  </a:cubicBezTo>
                  <a:cubicBezTo>
                    <a:pt x="215598" y="579086"/>
                    <a:pt x="229657" y="580430"/>
                    <a:pt x="251003" y="580187"/>
                  </a:cubicBezTo>
                  <a:lnTo>
                    <a:pt x="401879" y="580187"/>
                  </a:lnTo>
                  <a:cubicBezTo>
                    <a:pt x="419767" y="581244"/>
                    <a:pt x="431654" y="576558"/>
                    <a:pt x="437540" y="566128"/>
                  </a:cubicBezTo>
                  <a:cubicBezTo>
                    <a:pt x="443427" y="555698"/>
                    <a:pt x="447084" y="533181"/>
                    <a:pt x="448513" y="498576"/>
                  </a:cubicBezTo>
                  <a:cubicBezTo>
                    <a:pt x="454685" y="502748"/>
                    <a:pt x="462229" y="506406"/>
                    <a:pt x="471144" y="509549"/>
                  </a:cubicBezTo>
                  <a:cubicBezTo>
                    <a:pt x="480060" y="512692"/>
                    <a:pt x="488289" y="514978"/>
                    <a:pt x="495833" y="516407"/>
                  </a:cubicBezTo>
                  <a:cubicBezTo>
                    <a:pt x="493276" y="557961"/>
                    <a:pt x="485703" y="586059"/>
                    <a:pt x="473116" y="600701"/>
                  </a:cubicBezTo>
                  <a:cubicBezTo>
                    <a:pt x="460529" y="615343"/>
                    <a:pt x="437697" y="622193"/>
                    <a:pt x="404622" y="621249"/>
                  </a:cubicBezTo>
                  <a:lnTo>
                    <a:pt x="248259" y="621249"/>
                  </a:lnTo>
                  <a:cubicBezTo>
                    <a:pt x="209912" y="621735"/>
                    <a:pt x="183566" y="617512"/>
                    <a:pt x="169221" y="608583"/>
                  </a:cubicBezTo>
                  <a:cubicBezTo>
                    <a:pt x="154876" y="599653"/>
                    <a:pt x="148075" y="583101"/>
                    <a:pt x="148818" y="558927"/>
                  </a:cubicBezTo>
                  <a:close/>
                  <a:moveTo>
                    <a:pt x="292836" y="416238"/>
                  </a:moveTo>
                  <a:cubicBezTo>
                    <a:pt x="309267" y="432211"/>
                    <a:pt x="326126" y="449470"/>
                    <a:pt x="343414" y="468015"/>
                  </a:cubicBezTo>
                  <a:cubicBezTo>
                    <a:pt x="360702" y="486561"/>
                    <a:pt x="374475" y="503134"/>
                    <a:pt x="384734" y="517736"/>
                  </a:cubicBezTo>
                  <a:lnTo>
                    <a:pt x="342214" y="540367"/>
                  </a:lnTo>
                  <a:cubicBezTo>
                    <a:pt x="332384" y="525708"/>
                    <a:pt x="319125" y="508735"/>
                    <a:pt x="302438" y="489447"/>
                  </a:cubicBezTo>
                  <a:cubicBezTo>
                    <a:pt x="285750" y="470159"/>
                    <a:pt x="269062" y="452156"/>
                    <a:pt x="252374" y="435440"/>
                  </a:cubicBezTo>
                  <a:close/>
                  <a:moveTo>
                    <a:pt x="181737" y="272862"/>
                  </a:moveTo>
                  <a:lnTo>
                    <a:pt x="181737" y="344957"/>
                  </a:lnTo>
                  <a:lnTo>
                    <a:pt x="291465" y="344957"/>
                  </a:lnTo>
                  <a:lnTo>
                    <a:pt x="291465" y="272862"/>
                  </a:lnTo>
                  <a:close/>
                  <a:moveTo>
                    <a:pt x="139903" y="235915"/>
                  </a:moveTo>
                  <a:lnTo>
                    <a:pt x="332613" y="235915"/>
                  </a:lnTo>
                  <a:lnTo>
                    <a:pt x="332613" y="381905"/>
                  </a:lnTo>
                  <a:lnTo>
                    <a:pt x="139903" y="381905"/>
                  </a:lnTo>
                  <a:close/>
                  <a:moveTo>
                    <a:pt x="131673" y="158420"/>
                  </a:moveTo>
                  <a:lnTo>
                    <a:pt x="344957" y="158420"/>
                  </a:lnTo>
                  <a:lnTo>
                    <a:pt x="344957" y="195367"/>
                  </a:lnTo>
                  <a:lnTo>
                    <a:pt x="131673" y="195367"/>
                  </a:lnTo>
                  <a:close/>
                  <a:moveTo>
                    <a:pt x="474573" y="0"/>
                  </a:moveTo>
                  <a:cubicBezTo>
                    <a:pt x="490433" y="7072"/>
                    <a:pt x="506206" y="15216"/>
                    <a:pt x="521894" y="24431"/>
                  </a:cubicBezTo>
                  <a:cubicBezTo>
                    <a:pt x="537581" y="33647"/>
                    <a:pt x="550611" y="42648"/>
                    <a:pt x="560984" y="51435"/>
                  </a:cubicBezTo>
                  <a:lnTo>
                    <a:pt x="538353" y="70637"/>
                  </a:lnTo>
                  <a:lnTo>
                    <a:pt x="615848" y="70637"/>
                  </a:lnTo>
                  <a:lnTo>
                    <a:pt x="615848" y="113071"/>
                  </a:lnTo>
                  <a:lnTo>
                    <a:pt x="417652" y="113071"/>
                  </a:lnTo>
                  <a:cubicBezTo>
                    <a:pt x="421795" y="145408"/>
                    <a:pt x="427225" y="175418"/>
                    <a:pt x="433940" y="203103"/>
                  </a:cubicBezTo>
                  <a:cubicBezTo>
                    <a:pt x="440655" y="230788"/>
                    <a:pt x="448484" y="255648"/>
                    <a:pt x="457428" y="277682"/>
                  </a:cubicBezTo>
                  <a:cubicBezTo>
                    <a:pt x="472873" y="258459"/>
                    <a:pt x="486732" y="237912"/>
                    <a:pt x="499005" y="216041"/>
                  </a:cubicBezTo>
                  <a:cubicBezTo>
                    <a:pt x="511278" y="194169"/>
                    <a:pt x="521879" y="171069"/>
                    <a:pt x="530809" y="146739"/>
                  </a:cubicBezTo>
                  <a:lnTo>
                    <a:pt x="576072" y="157733"/>
                  </a:lnTo>
                  <a:cubicBezTo>
                    <a:pt x="564370" y="189256"/>
                    <a:pt x="550397" y="218868"/>
                    <a:pt x="534152" y="246568"/>
                  </a:cubicBezTo>
                  <a:cubicBezTo>
                    <a:pt x="517907" y="274268"/>
                    <a:pt x="499648" y="299959"/>
                    <a:pt x="479374" y="323641"/>
                  </a:cubicBezTo>
                  <a:cubicBezTo>
                    <a:pt x="491090" y="343262"/>
                    <a:pt x="503320" y="358210"/>
                    <a:pt x="516064" y="368485"/>
                  </a:cubicBezTo>
                  <a:cubicBezTo>
                    <a:pt x="528809" y="378760"/>
                    <a:pt x="541725" y="383933"/>
                    <a:pt x="554812" y="384005"/>
                  </a:cubicBezTo>
                  <a:cubicBezTo>
                    <a:pt x="562927" y="383962"/>
                    <a:pt x="568985" y="377188"/>
                    <a:pt x="572985" y="363683"/>
                  </a:cubicBezTo>
                  <a:cubicBezTo>
                    <a:pt x="576986" y="350179"/>
                    <a:pt x="579615" y="328142"/>
                    <a:pt x="580872" y="297574"/>
                  </a:cubicBezTo>
                  <a:cubicBezTo>
                    <a:pt x="586587" y="302147"/>
                    <a:pt x="593159" y="306378"/>
                    <a:pt x="600589" y="310265"/>
                  </a:cubicBezTo>
                  <a:cubicBezTo>
                    <a:pt x="608018" y="314152"/>
                    <a:pt x="614934" y="317010"/>
                    <a:pt x="621334" y="318839"/>
                  </a:cubicBezTo>
                  <a:cubicBezTo>
                    <a:pt x="618263" y="361309"/>
                    <a:pt x="611547" y="390745"/>
                    <a:pt x="601189" y="407149"/>
                  </a:cubicBezTo>
                  <a:cubicBezTo>
                    <a:pt x="590831" y="423552"/>
                    <a:pt x="574686" y="431383"/>
                    <a:pt x="552754" y="430639"/>
                  </a:cubicBezTo>
                  <a:cubicBezTo>
                    <a:pt x="532138" y="430482"/>
                    <a:pt x="512850" y="424282"/>
                    <a:pt x="494890" y="412038"/>
                  </a:cubicBezTo>
                  <a:cubicBezTo>
                    <a:pt x="476931" y="399794"/>
                    <a:pt x="460557" y="382452"/>
                    <a:pt x="445770" y="360010"/>
                  </a:cubicBezTo>
                  <a:cubicBezTo>
                    <a:pt x="433411" y="371659"/>
                    <a:pt x="420581" y="382763"/>
                    <a:pt x="407279" y="393319"/>
                  </a:cubicBezTo>
                  <a:cubicBezTo>
                    <a:pt x="393978" y="403876"/>
                    <a:pt x="380290" y="413794"/>
                    <a:pt x="366217" y="423071"/>
                  </a:cubicBezTo>
                  <a:cubicBezTo>
                    <a:pt x="362088" y="418254"/>
                    <a:pt x="356459" y="412451"/>
                    <a:pt x="349329" y="405662"/>
                  </a:cubicBezTo>
                  <a:cubicBezTo>
                    <a:pt x="342200" y="398872"/>
                    <a:pt x="335713" y="393241"/>
                    <a:pt x="329870" y="388767"/>
                  </a:cubicBezTo>
                  <a:cubicBezTo>
                    <a:pt x="363359" y="368810"/>
                    <a:pt x="394449" y="345052"/>
                    <a:pt x="423138" y="317493"/>
                  </a:cubicBezTo>
                  <a:cubicBezTo>
                    <a:pt x="410122" y="289974"/>
                    <a:pt x="399121" y="259073"/>
                    <a:pt x="390134" y="224788"/>
                  </a:cubicBezTo>
                  <a:cubicBezTo>
                    <a:pt x="381147" y="190503"/>
                    <a:pt x="374089" y="153264"/>
                    <a:pt x="368960" y="113071"/>
                  </a:cubicBezTo>
                  <a:lnTo>
                    <a:pt x="104241" y="113071"/>
                  </a:lnTo>
                  <a:lnTo>
                    <a:pt x="104241" y="174157"/>
                  </a:lnTo>
                  <a:cubicBezTo>
                    <a:pt x="104449" y="200408"/>
                    <a:pt x="102815" y="229257"/>
                    <a:pt x="99339" y="260701"/>
                  </a:cubicBezTo>
                  <a:cubicBezTo>
                    <a:pt x="95864" y="292145"/>
                    <a:pt x="89302" y="323592"/>
                    <a:pt x="79654" y="355040"/>
                  </a:cubicBezTo>
                  <a:cubicBezTo>
                    <a:pt x="70006" y="386489"/>
                    <a:pt x="56028" y="415347"/>
                    <a:pt x="37719" y="441612"/>
                  </a:cubicBezTo>
                  <a:cubicBezTo>
                    <a:pt x="33490" y="436412"/>
                    <a:pt x="27546" y="430525"/>
                    <a:pt x="19888" y="423953"/>
                  </a:cubicBezTo>
                  <a:cubicBezTo>
                    <a:pt x="12230" y="417381"/>
                    <a:pt x="5601" y="412523"/>
                    <a:pt x="0" y="409380"/>
                  </a:cubicBezTo>
                  <a:cubicBezTo>
                    <a:pt x="24274" y="372668"/>
                    <a:pt x="40019" y="333087"/>
                    <a:pt x="47234" y="290635"/>
                  </a:cubicBezTo>
                  <a:cubicBezTo>
                    <a:pt x="54450" y="248184"/>
                    <a:pt x="57678" y="209130"/>
                    <a:pt x="56921" y="173472"/>
                  </a:cubicBezTo>
                  <a:lnTo>
                    <a:pt x="56921" y="70637"/>
                  </a:lnTo>
                  <a:lnTo>
                    <a:pt x="364845" y="70637"/>
                  </a:lnTo>
                  <a:cubicBezTo>
                    <a:pt x="363817" y="59607"/>
                    <a:pt x="362959" y="48234"/>
                    <a:pt x="362274" y="36519"/>
                  </a:cubicBezTo>
                  <a:cubicBezTo>
                    <a:pt x="361588" y="24803"/>
                    <a:pt x="361074" y="13087"/>
                    <a:pt x="360731" y="1371"/>
                  </a:cubicBezTo>
                  <a:lnTo>
                    <a:pt x="409422" y="1371"/>
                  </a:lnTo>
                  <a:cubicBezTo>
                    <a:pt x="409737" y="13087"/>
                    <a:pt x="410137" y="24803"/>
                    <a:pt x="410623" y="36519"/>
                  </a:cubicBezTo>
                  <a:cubicBezTo>
                    <a:pt x="411108" y="48234"/>
                    <a:pt x="411851" y="59607"/>
                    <a:pt x="412851" y="70637"/>
                  </a:cubicBezTo>
                  <a:lnTo>
                    <a:pt x="521208" y="70637"/>
                  </a:lnTo>
                  <a:cubicBezTo>
                    <a:pt x="510964" y="62565"/>
                    <a:pt x="499048" y="54364"/>
                    <a:pt x="485460" y="46034"/>
                  </a:cubicBezTo>
                  <a:cubicBezTo>
                    <a:pt x="471873" y="37705"/>
                    <a:pt x="458414" y="30361"/>
                    <a:pt x="445084" y="240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reflection blurRad="12700" stA="37000" endPos="50000" dist="38100" dir="5400000" sy="-100000" algn="bl" rotWithShape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</a:defRPr>
              </a:lvl1pPr>
            </a:lstStyle>
            <a:p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203906" y="2669745"/>
              <a:ext cx="780317" cy="782110"/>
            </a:xfrm>
            <a:custGeom>
              <a:avLst/>
              <a:gdLst/>
              <a:ahLst/>
              <a:cxnLst/>
              <a:rect l="l" t="t" r="r" b="b"/>
              <a:pathLst>
                <a:path w="621935" h="623364">
                  <a:moveTo>
                    <a:pt x="244745" y="298238"/>
                  </a:moveTo>
                  <a:lnTo>
                    <a:pt x="244745" y="357988"/>
                  </a:lnTo>
                  <a:lnTo>
                    <a:pt x="342900" y="357988"/>
                  </a:lnTo>
                  <a:lnTo>
                    <a:pt x="342900" y="298238"/>
                  </a:lnTo>
                  <a:close/>
                  <a:moveTo>
                    <a:pt x="449885" y="253018"/>
                  </a:moveTo>
                  <a:cubicBezTo>
                    <a:pt x="462186" y="279250"/>
                    <a:pt x="473245" y="306682"/>
                    <a:pt x="483060" y="335314"/>
                  </a:cubicBezTo>
                  <a:cubicBezTo>
                    <a:pt x="492876" y="363946"/>
                    <a:pt x="499648" y="388635"/>
                    <a:pt x="503377" y="409380"/>
                  </a:cubicBezTo>
                  <a:lnTo>
                    <a:pt x="461543" y="423096"/>
                  </a:lnTo>
                  <a:cubicBezTo>
                    <a:pt x="458171" y="401979"/>
                    <a:pt x="451885" y="376833"/>
                    <a:pt x="442684" y="347658"/>
                  </a:cubicBezTo>
                  <a:cubicBezTo>
                    <a:pt x="433483" y="318483"/>
                    <a:pt x="423081" y="290594"/>
                    <a:pt x="411480" y="263991"/>
                  </a:cubicBezTo>
                  <a:close/>
                  <a:moveTo>
                    <a:pt x="0" y="214613"/>
                  </a:moveTo>
                  <a:lnTo>
                    <a:pt x="124044" y="214613"/>
                  </a:lnTo>
                  <a:lnTo>
                    <a:pt x="124044" y="504027"/>
                  </a:lnTo>
                  <a:lnTo>
                    <a:pt x="184394" y="452586"/>
                  </a:lnTo>
                  <a:cubicBezTo>
                    <a:pt x="185880" y="459429"/>
                    <a:pt x="187880" y="466830"/>
                    <a:pt x="190395" y="474788"/>
                  </a:cubicBezTo>
                  <a:cubicBezTo>
                    <a:pt x="192910" y="482746"/>
                    <a:pt x="195253" y="489290"/>
                    <a:pt x="197425" y="494419"/>
                  </a:cubicBezTo>
                  <a:cubicBezTo>
                    <a:pt x="164777" y="522774"/>
                    <a:pt x="140051" y="544398"/>
                    <a:pt x="123248" y="559291"/>
                  </a:cubicBezTo>
                  <a:cubicBezTo>
                    <a:pt x="106445" y="574184"/>
                    <a:pt x="94669" y="585038"/>
                    <a:pt x="87920" y="591854"/>
                  </a:cubicBezTo>
                  <a:cubicBezTo>
                    <a:pt x="81171" y="598669"/>
                    <a:pt x="76553" y="604139"/>
                    <a:pt x="74066" y="608262"/>
                  </a:cubicBezTo>
                  <a:cubicBezTo>
                    <a:pt x="71037" y="602733"/>
                    <a:pt x="66637" y="596304"/>
                    <a:pt x="60865" y="588974"/>
                  </a:cubicBezTo>
                  <a:cubicBezTo>
                    <a:pt x="55092" y="581645"/>
                    <a:pt x="49663" y="575729"/>
                    <a:pt x="44577" y="571229"/>
                  </a:cubicBezTo>
                  <a:cubicBezTo>
                    <a:pt x="51406" y="565928"/>
                    <a:pt x="58664" y="557327"/>
                    <a:pt x="66351" y="545426"/>
                  </a:cubicBezTo>
                  <a:cubicBezTo>
                    <a:pt x="74038" y="533524"/>
                    <a:pt x="78210" y="519265"/>
                    <a:pt x="78867" y="502649"/>
                  </a:cubicBezTo>
                  <a:lnTo>
                    <a:pt x="78867" y="263305"/>
                  </a:lnTo>
                  <a:lnTo>
                    <a:pt x="0" y="263305"/>
                  </a:lnTo>
                  <a:close/>
                  <a:moveTo>
                    <a:pt x="244745" y="206340"/>
                  </a:moveTo>
                  <a:lnTo>
                    <a:pt x="244745" y="260604"/>
                  </a:lnTo>
                  <a:lnTo>
                    <a:pt x="342900" y="260604"/>
                  </a:lnTo>
                  <a:lnTo>
                    <a:pt x="342900" y="206340"/>
                  </a:lnTo>
                  <a:close/>
                  <a:moveTo>
                    <a:pt x="244745" y="118558"/>
                  </a:moveTo>
                  <a:lnTo>
                    <a:pt x="244745" y="168021"/>
                  </a:lnTo>
                  <a:lnTo>
                    <a:pt x="342900" y="168021"/>
                  </a:lnTo>
                  <a:lnTo>
                    <a:pt x="342900" y="118558"/>
                  </a:lnTo>
                  <a:close/>
                  <a:moveTo>
                    <a:pt x="63093" y="17831"/>
                  </a:moveTo>
                  <a:cubicBezTo>
                    <a:pt x="79807" y="34561"/>
                    <a:pt x="96565" y="52698"/>
                    <a:pt x="113368" y="72243"/>
                  </a:cubicBezTo>
                  <a:cubicBezTo>
                    <a:pt x="130171" y="91787"/>
                    <a:pt x="143341" y="109057"/>
                    <a:pt x="152879" y="124052"/>
                  </a:cubicBezTo>
                  <a:lnTo>
                    <a:pt x="116514" y="155634"/>
                  </a:lnTo>
                  <a:cubicBezTo>
                    <a:pt x="107088" y="139905"/>
                    <a:pt x="94274" y="121791"/>
                    <a:pt x="78072" y="101292"/>
                  </a:cubicBezTo>
                  <a:cubicBezTo>
                    <a:pt x="61870" y="80794"/>
                    <a:pt x="45448" y="61660"/>
                    <a:pt x="28803" y="43892"/>
                  </a:cubicBezTo>
                  <a:close/>
                  <a:moveTo>
                    <a:pt x="532181" y="5444"/>
                  </a:moveTo>
                  <a:lnTo>
                    <a:pt x="578729" y="5444"/>
                  </a:lnTo>
                  <a:lnTo>
                    <a:pt x="578729" y="150834"/>
                  </a:lnTo>
                  <a:lnTo>
                    <a:pt x="621935" y="150834"/>
                  </a:lnTo>
                  <a:lnTo>
                    <a:pt x="621935" y="198154"/>
                  </a:lnTo>
                  <a:lnTo>
                    <a:pt x="578729" y="198154"/>
                  </a:lnTo>
                  <a:lnTo>
                    <a:pt x="578729" y="563685"/>
                  </a:lnTo>
                  <a:cubicBezTo>
                    <a:pt x="578815" y="577901"/>
                    <a:pt x="576932" y="588903"/>
                    <a:pt x="573082" y="596689"/>
                  </a:cubicBezTo>
                  <a:cubicBezTo>
                    <a:pt x="569232" y="604476"/>
                    <a:pt x="562900" y="610162"/>
                    <a:pt x="554086" y="613749"/>
                  </a:cubicBezTo>
                  <a:cubicBezTo>
                    <a:pt x="544887" y="617749"/>
                    <a:pt x="532639" y="620378"/>
                    <a:pt x="517343" y="621635"/>
                  </a:cubicBezTo>
                  <a:cubicBezTo>
                    <a:pt x="502046" y="622893"/>
                    <a:pt x="483446" y="623464"/>
                    <a:pt x="461543" y="623350"/>
                  </a:cubicBezTo>
                  <a:cubicBezTo>
                    <a:pt x="460057" y="616520"/>
                    <a:pt x="457714" y="608748"/>
                    <a:pt x="454514" y="600033"/>
                  </a:cubicBezTo>
                  <a:cubicBezTo>
                    <a:pt x="451313" y="591317"/>
                    <a:pt x="447942" y="583545"/>
                    <a:pt x="444398" y="576715"/>
                  </a:cubicBezTo>
                  <a:cubicBezTo>
                    <a:pt x="461615" y="577387"/>
                    <a:pt x="477074" y="577758"/>
                    <a:pt x="490776" y="577830"/>
                  </a:cubicBezTo>
                  <a:cubicBezTo>
                    <a:pt x="504477" y="577901"/>
                    <a:pt x="513936" y="577758"/>
                    <a:pt x="519150" y="577401"/>
                  </a:cubicBezTo>
                  <a:cubicBezTo>
                    <a:pt x="523894" y="577173"/>
                    <a:pt x="527266" y="576087"/>
                    <a:pt x="529266" y="574144"/>
                  </a:cubicBezTo>
                  <a:cubicBezTo>
                    <a:pt x="531266" y="572200"/>
                    <a:pt x="532238" y="568714"/>
                    <a:pt x="532181" y="563685"/>
                  </a:cubicBezTo>
                  <a:lnTo>
                    <a:pt x="532181" y="198154"/>
                  </a:lnTo>
                  <a:lnTo>
                    <a:pt x="409422" y="198154"/>
                  </a:lnTo>
                  <a:lnTo>
                    <a:pt x="409422" y="150834"/>
                  </a:lnTo>
                  <a:lnTo>
                    <a:pt x="532181" y="150834"/>
                  </a:lnTo>
                  <a:close/>
                  <a:moveTo>
                    <a:pt x="283869" y="0"/>
                  </a:moveTo>
                  <a:lnTo>
                    <a:pt x="333290" y="8916"/>
                  </a:lnTo>
                  <a:cubicBezTo>
                    <a:pt x="329472" y="20060"/>
                    <a:pt x="325268" y="31547"/>
                    <a:pt x="320677" y="43377"/>
                  </a:cubicBezTo>
                  <a:cubicBezTo>
                    <a:pt x="316087" y="55207"/>
                    <a:pt x="311368" y="66352"/>
                    <a:pt x="306520" y="76810"/>
                  </a:cubicBezTo>
                  <a:lnTo>
                    <a:pt x="386020" y="76810"/>
                  </a:lnTo>
                  <a:lnTo>
                    <a:pt x="386020" y="567151"/>
                  </a:lnTo>
                  <a:cubicBezTo>
                    <a:pt x="386134" y="579670"/>
                    <a:pt x="384537" y="589575"/>
                    <a:pt x="381228" y="596864"/>
                  </a:cubicBezTo>
                  <a:cubicBezTo>
                    <a:pt x="377920" y="604153"/>
                    <a:pt x="372217" y="609773"/>
                    <a:pt x="364117" y="613722"/>
                  </a:cubicBezTo>
                  <a:cubicBezTo>
                    <a:pt x="355647" y="617358"/>
                    <a:pt x="344338" y="619668"/>
                    <a:pt x="330189" y="620652"/>
                  </a:cubicBezTo>
                  <a:cubicBezTo>
                    <a:pt x="316041" y="621636"/>
                    <a:pt x="298542" y="622064"/>
                    <a:pt x="277692" y="621935"/>
                  </a:cubicBezTo>
                  <a:cubicBezTo>
                    <a:pt x="276562" y="615519"/>
                    <a:pt x="274531" y="608332"/>
                    <a:pt x="271600" y="600375"/>
                  </a:cubicBezTo>
                  <a:cubicBezTo>
                    <a:pt x="268668" y="592419"/>
                    <a:pt x="265437" y="585232"/>
                    <a:pt x="261905" y="578816"/>
                  </a:cubicBezTo>
                  <a:cubicBezTo>
                    <a:pt x="278350" y="579457"/>
                    <a:pt x="292821" y="579714"/>
                    <a:pt x="305319" y="579586"/>
                  </a:cubicBezTo>
                  <a:cubicBezTo>
                    <a:pt x="317817" y="579457"/>
                    <a:pt x="326455" y="579201"/>
                    <a:pt x="331231" y="578816"/>
                  </a:cubicBezTo>
                  <a:cubicBezTo>
                    <a:pt x="335621" y="578901"/>
                    <a:pt x="338681" y="578044"/>
                    <a:pt x="340411" y="576243"/>
                  </a:cubicBezTo>
                  <a:cubicBezTo>
                    <a:pt x="342142" y="574441"/>
                    <a:pt x="342971" y="571182"/>
                    <a:pt x="342900" y="566465"/>
                  </a:cubicBezTo>
                  <a:lnTo>
                    <a:pt x="342900" y="417574"/>
                  </a:lnTo>
                  <a:cubicBezTo>
                    <a:pt x="321877" y="453869"/>
                    <a:pt x="297174" y="487459"/>
                    <a:pt x="268791" y="518344"/>
                  </a:cubicBezTo>
                  <a:cubicBezTo>
                    <a:pt x="240408" y="549229"/>
                    <a:pt x="210933" y="575775"/>
                    <a:pt x="180365" y="597980"/>
                  </a:cubicBezTo>
                  <a:cubicBezTo>
                    <a:pt x="177293" y="593417"/>
                    <a:pt x="172807" y="587481"/>
                    <a:pt x="166906" y="580172"/>
                  </a:cubicBezTo>
                  <a:cubicBezTo>
                    <a:pt x="161006" y="572863"/>
                    <a:pt x="155662" y="566922"/>
                    <a:pt x="150876" y="562348"/>
                  </a:cubicBezTo>
                  <a:cubicBezTo>
                    <a:pt x="180727" y="543180"/>
                    <a:pt x="208947" y="519765"/>
                    <a:pt x="235537" y="492105"/>
                  </a:cubicBezTo>
                  <a:cubicBezTo>
                    <a:pt x="262127" y="464446"/>
                    <a:pt x="284873" y="434342"/>
                    <a:pt x="303775" y="401793"/>
                  </a:cubicBezTo>
                  <a:lnTo>
                    <a:pt x="163220" y="401793"/>
                  </a:lnTo>
                  <a:lnTo>
                    <a:pt x="163220" y="357988"/>
                  </a:lnTo>
                  <a:lnTo>
                    <a:pt x="202311" y="357988"/>
                  </a:lnTo>
                  <a:lnTo>
                    <a:pt x="202311" y="76810"/>
                  </a:lnTo>
                  <a:lnTo>
                    <a:pt x="263964" y="76810"/>
                  </a:lnTo>
                  <a:cubicBezTo>
                    <a:pt x="267839" y="64180"/>
                    <a:pt x="271586" y="51035"/>
                    <a:pt x="275204" y="37376"/>
                  </a:cubicBezTo>
                  <a:cubicBezTo>
                    <a:pt x="278821" y="23718"/>
                    <a:pt x="281710" y="11259"/>
                    <a:pt x="2838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reflection blurRad="12700" stA="37000" endPos="50000" dist="38100" dir="5400000" sy="-100000" algn="bl" rotWithShape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</a:defRPr>
              </a:lvl1pPr>
            </a:lstStyle>
            <a:p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070317" y="2703308"/>
              <a:ext cx="795912" cy="743425"/>
            </a:xfrm>
            <a:custGeom>
              <a:avLst/>
              <a:gdLst/>
              <a:ahLst/>
              <a:cxnLst/>
              <a:rect l="l" t="t" r="r" b="b"/>
              <a:pathLst>
                <a:path w="634365" h="592531">
                  <a:moveTo>
                    <a:pt x="410794" y="102870"/>
                  </a:moveTo>
                  <a:lnTo>
                    <a:pt x="458800" y="102870"/>
                  </a:lnTo>
                  <a:lnTo>
                    <a:pt x="458800" y="234543"/>
                  </a:lnTo>
                  <a:cubicBezTo>
                    <a:pt x="458857" y="253131"/>
                    <a:pt x="457886" y="272362"/>
                    <a:pt x="455886" y="292236"/>
                  </a:cubicBezTo>
                  <a:cubicBezTo>
                    <a:pt x="453885" y="312110"/>
                    <a:pt x="450514" y="332198"/>
                    <a:pt x="445770" y="352501"/>
                  </a:cubicBezTo>
                  <a:lnTo>
                    <a:pt x="488976" y="352501"/>
                  </a:lnTo>
                  <a:lnTo>
                    <a:pt x="488976" y="517779"/>
                  </a:lnTo>
                  <a:cubicBezTo>
                    <a:pt x="488861" y="526851"/>
                    <a:pt x="490633" y="533052"/>
                    <a:pt x="494291" y="536381"/>
                  </a:cubicBezTo>
                  <a:cubicBezTo>
                    <a:pt x="497948" y="539710"/>
                    <a:pt x="504178" y="541282"/>
                    <a:pt x="512979" y="541096"/>
                  </a:cubicBezTo>
                  <a:lnTo>
                    <a:pt x="563728" y="541096"/>
                  </a:lnTo>
                  <a:cubicBezTo>
                    <a:pt x="570941" y="541477"/>
                    <a:pt x="576479" y="538734"/>
                    <a:pt x="580339" y="532866"/>
                  </a:cubicBezTo>
                  <a:cubicBezTo>
                    <a:pt x="584200" y="526999"/>
                    <a:pt x="586994" y="515721"/>
                    <a:pt x="588721" y="499034"/>
                  </a:cubicBezTo>
                  <a:cubicBezTo>
                    <a:pt x="590449" y="482346"/>
                    <a:pt x="591719" y="457962"/>
                    <a:pt x="592531" y="425882"/>
                  </a:cubicBezTo>
                  <a:cubicBezTo>
                    <a:pt x="599204" y="430668"/>
                    <a:pt x="606262" y="434640"/>
                    <a:pt x="613705" y="437797"/>
                  </a:cubicBezTo>
                  <a:cubicBezTo>
                    <a:pt x="621149" y="440955"/>
                    <a:pt x="628036" y="443384"/>
                    <a:pt x="634365" y="445084"/>
                  </a:cubicBezTo>
                  <a:cubicBezTo>
                    <a:pt x="632336" y="497819"/>
                    <a:pt x="626964" y="533795"/>
                    <a:pt x="618249" y="553012"/>
                  </a:cubicBezTo>
                  <a:cubicBezTo>
                    <a:pt x="609534" y="572228"/>
                    <a:pt x="591131" y="581287"/>
                    <a:pt x="563042" y="580187"/>
                  </a:cubicBezTo>
                  <a:lnTo>
                    <a:pt x="505435" y="580187"/>
                  </a:lnTo>
                  <a:cubicBezTo>
                    <a:pt x="482975" y="580572"/>
                    <a:pt x="466687" y="576543"/>
                    <a:pt x="456572" y="568099"/>
                  </a:cubicBezTo>
                  <a:cubicBezTo>
                    <a:pt x="446456" y="559655"/>
                    <a:pt x="441484" y="544482"/>
                    <a:pt x="441655" y="522579"/>
                  </a:cubicBezTo>
                  <a:lnTo>
                    <a:pt x="441655" y="366903"/>
                  </a:lnTo>
                  <a:cubicBezTo>
                    <a:pt x="430654" y="408879"/>
                    <a:pt x="410137" y="449399"/>
                    <a:pt x="380105" y="488461"/>
                  </a:cubicBezTo>
                  <a:cubicBezTo>
                    <a:pt x="350072" y="527523"/>
                    <a:pt x="306581" y="562213"/>
                    <a:pt x="249631" y="592531"/>
                  </a:cubicBezTo>
                  <a:cubicBezTo>
                    <a:pt x="246560" y="586916"/>
                    <a:pt x="241902" y="580315"/>
                    <a:pt x="235658" y="572728"/>
                  </a:cubicBezTo>
                  <a:cubicBezTo>
                    <a:pt x="229415" y="565142"/>
                    <a:pt x="223557" y="559398"/>
                    <a:pt x="218085" y="555498"/>
                  </a:cubicBezTo>
                  <a:cubicBezTo>
                    <a:pt x="274439" y="526063"/>
                    <a:pt x="316493" y="493187"/>
                    <a:pt x="344246" y="456870"/>
                  </a:cubicBezTo>
                  <a:cubicBezTo>
                    <a:pt x="372000" y="420552"/>
                    <a:pt x="390229" y="383205"/>
                    <a:pt x="398933" y="344830"/>
                  </a:cubicBezTo>
                  <a:cubicBezTo>
                    <a:pt x="407636" y="306455"/>
                    <a:pt x="411590" y="269464"/>
                    <a:pt x="410794" y="233858"/>
                  </a:cubicBezTo>
                  <a:close/>
                  <a:moveTo>
                    <a:pt x="222199" y="17831"/>
                  </a:moveTo>
                  <a:lnTo>
                    <a:pt x="254432" y="27432"/>
                  </a:lnTo>
                  <a:cubicBezTo>
                    <a:pt x="247860" y="85067"/>
                    <a:pt x="238716" y="139017"/>
                    <a:pt x="227000" y="189281"/>
                  </a:cubicBezTo>
                  <a:cubicBezTo>
                    <a:pt x="215284" y="239544"/>
                    <a:pt x="201340" y="285950"/>
                    <a:pt x="185166" y="328498"/>
                  </a:cubicBezTo>
                  <a:cubicBezTo>
                    <a:pt x="199682" y="353658"/>
                    <a:pt x="212655" y="377747"/>
                    <a:pt x="224085" y="400764"/>
                  </a:cubicBezTo>
                  <a:cubicBezTo>
                    <a:pt x="235515" y="423781"/>
                    <a:pt x="244717" y="444955"/>
                    <a:pt x="251689" y="464286"/>
                  </a:cubicBezTo>
                  <a:lnTo>
                    <a:pt x="207798" y="495833"/>
                  </a:lnTo>
                  <a:cubicBezTo>
                    <a:pt x="202583" y="480331"/>
                    <a:pt x="195868" y="463501"/>
                    <a:pt x="187652" y="445341"/>
                  </a:cubicBezTo>
                  <a:cubicBezTo>
                    <a:pt x="179437" y="427182"/>
                    <a:pt x="170150" y="408122"/>
                    <a:pt x="159792" y="388163"/>
                  </a:cubicBezTo>
                  <a:cubicBezTo>
                    <a:pt x="142618" y="424867"/>
                    <a:pt x="123816" y="457928"/>
                    <a:pt x="103385" y="487346"/>
                  </a:cubicBezTo>
                  <a:cubicBezTo>
                    <a:pt x="82953" y="516764"/>
                    <a:pt x="61065" y="542453"/>
                    <a:pt x="37719" y="564413"/>
                  </a:cubicBezTo>
                  <a:cubicBezTo>
                    <a:pt x="32976" y="558270"/>
                    <a:pt x="27032" y="551526"/>
                    <a:pt x="19888" y="544182"/>
                  </a:cubicBezTo>
                  <a:cubicBezTo>
                    <a:pt x="12745" y="536838"/>
                    <a:pt x="6115" y="530780"/>
                    <a:pt x="0" y="526008"/>
                  </a:cubicBezTo>
                  <a:cubicBezTo>
                    <a:pt x="24789" y="503906"/>
                    <a:pt x="48078" y="476445"/>
                    <a:pt x="69866" y="443627"/>
                  </a:cubicBezTo>
                  <a:cubicBezTo>
                    <a:pt x="91655" y="410808"/>
                    <a:pt x="111343" y="373575"/>
                    <a:pt x="128931" y="331927"/>
                  </a:cubicBezTo>
                  <a:cubicBezTo>
                    <a:pt x="111643" y="301852"/>
                    <a:pt x="93240" y="271991"/>
                    <a:pt x="73724" y="242344"/>
                  </a:cubicBezTo>
                  <a:cubicBezTo>
                    <a:pt x="54207" y="212698"/>
                    <a:pt x="34433" y="184723"/>
                    <a:pt x="14402" y="158420"/>
                  </a:cubicBezTo>
                  <a:lnTo>
                    <a:pt x="53493" y="133045"/>
                  </a:lnTo>
                  <a:cubicBezTo>
                    <a:pt x="70052" y="154762"/>
                    <a:pt x="86654" y="177508"/>
                    <a:pt x="103299" y="201282"/>
                  </a:cubicBezTo>
                  <a:cubicBezTo>
                    <a:pt x="119944" y="225056"/>
                    <a:pt x="136031" y="249174"/>
                    <a:pt x="151562" y="273634"/>
                  </a:cubicBezTo>
                  <a:cubicBezTo>
                    <a:pt x="162249" y="242416"/>
                    <a:pt x="171736" y="209697"/>
                    <a:pt x="180023" y="175479"/>
                  </a:cubicBezTo>
                  <a:cubicBezTo>
                    <a:pt x="188309" y="141260"/>
                    <a:pt x="195053" y="105627"/>
                    <a:pt x="200254" y="68580"/>
                  </a:cubicBezTo>
                  <a:lnTo>
                    <a:pt x="11659" y="68580"/>
                  </a:lnTo>
                  <a:lnTo>
                    <a:pt x="11659" y="19888"/>
                  </a:lnTo>
                  <a:lnTo>
                    <a:pt x="212598" y="19888"/>
                  </a:lnTo>
                  <a:close/>
                  <a:moveTo>
                    <a:pt x="290094" y="0"/>
                  </a:moveTo>
                  <a:lnTo>
                    <a:pt x="589788" y="0"/>
                  </a:lnTo>
                  <a:lnTo>
                    <a:pt x="589788" y="361416"/>
                  </a:lnTo>
                  <a:lnTo>
                    <a:pt x="539725" y="361416"/>
                  </a:lnTo>
                  <a:lnTo>
                    <a:pt x="539725" y="45263"/>
                  </a:lnTo>
                  <a:lnTo>
                    <a:pt x="338785" y="45263"/>
                  </a:lnTo>
                  <a:lnTo>
                    <a:pt x="338785" y="361416"/>
                  </a:lnTo>
                  <a:lnTo>
                    <a:pt x="290094" y="361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reflection blurRad="12700" stA="37000" endPos="50000" dist="38100" dir="5400000" sy="-100000" algn="bl" rotWithShape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</a:defRPr>
              </a:lvl1pPr>
            </a:lstStyle>
            <a:p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951159" y="2675232"/>
              <a:ext cx="774401" cy="781176"/>
            </a:xfrm>
            <a:custGeom>
              <a:avLst/>
              <a:gdLst/>
              <a:ahLst/>
              <a:cxnLst/>
              <a:rect l="l" t="t" r="r" b="b"/>
              <a:pathLst>
                <a:path w="617220" h="622620">
                  <a:moveTo>
                    <a:pt x="202311" y="503977"/>
                  </a:moveTo>
                  <a:lnTo>
                    <a:pt x="202311" y="554812"/>
                  </a:lnTo>
                  <a:lnTo>
                    <a:pt x="499949" y="554812"/>
                  </a:lnTo>
                  <a:lnTo>
                    <a:pt x="499949" y="503977"/>
                  </a:lnTo>
                  <a:close/>
                  <a:moveTo>
                    <a:pt x="202311" y="420309"/>
                  </a:moveTo>
                  <a:lnTo>
                    <a:pt x="202311" y="468401"/>
                  </a:lnTo>
                  <a:lnTo>
                    <a:pt x="499949" y="468401"/>
                  </a:lnTo>
                  <a:lnTo>
                    <a:pt x="499949" y="420309"/>
                  </a:lnTo>
                  <a:close/>
                  <a:moveTo>
                    <a:pt x="202311" y="338013"/>
                  </a:moveTo>
                  <a:lnTo>
                    <a:pt x="202311" y="385419"/>
                  </a:lnTo>
                  <a:lnTo>
                    <a:pt x="499949" y="385419"/>
                  </a:lnTo>
                  <a:lnTo>
                    <a:pt x="499949" y="338013"/>
                  </a:lnTo>
                  <a:close/>
                  <a:moveTo>
                    <a:pt x="538353" y="0"/>
                  </a:moveTo>
                  <a:lnTo>
                    <a:pt x="570586" y="37027"/>
                  </a:lnTo>
                  <a:cubicBezTo>
                    <a:pt x="535882" y="44169"/>
                    <a:pt x="496248" y="50071"/>
                    <a:pt x="451685" y="54733"/>
                  </a:cubicBezTo>
                  <a:cubicBezTo>
                    <a:pt x="407123" y="59395"/>
                    <a:pt x="360117" y="63073"/>
                    <a:pt x="310668" y="65767"/>
                  </a:cubicBezTo>
                  <a:cubicBezTo>
                    <a:pt x="308253" y="74313"/>
                    <a:pt x="305710" y="82779"/>
                    <a:pt x="303038" y="91165"/>
                  </a:cubicBezTo>
                  <a:cubicBezTo>
                    <a:pt x="300366" y="99551"/>
                    <a:pt x="297652" y="108024"/>
                    <a:pt x="294894" y="116586"/>
                  </a:cubicBezTo>
                  <a:lnTo>
                    <a:pt x="577444" y="116586"/>
                  </a:lnTo>
                  <a:lnTo>
                    <a:pt x="577444" y="157648"/>
                  </a:lnTo>
                  <a:lnTo>
                    <a:pt x="280493" y="157648"/>
                  </a:lnTo>
                  <a:cubicBezTo>
                    <a:pt x="277064" y="165920"/>
                    <a:pt x="273463" y="174279"/>
                    <a:pt x="269691" y="182723"/>
                  </a:cubicBezTo>
                  <a:cubicBezTo>
                    <a:pt x="265919" y="191167"/>
                    <a:pt x="261976" y="199525"/>
                    <a:pt x="257861" y="207797"/>
                  </a:cubicBezTo>
                  <a:lnTo>
                    <a:pt x="617220" y="207797"/>
                  </a:lnTo>
                  <a:lnTo>
                    <a:pt x="617220" y="250231"/>
                  </a:lnTo>
                  <a:lnTo>
                    <a:pt x="236601" y="250231"/>
                  </a:lnTo>
                  <a:cubicBezTo>
                    <a:pt x="232172" y="258175"/>
                    <a:pt x="227657" y="266162"/>
                    <a:pt x="223057" y="274192"/>
                  </a:cubicBezTo>
                  <a:cubicBezTo>
                    <a:pt x="218456" y="282221"/>
                    <a:pt x="213599" y="290037"/>
                    <a:pt x="208484" y="297637"/>
                  </a:cubicBezTo>
                  <a:lnTo>
                    <a:pt x="550012" y="297637"/>
                  </a:lnTo>
                  <a:lnTo>
                    <a:pt x="550012" y="622620"/>
                  </a:lnTo>
                  <a:lnTo>
                    <a:pt x="499949" y="622620"/>
                  </a:lnTo>
                  <a:lnTo>
                    <a:pt x="499949" y="595874"/>
                  </a:lnTo>
                  <a:lnTo>
                    <a:pt x="202311" y="595874"/>
                  </a:lnTo>
                  <a:lnTo>
                    <a:pt x="202311" y="622620"/>
                  </a:lnTo>
                  <a:lnTo>
                    <a:pt x="153620" y="622620"/>
                  </a:lnTo>
                  <a:lnTo>
                    <a:pt x="153620" y="368243"/>
                  </a:lnTo>
                  <a:cubicBezTo>
                    <a:pt x="136146" y="387478"/>
                    <a:pt x="117258" y="405562"/>
                    <a:pt x="96955" y="422496"/>
                  </a:cubicBezTo>
                  <a:cubicBezTo>
                    <a:pt x="76653" y="439431"/>
                    <a:pt x="54850" y="454961"/>
                    <a:pt x="31547" y="469086"/>
                  </a:cubicBezTo>
                  <a:cubicBezTo>
                    <a:pt x="27832" y="462904"/>
                    <a:pt x="22918" y="456034"/>
                    <a:pt x="16803" y="448477"/>
                  </a:cubicBezTo>
                  <a:cubicBezTo>
                    <a:pt x="10687" y="440920"/>
                    <a:pt x="5087" y="434737"/>
                    <a:pt x="0" y="429928"/>
                  </a:cubicBezTo>
                  <a:cubicBezTo>
                    <a:pt x="38377" y="407428"/>
                    <a:pt x="72381" y="380835"/>
                    <a:pt x="102013" y="350148"/>
                  </a:cubicBezTo>
                  <a:cubicBezTo>
                    <a:pt x="131645" y="319462"/>
                    <a:pt x="157077" y="286156"/>
                    <a:pt x="178308" y="250231"/>
                  </a:cubicBezTo>
                  <a:lnTo>
                    <a:pt x="16460" y="250231"/>
                  </a:lnTo>
                  <a:lnTo>
                    <a:pt x="16460" y="207797"/>
                  </a:lnTo>
                  <a:lnTo>
                    <a:pt x="202311" y="207797"/>
                  </a:lnTo>
                  <a:cubicBezTo>
                    <a:pt x="206469" y="199525"/>
                    <a:pt x="210498" y="191167"/>
                    <a:pt x="214399" y="182723"/>
                  </a:cubicBezTo>
                  <a:cubicBezTo>
                    <a:pt x="218299" y="174279"/>
                    <a:pt x="221814" y="165920"/>
                    <a:pt x="224943" y="157648"/>
                  </a:cubicBezTo>
                  <a:lnTo>
                    <a:pt x="66523" y="157648"/>
                  </a:lnTo>
                  <a:lnTo>
                    <a:pt x="66523" y="116586"/>
                  </a:lnTo>
                  <a:lnTo>
                    <a:pt x="240030" y="116586"/>
                  </a:lnTo>
                  <a:cubicBezTo>
                    <a:pt x="245517" y="100892"/>
                    <a:pt x="250317" y="84865"/>
                    <a:pt x="254432" y="68505"/>
                  </a:cubicBezTo>
                  <a:cubicBezTo>
                    <a:pt x="222414" y="70201"/>
                    <a:pt x="190610" y="71427"/>
                    <a:pt x="159020" y="72183"/>
                  </a:cubicBezTo>
                  <a:cubicBezTo>
                    <a:pt x="127431" y="72938"/>
                    <a:pt x="96827" y="73309"/>
                    <a:pt x="67209" y="73295"/>
                  </a:cubicBezTo>
                  <a:cubicBezTo>
                    <a:pt x="66780" y="67264"/>
                    <a:pt x="65580" y="60678"/>
                    <a:pt x="63608" y="53536"/>
                  </a:cubicBezTo>
                  <a:cubicBezTo>
                    <a:pt x="61637" y="46393"/>
                    <a:pt x="59408" y="39978"/>
                    <a:pt x="56922" y="34290"/>
                  </a:cubicBezTo>
                  <a:cubicBezTo>
                    <a:pt x="113107" y="33841"/>
                    <a:pt x="171273" y="32300"/>
                    <a:pt x="231420" y="29667"/>
                  </a:cubicBezTo>
                  <a:cubicBezTo>
                    <a:pt x="291567" y="27034"/>
                    <a:pt x="348514" y="23258"/>
                    <a:pt x="402260" y="18339"/>
                  </a:cubicBezTo>
                  <a:cubicBezTo>
                    <a:pt x="456007" y="13419"/>
                    <a:pt x="501371" y="7307"/>
                    <a:pt x="53835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reflection blurRad="12700" stA="37000" endPos="50000" dist="38100" dir="5400000" sy="-100000" algn="bl" rotWithShape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</a:defRPr>
              </a:lvl1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72420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1463" y="691585"/>
            <a:ext cx="1820012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049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陈小妮儿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14543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Caroline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野蛮生长的野生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clylyfrfg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7016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F3966B6-25B5-0537-D942-9A4DEFDE3989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陈小妮儿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CEB8231-735C-45BD-9864-62B16A3843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35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17800" y="368300"/>
            <a:ext cx="65405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>
                <a:ln w="28575">
                  <a:solidFill>
                    <a:schemeClr val="bg1"/>
                  </a:solidFill>
                </a:ln>
                <a:noFill/>
                <a:effectLst>
                  <a:outerShdw blurRad="495300" dist="355600" dir="5400000" sx="101000" sy="101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lt"/>
              </a:rPr>
              <a:t>CONTENTS</a:t>
            </a:r>
            <a:endParaRPr lang="zh-CN" altLang="en-US" sz="8800" b="1">
              <a:ln w="28575">
                <a:solidFill>
                  <a:schemeClr val="bg1"/>
                </a:solidFill>
              </a:ln>
              <a:noFill/>
              <a:effectLst>
                <a:outerShdw blurRad="495300" dist="355600" dir="5400000" sx="101000" sy="101000" algn="t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95324" y="2279025"/>
            <a:ext cx="2390775" cy="3344837"/>
            <a:chOff x="1319213" y="2444125"/>
            <a:chExt cx="2131218" cy="3344837"/>
          </a:xfrm>
        </p:grpSpPr>
        <p:sp>
          <p:nvSpPr>
            <p:cNvPr id="43" name="任意多边形 42"/>
            <p:cNvSpPr/>
            <p:nvPr/>
          </p:nvSpPr>
          <p:spPr>
            <a:xfrm>
              <a:off x="1319213" y="2444125"/>
              <a:ext cx="2131218" cy="1810375"/>
            </a:xfrm>
            <a:custGeom>
              <a:avLst/>
              <a:gdLst>
                <a:gd name="connsiteX0" fmla="*/ 37168 w 2131218"/>
                <a:gd name="connsiteY0" fmla="*/ 0 h 3136900"/>
                <a:gd name="connsiteX1" fmla="*/ 44689 w 2131218"/>
                <a:gd name="connsiteY1" fmla="*/ 0 h 3136900"/>
                <a:gd name="connsiteX2" fmla="*/ 39687 w 2131218"/>
                <a:gd name="connsiteY2" fmla="*/ 12075 h 3136900"/>
                <a:gd name="connsiteX3" fmla="*/ 84137 w 2131218"/>
                <a:gd name="connsiteY3" fmla="*/ 56525 h 3136900"/>
                <a:gd name="connsiteX4" fmla="*/ 128587 w 2131218"/>
                <a:gd name="connsiteY4" fmla="*/ 12075 h 3136900"/>
                <a:gd name="connsiteX5" fmla="*/ 123585 w 2131218"/>
                <a:gd name="connsiteY5" fmla="*/ 0 h 3136900"/>
                <a:gd name="connsiteX6" fmla="*/ 147878 w 2131218"/>
                <a:gd name="connsiteY6" fmla="*/ 0 h 3136900"/>
                <a:gd name="connsiteX7" fmla="*/ 142876 w 2131218"/>
                <a:gd name="connsiteY7" fmla="*/ 12075 h 3136900"/>
                <a:gd name="connsiteX8" fmla="*/ 187326 w 2131218"/>
                <a:gd name="connsiteY8" fmla="*/ 56525 h 3136900"/>
                <a:gd name="connsiteX9" fmla="*/ 231776 w 2131218"/>
                <a:gd name="connsiteY9" fmla="*/ 12075 h 3136900"/>
                <a:gd name="connsiteX10" fmla="*/ 226774 w 2131218"/>
                <a:gd name="connsiteY10" fmla="*/ 0 h 3136900"/>
                <a:gd name="connsiteX11" fmla="*/ 251067 w 2131218"/>
                <a:gd name="connsiteY11" fmla="*/ 0 h 3136900"/>
                <a:gd name="connsiteX12" fmla="*/ 246065 w 2131218"/>
                <a:gd name="connsiteY12" fmla="*/ 12075 h 3136900"/>
                <a:gd name="connsiteX13" fmla="*/ 290515 w 2131218"/>
                <a:gd name="connsiteY13" fmla="*/ 56525 h 3136900"/>
                <a:gd name="connsiteX14" fmla="*/ 334965 w 2131218"/>
                <a:gd name="connsiteY14" fmla="*/ 12075 h 3136900"/>
                <a:gd name="connsiteX15" fmla="*/ 329963 w 2131218"/>
                <a:gd name="connsiteY15" fmla="*/ 0 h 3136900"/>
                <a:gd name="connsiteX16" fmla="*/ 354256 w 2131218"/>
                <a:gd name="connsiteY16" fmla="*/ 0 h 3136900"/>
                <a:gd name="connsiteX17" fmla="*/ 349254 w 2131218"/>
                <a:gd name="connsiteY17" fmla="*/ 12075 h 3136900"/>
                <a:gd name="connsiteX18" fmla="*/ 393704 w 2131218"/>
                <a:gd name="connsiteY18" fmla="*/ 56525 h 3136900"/>
                <a:gd name="connsiteX19" fmla="*/ 438154 w 2131218"/>
                <a:gd name="connsiteY19" fmla="*/ 12075 h 3136900"/>
                <a:gd name="connsiteX20" fmla="*/ 433152 w 2131218"/>
                <a:gd name="connsiteY20" fmla="*/ 0 h 3136900"/>
                <a:gd name="connsiteX21" fmla="*/ 457445 w 2131218"/>
                <a:gd name="connsiteY21" fmla="*/ 0 h 3136900"/>
                <a:gd name="connsiteX22" fmla="*/ 452443 w 2131218"/>
                <a:gd name="connsiteY22" fmla="*/ 12075 h 3136900"/>
                <a:gd name="connsiteX23" fmla="*/ 496893 w 2131218"/>
                <a:gd name="connsiteY23" fmla="*/ 56525 h 3136900"/>
                <a:gd name="connsiteX24" fmla="*/ 541343 w 2131218"/>
                <a:gd name="connsiteY24" fmla="*/ 12075 h 3136900"/>
                <a:gd name="connsiteX25" fmla="*/ 536341 w 2131218"/>
                <a:gd name="connsiteY25" fmla="*/ 0 h 3136900"/>
                <a:gd name="connsiteX26" fmla="*/ 560634 w 2131218"/>
                <a:gd name="connsiteY26" fmla="*/ 0 h 3136900"/>
                <a:gd name="connsiteX27" fmla="*/ 555632 w 2131218"/>
                <a:gd name="connsiteY27" fmla="*/ 12075 h 3136900"/>
                <a:gd name="connsiteX28" fmla="*/ 600082 w 2131218"/>
                <a:gd name="connsiteY28" fmla="*/ 56525 h 3136900"/>
                <a:gd name="connsiteX29" fmla="*/ 644532 w 2131218"/>
                <a:gd name="connsiteY29" fmla="*/ 12075 h 3136900"/>
                <a:gd name="connsiteX30" fmla="*/ 639530 w 2131218"/>
                <a:gd name="connsiteY30" fmla="*/ 0 h 3136900"/>
                <a:gd name="connsiteX31" fmla="*/ 663823 w 2131218"/>
                <a:gd name="connsiteY31" fmla="*/ 0 h 3136900"/>
                <a:gd name="connsiteX32" fmla="*/ 658821 w 2131218"/>
                <a:gd name="connsiteY32" fmla="*/ 12075 h 3136900"/>
                <a:gd name="connsiteX33" fmla="*/ 703271 w 2131218"/>
                <a:gd name="connsiteY33" fmla="*/ 56525 h 3136900"/>
                <a:gd name="connsiteX34" fmla="*/ 747721 w 2131218"/>
                <a:gd name="connsiteY34" fmla="*/ 12075 h 3136900"/>
                <a:gd name="connsiteX35" fmla="*/ 742719 w 2131218"/>
                <a:gd name="connsiteY35" fmla="*/ 0 h 3136900"/>
                <a:gd name="connsiteX36" fmla="*/ 767012 w 2131218"/>
                <a:gd name="connsiteY36" fmla="*/ 0 h 3136900"/>
                <a:gd name="connsiteX37" fmla="*/ 762010 w 2131218"/>
                <a:gd name="connsiteY37" fmla="*/ 12075 h 3136900"/>
                <a:gd name="connsiteX38" fmla="*/ 806460 w 2131218"/>
                <a:gd name="connsiteY38" fmla="*/ 56525 h 3136900"/>
                <a:gd name="connsiteX39" fmla="*/ 850910 w 2131218"/>
                <a:gd name="connsiteY39" fmla="*/ 12075 h 3136900"/>
                <a:gd name="connsiteX40" fmla="*/ 845909 w 2131218"/>
                <a:gd name="connsiteY40" fmla="*/ 0 h 3136900"/>
                <a:gd name="connsiteX41" fmla="*/ 870201 w 2131218"/>
                <a:gd name="connsiteY41" fmla="*/ 0 h 3136900"/>
                <a:gd name="connsiteX42" fmla="*/ 865199 w 2131218"/>
                <a:gd name="connsiteY42" fmla="*/ 12075 h 3136900"/>
                <a:gd name="connsiteX43" fmla="*/ 909649 w 2131218"/>
                <a:gd name="connsiteY43" fmla="*/ 56525 h 3136900"/>
                <a:gd name="connsiteX44" fmla="*/ 954099 w 2131218"/>
                <a:gd name="connsiteY44" fmla="*/ 12075 h 3136900"/>
                <a:gd name="connsiteX45" fmla="*/ 949098 w 2131218"/>
                <a:gd name="connsiteY45" fmla="*/ 0 h 3136900"/>
                <a:gd name="connsiteX46" fmla="*/ 973390 w 2131218"/>
                <a:gd name="connsiteY46" fmla="*/ 0 h 3136900"/>
                <a:gd name="connsiteX47" fmla="*/ 968388 w 2131218"/>
                <a:gd name="connsiteY47" fmla="*/ 12075 h 3136900"/>
                <a:gd name="connsiteX48" fmla="*/ 1012838 w 2131218"/>
                <a:gd name="connsiteY48" fmla="*/ 56525 h 3136900"/>
                <a:gd name="connsiteX49" fmla="*/ 1057288 w 2131218"/>
                <a:gd name="connsiteY49" fmla="*/ 12075 h 3136900"/>
                <a:gd name="connsiteX50" fmla="*/ 1052286 w 2131218"/>
                <a:gd name="connsiteY50" fmla="*/ 0 h 3136900"/>
                <a:gd name="connsiteX51" fmla="*/ 1076579 w 2131218"/>
                <a:gd name="connsiteY51" fmla="*/ 0 h 3136900"/>
                <a:gd name="connsiteX52" fmla="*/ 1071577 w 2131218"/>
                <a:gd name="connsiteY52" fmla="*/ 12075 h 3136900"/>
                <a:gd name="connsiteX53" fmla="*/ 1116027 w 2131218"/>
                <a:gd name="connsiteY53" fmla="*/ 56525 h 3136900"/>
                <a:gd name="connsiteX54" fmla="*/ 1160477 w 2131218"/>
                <a:gd name="connsiteY54" fmla="*/ 12075 h 3136900"/>
                <a:gd name="connsiteX55" fmla="*/ 1155475 w 2131218"/>
                <a:gd name="connsiteY55" fmla="*/ 0 h 3136900"/>
                <a:gd name="connsiteX56" fmla="*/ 1179768 w 2131218"/>
                <a:gd name="connsiteY56" fmla="*/ 0 h 3136900"/>
                <a:gd name="connsiteX57" fmla="*/ 1174766 w 2131218"/>
                <a:gd name="connsiteY57" fmla="*/ 12075 h 3136900"/>
                <a:gd name="connsiteX58" fmla="*/ 1219216 w 2131218"/>
                <a:gd name="connsiteY58" fmla="*/ 56525 h 3136900"/>
                <a:gd name="connsiteX59" fmla="*/ 1263666 w 2131218"/>
                <a:gd name="connsiteY59" fmla="*/ 12075 h 3136900"/>
                <a:gd name="connsiteX60" fmla="*/ 1258664 w 2131218"/>
                <a:gd name="connsiteY60" fmla="*/ 0 h 3136900"/>
                <a:gd name="connsiteX61" fmla="*/ 1282957 w 2131218"/>
                <a:gd name="connsiteY61" fmla="*/ 0 h 3136900"/>
                <a:gd name="connsiteX62" fmla="*/ 1277955 w 2131218"/>
                <a:gd name="connsiteY62" fmla="*/ 12075 h 3136900"/>
                <a:gd name="connsiteX63" fmla="*/ 1322405 w 2131218"/>
                <a:gd name="connsiteY63" fmla="*/ 56525 h 3136900"/>
                <a:gd name="connsiteX64" fmla="*/ 1366855 w 2131218"/>
                <a:gd name="connsiteY64" fmla="*/ 12075 h 3136900"/>
                <a:gd name="connsiteX65" fmla="*/ 1361853 w 2131218"/>
                <a:gd name="connsiteY65" fmla="*/ 0 h 3136900"/>
                <a:gd name="connsiteX66" fmla="*/ 1386146 w 2131218"/>
                <a:gd name="connsiteY66" fmla="*/ 0 h 3136900"/>
                <a:gd name="connsiteX67" fmla="*/ 1381144 w 2131218"/>
                <a:gd name="connsiteY67" fmla="*/ 12075 h 3136900"/>
                <a:gd name="connsiteX68" fmla="*/ 1425594 w 2131218"/>
                <a:gd name="connsiteY68" fmla="*/ 56525 h 3136900"/>
                <a:gd name="connsiteX69" fmla="*/ 1470044 w 2131218"/>
                <a:gd name="connsiteY69" fmla="*/ 12075 h 3136900"/>
                <a:gd name="connsiteX70" fmla="*/ 1465042 w 2131218"/>
                <a:gd name="connsiteY70" fmla="*/ 0 h 3136900"/>
                <a:gd name="connsiteX71" fmla="*/ 1489335 w 2131218"/>
                <a:gd name="connsiteY71" fmla="*/ 0 h 3136900"/>
                <a:gd name="connsiteX72" fmla="*/ 1484333 w 2131218"/>
                <a:gd name="connsiteY72" fmla="*/ 12075 h 3136900"/>
                <a:gd name="connsiteX73" fmla="*/ 1528783 w 2131218"/>
                <a:gd name="connsiteY73" fmla="*/ 56525 h 3136900"/>
                <a:gd name="connsiteX74" fmla="*/ 1573233 w 2131218"/>
                <a:gd name="connsiteY74" fmla="*/ 12075 h 3136900"/>
                <a:gd name="connsiteX75" fmla="*/ 1568231 w 2131218"/>
                <a:gd name="connsiteY75" fmla="*/ 0 h 3136900"/>
                <a:gd name="connsiteX76" fmla="*/ 1592524 w 2131218"/>
                <a:gd name="connsiteY76" fmla="*/ 0 h 3136900"/>
                <a:gd name="connsiteX77" fmla="*/ 1587522 w 2131218"/>
                <a:gd name="connsiteY77" fmla="*/ 12075 h 3136900"/>
                <a:gd name="connsiteX78" fmla="*/ 1631972 w 2131218"/>
                <a:gd name="connsiteY78" fmla="*/ 56525 h 3136900"/>
                <a:gd name="connsiteX79" fmla="*/ 1676422 w 2131218"/>
                <a:gd name="connsiteY79" fmla="*/ 12075 h 3136900"/>
                <a:gd name="connsiteX80" fmla="*/ 1671420 w 2131218"/>
                <a:gd name="connsiteY80" fmla="*/ 0 h 3136900"/>
                <a:gd name="connsiteX81" fmla="*/ 1695713 w 2131218"/>
                <a:gd name="connsiteY81" fmla="*/ 0 h 3136900"/>
                <a:gd name="connsiteX82" fmla="*/ 1690711 w 2131218"/>
                <a:gd name="connsiteY82" fmla="*/ 12075 h 3136900"/>
                <a:gd name="connsiteX83" fmla="*/ 1735161 w 2131218"/>
                <a:gd name="connsiteY83" fmla="*/ 56525 h 3136900"/>
                <a:gd name="connsiteX84" fmla="*/ 1779611 w 2131218"/>
                <a:gd name="connsiteY84" fmla="*/ 12075 h 3136900"/>
                <a:gd name="connsiteX85" fmla="*/ 1774609 w 2131218"/>
                <a:gd name="connsiteY85" fmla="*/ 0 h 3136900"/>
                <a:gd name="connsiteX86" fmla="*/ 1802062 w 2131218"/>
                <a:gd name="connsiteY86" fmla="*/ 0 h 3136900"/>
                <a:gd name="connsiteX87" fmla="*/ 1797060 w 2131218"/>
                <a:gd name="connsiteY87" fmla="*/ 12075 h 3136900"/>
                <a:gd name="connsiteX88" fmla="*/ 1841510 w 2131218"/>
                <a:gd name="connsiteY88" fmla="*/ 56525 h 3136900"/>
                <a:gd name="connsiteX89" fmla="*/ 1885960 w 2131218"/>
                <a:gd name="connsiteY89" fmla="*/ 12075 h 3136900"/>
                <a:gd name="connsiteX90" fmla="*/ 1880958 w 2131218"/>
                <a:gd name="connsiteY90" fmla="*/ 0 h 3136900"/>
                <a:gd name="connsiteX91" fmla="*/ 1905251 w 2131218"/>
                <a:gd name="connsiteY91" fmla="*/ 0 h 3136900"/>
                <a:gd name="connsiteX92" fmla="*/ 1900249 w 2131218"/>
                <a:gd name="connsiteY92" fmla="*/ 12075 h 3136900"/>
                <a:gd name="connsiteX93" fmla="*/ 1944699 w 2131218"/>
                <a:gd name="connsiteY93" fmla="*/ 56525 h 3136900"/>
                <a:gd name="connsiteX94" fmla="*/ 1989149 w 2131218"/>
                <a:gd name="connsiteY94" fmla="*/ 12075 h 3136900"/>
                <a:gd name="connsiteX95" fmla="*/ 1984147 w 2131218"/>
                <a:gd name="connsiteY95" fmla="*/ 0 h 3136900"/>
                <a:gd name="connsiteX96" fmla="*/ 2008440 w 2131218"/>
                <a:gd name="connsiteY96" fmla="*/ 0 h 3136900"/>
                <a:gd name="connsiteX97" fmla="*/ 2003438 w 2131218"/>
                <a:gd name="connsiteY97" fmla="*/ 12075 h 3136900"/>
                <a:gd name="connsiteX98" fmla="*/ 2047888 w 2131218"/>
                <a:gd name="connsiteY98" fmla="*/ 56525 h 3136900"/>
                <a:gd name="connsiteX99" fmla="*/ 2092338 w 2131218"/>
                <a:gd name="connsiteY99" fmla="*/ 12075 h 3136900"/>
                <a:gd name="connsiteX100" fmla="*/ 2087336 w 2131218"/>
                <a:gd name="connsiteY100" fmla="*/ 0 h 3136900"/>
                <a:gd name="connsiteX101" fmla="*/ 2094050 w 2131218"/>
                <a:gd name="connsiteY101" fmla="*/ 0 h 3136900"/>
                <a:gd name="connsiteX102" fmla="*/ 2131218 w 2131218"/>
                <a:gd name="connsiteY102" fmla="*/ 37168 h 3136900"/>
                <a:gd name="connsiteX103" fmla="*/ 2131218 w 2131218"/>
                <a:gd name="connsiteY103" fmla="*/ 3099732 h 3136900"/>
                <a:gd name="connsiteX104" fmla="*/ 2094050 w 2131218"/>
                <a:gd name="connsiteY104" fmla="*/ 3136900 h 3136900"/>
                <a:gd name="connsiteX105" fmla="*/ 37168 w 2131218"/>
                <a:gd name="connsiteY105" fmla="*/ 3136900 h 3136900"/>
                <a:gd name="connsiteX106" fmla="*/ 0 w 2131218"/>
                <a:gd name="connsiteY106" fmla="*/ 3099732 h 3136900"/>
                <a:gd name="connsiteX107" fmla="*/ 0 w 2131218"/>
                <a:gd name="connsiteY107" fmla="*/ 37168 h 3136900"/>
                <a:gd name="connsiteX108" fmla="*/ 37168 w 2131218"/>
                <a:gd name="connsiteY108" fmla="*/ 0 h 313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131218" h="3136900">
                  <a:moveTo>
                    <a:pt x="37168" y="0"/>
                  </a:moveTo>
                  <a:lnTo>
                    <a:pt x="44689" y="0"/>
                  </a:lnTo>
                  <a:lnTo>
                    <a:pt x="39687" y="12075"/>
                  </a:lnTo>
                  <a:cubicBezTo>
                    <a:pt x="39687" y="36624"/>
                    <a:pt x="59588" y="56525"/>
                    <a:pt x="84137" y="56525"/>
                  </a:cubicBezTo>
                  <a:cubicBezTo>
                    <a:pt x="108686" y="56525"/>
                    <a:pt x="128587" y="36624"/>
                    <a:pt x="128587" y="12075"/>
                  </a:cubicBezTo>
                  <a:lnTo>
                    <a:pt x="123585" y="0"/>
                  </a:lnTo>
                  <a:lnTo>
                    <a:pt x="147878" y="0"/>
                  </a:lnTo>
                  <a:lnTo>
                    <a:pt x="142876" y="12075"/>
                  </a:lnTo>
                  <a:cubicBezTo>
                    <a:pt x="142876" y="36624"/>
                    <a:pt x="162777" y="56525"/>
                    <a:pt x="187326" y="56525"/>
                  </a:cubicBezTo>
                  <a:cubicBezTo>
                    <a:pt x="211875" y="56525"/>
                    <a:pt x="231776" y="36624"/>
                    <a:pt x="231776" y="12075"/>
                  </a:cubicBezTo>
                  <a:lnTo>
                    <a:pt x="226774" y="0"/>
                  </a:lnTo>
                  <a:lnTo>
                    <a:pt x="251067" y="0"/>
                  </a:lnTo>
                  <a:lnTo>
                    <a:pt x="246065" y="12075"/>
                  </a:lnTo>
                  <a:cubicBezTo>
                    <a:pt x="246065" y="36624"/>
                    <a:pt x="265966" y="56525"/>
                    <a:pt x="290515" y="56525"/>
                  </a:cubicBezTo>
                  <a:cubicBezTo>
                    <a:pt x="315064" y="56525"/>
                    <a:pt x="334965" y="36624"/>
                    <a:pt x="334965" y="12075"/>
                  </a:cubicBezTo>
                  <a:lnTo>
                    <a:pt x="329963" y="0"/>
                  </a:lnTo>
                  <a:lnTo>
                    <a:pt x="354256" y="0"/>
                  </a:lnTo>
                  <a:lnTo>
                    <a:pt x="349254" y="12075"/>
                  </a:lnTo>
                  <a:cubicBezTo>
                    <a:pt x="349254" y="36624"/>
                    <a:pt x="369155" y="56525"/>
                    <a:pt x="393704" y="56525"/>
                  </a:cubicBezTo>
                  <a:cubicBezTo>
                    <a:pt x="418253" y="56525"/>
                    <a:pt x="438154" y="36624"/>
                    <a:pt x="438154" y="12075"/>
                  </a:cubicBezTo>
                  <a:lnTo>
                    <a:pt x="433152" y="0"/>
                  </a:lnTo>
                  <a:lnTo>
                    <a:pt x="457445" y="0"/>
                  </a:lnTo>
                  <a:lnTo>
                    <a:pt x="452443" y="12075"/>
                  </a:lnTo>
                  <a:cubicBezTo>
                    <a:pt x="452443" y="36624"/>
                    <a:pt x="472344" y="56525"/>
                    <a:pt x="496893" y="56525"/>
                  </a:cubicBezTo>
                  <a:cubicBezTo>
                    <a:pt x="521442" y="56525"/>
                    <a:pt x="541343" y="36624"/>
                    <a:pt x="541343" y="12075"/>
                  </a:cubicBezTo>
                  <a:lnTo>
                    <a:pt x="536341" y="0"/>
                  </a:lnTo>
                  <a:lnTo>
                    <a:pt x="560634" y="0"/>
                  </a:lnTo>
                  <a:lnTo>
                    <a:pt x="555632" y="12075"/>
                  </a:lnTo>
                  <a:cubicBezTo>
                    <a:pt x="555632" y="36624"/>
                    <a:pt x="575533" y="56525"/>
                    <a:pt x="600082" y="56525"/>
                  </a:cubicBezTo>
                  <a:cubicBezTo>
                    <a:pt x="624631" y="56525"/>
                    <a:pt x="644532" y="36624"/>
                    <a:pt x="644532" y="12075"/>
                  </a:cubicBezTo>
                  <a:lnTo>
                    <a:pt x="639530" y="0"/>
                  </a:lnTo>
                  <a:lnTo>
                    <a:pt x="663823" y="0"/>
                  </a:lnTo>
                  <a:lnTo>
                    <a:pt x="658821" y="12075"/>
                  </a:lnTo>
                  <a:cubicBezTo>
                    <a:pt x="658821" y="36624"/>
                    <a:pt x="678722" y="56525"/>
                    <a:pt x="703271" y="56525"/>
                  </a:cubicBezTo>
                  <a:cubicBezTo>
                    <a:pt x="727820" y="56525"/>
                    <a:pt x="747721" y="36624"/>
                    <a:pt x="747721" y="12075"/>
                  </a:cubicBezTo>
                  <a:lnTo>
                    <a:pt x="742719" y="0"/>
                  </a:lnTo>
                  <a:lnTo>
                    <a:pt x="767012" y="0"/>
                  </a:lnTo>
                  <a:lnTo>
                    <a:pt x="762010" y="12075"/>
                  </a:lnTo>
                  <a:cubicBezTo>
                    <a:pt x="762010" y="36624"/>
                    <a:pt x="781911" y="56525"/>
                    <a:pt x="806460" y="56525"/>
                  </a:cubicBezTo>
                  <a:cubicBezTo>
                    <a:pt x="831009" y="56525"/>
                    <a:pt x="850910" y="36624"/>
                    <a:pt x="850910" y="12075"/>
                  </a:cubicBezTo>
                  <a:lnTo>
                    <a:pt x="845909" y="0"/>
                  </a:lnTo>
                  <a:lnTo>
                    <a:pt x="870201" y="0"/>
                  </a:lnTo>
                  <a:lnTo>
                    <a:pt x="865199" y="12075"/>
                  </a:lnTo>
                  <a:cubicBezTo>
                    <a:pt x="865199" y="36624"/>
                    <a:pt x="885100" y="56525"/>
                    <a:pt x="909649" y="56525"/>
                  </a:cubicBezTo>
                  <a:cubicBezTo>
                    <a:pt x="934198" y="56525"/>
                    <a:pt x="954099" y="36624"/>
                    <a:pt x="954099" y="12075"/>
                  </a:cubicBezTo>
                  <a:lnTo>
                    <a:pt x="949098" y="0"/>
                  </a:lnTo>
                  <a:lnTo>
                    <a:pt x="973390" y="0"/>
                  </a:lnTo>
                  <a:lnTo>
                    <a:pt x="968388" y="12075"/>
                  </a:lnTo>
                  <a:cubicBezTo>
                    <a:pt x="968388" y="36624"/>
                    <a:pt x="988289" y="56525"/>
                    <a:pt x="1012838" y="56525"/>
                  </a:cubicBezTo>
                  <a:cubicBezTo>
                    <a:pt x="1037387" y="56525"/>
                    <a:pt x="1057288" y="36624"/>
                    <a:pt x="1057288" y="12075"/>
                  </a:cubicBezTo>
                  <a:lnTo>
                    <a:pt x="1052286" y="0"/>
                  </a:lnTo>
                  <a:lnTo>
                    <a:pt x="1076579" y="0"/>
                  </a:lnTo>
                  <a:lnTo>
                    <a:pt x="1071577" y="12075"/>
                  </a:lnTo>
                  <a:cubicBezTo>
                    <a:pt x="1071577" y="36624"/>
                    <a:pt x="1091478" y="56525"/>
                    <a:pt x="1116027" y="56525"/>
                  </a:cubicBezTo>
                  <a:cubicBezTo>
                    <a:pt x="1140576" y="56525"/>
                    <a:pt x="1160477" y="36624"/>
                    <a:pt x="1160477" y="12075"/>
                  </a:cubicBezTo>
                  <a:lnTo>
                    <a:pt x="1155475" y="0"/>
                  </a:lnTo>
                  <a:lnTo>
                    <a:pt x="1179768" y="0"/>
                  </a:lnTo>
                  <a:lnTo>
                    <a:pt x="1174766" y="12075"/>
                  </a:lnTo>
                  <a:cubicBezTo>
                    <a:pt x="1174766" y="36624"/>
                    <a:pt x="1194667" y="56525"/>
                    <a:pt x="1219216" y="56525"/>
                  </a:cubicBezTo>
                  <a:cubicBezTo>
                    <a:pt x="1243765" y="56525"/>
                    <a:pt x="1263666" y="36624"/>
                    <a:pt x="1263666" y="12075"/>
                  </a:cubicBezTo>
                  <a:lnTo>
                    <a:pt x="1258664" y="0"/>
                  </a:lnTo>
                  <a:lnTo>
                    <a:pt x="1282957" y="0"/>
                  </a:lnTo>
                  <a:lnTo>
                    <a:pt x="1277955" y="12075"/>
                  </a:lnTo>
                  <a:cubicBezTo>
                    <a:pt x="1277955" y="36624"/>
                    <a:pt x="1297856" y="56525"/>
                    <a:pt x="1322405" y="56525"/>
                  </a:cubicBezTo>
                  <a:cubicBezTo>
                    <a:pt x="1346954" y="56525"/>
                    <a:pt x="1366855" y="36624"/>
                    <a:pt x="1366855" y="12075"/>
                  </a:cubicBezTo>
                  <a:lnTo>
                    <a:pt x="1361853" y="0"/>
                  </a:lnTo>
                  <a:lnTo>
                    <a:pt x="1386146" y="0"/>
                  </a:lnTo>
                  <a:lnTo>
                    <a:pt x="1381144" y="12075"/>
                  </a:lnTo>
                  <a:cubicBezTo>
                    <a:pt x="1381144" y="36624"/>
                    <a:pt x="1401045" y="56525"/>
                    <a:pt x="1425594" y="56525"/>
                  </a:cubicBezTo>
                  <a:cubicBezTo>
                    <a:pt x="1450143" y="56525"/>
                    <a:pt x="1470044" y="36624"/>
                    <a:pt x="1470044" y="12075"/>
                  </a:cubicBezTo>
                  <a:lnTo>
                    <a:pt x="1465042" y="0"/>
                  </a:lnTo>
                  <a:lnTo>
                    <a:pt x="1489335" y="0"/>
                  </a:lnTo>
                  <a:lnTo>
                    <a:pt x="1484333" y="12075"/>
                  </a:lnTo>
                  <a:cubicBezTo>
                    <a:pt x="1484333" y="36624"/>
                    <a:pt x="1504234" y="56525"/>
                    <a:pt x="1528783" y="56525"/>
                  </a:cubicBezTo>
                  <a:cubicBezTo>
                    <a:pt x="1553332" y="56525"/>
                    <a:pt x="1573233" y="36624"/>
                    <a:pt x="1573233" y="12075"/>
                  </a:cubicBezTo>
                  <a:lnTo>
                    <a:pt x="1568231" y="0"/>
                  </a:lnTo>
                  <a:lnTo>
                    <a:pt x="1592524" y="0"/>
                  </a:lnTo>
                  <a:lnTo>
                    <a:pt x="1587522" y="12075"/>
                  </a:lnTo>
                  <a:cubicBezTo>
                    <a:pt x="1587522" y="36624"/>
                    <a:pt x="1607423" y="56525"/>
                    <a:pt x="1631972" y="56525"/>
                  </a:cubicBezTo>
                  <a:cubicBezTo>
                    <a:pt x="1656521" y="56525"/>
                    <a:pt x="1676422" y="36624"/>
                    <a:pt x="1676422" y="12075"/>
                  </a:cubicBezTo>
                  <a:lnTo>
                    <a:pt x="1671420" y="0"/>
                  </a:lnTo>
                  <a:lnTo>
                    <a:pt x="1695713" y="0"/>
                  </a:lnTo>
                  <a:lnTo>
                    <a:pt x="1690711" y="12075"/>
                  </a:lnTo>
                  <a:cubicBezTo>
                    <a:pt x="1690711" y="36624"/>
                    <a:pt x="1710612" y="56525"/>
                    <a:pt x="1735161" y="56525"/>
                  </a:cubicBezTo>
                  <a:cubicBezTo>
                    <a:pt x="1759710" y="56525"/>
                    <a:pt x="1779611" y="36624"/>
                    <a:pt x="1779611" y="12075"/>
                  </a:cubicBezTo>
                  <a:lnTo>
                    <a:pt x="1774609" y="0"/>
                  </a:lnTo>
                  <a:lnTo>
                    <a:pt x="1802062" y="0"/>
                  </a:lnTo>
                  <a:lnTo>
                    <a:pt x="1797060" y="12075"/>
                  </a:lnTo>
                  <a:cubicBezTo>
                    <a:pt x="1797060" y="36624"/>
                    <a:pt x="1816961" y="56525"/>
                    <a:pt x="1841510" y="56525"/>
                  </a:cubicBezTo>
                  <a:cubicBezTo>
                    <a:pt x="1866059" y="56525"/>
                    <a:pt x="1885960" y="36624"/>
                    <a:pt x="1885960" y="12075"/>
                  </a:cubicBezTo>
                  <a:lnTo>
                    <a:pt x="1880958" y="0"/>
                  </a:lnTo>
                  <a:lnTo>
                    <a:pt x="1905251" y="0"/>
                  </a:lnTo>
                  <a:lnTo>
                    <a:pt x="1900249" y="12075"/>
                  </a:lnTo>
                  <a:cubicBezTo>
                    <a:pt x="1900249" y="36624"/>
                    <a:pt x="1920150" y="56525"/>
                    <a:pt x="1944699" y="56525"/>
                  </a:cubicBezTo>
                  <a:cubicBezTo>
                    <a:pt x="1969248" y="56525"/>
                    <a:pt x="1989149" y="36624"/>
                    <a:pt x="1989149" y="12075"/>
                  </a:cubicBezTo>
                  <a:lnTo>
                    <a:pt x="1984147" y="0"/>
                  </a:lnTo>
                  <a:lnTo>
                    <a:pt x="2008440" y="0"/>
                  </a:lnTo>
                  <a:lnTo>
                    <a:pt x="2003438" y="12075"/>
                  </a:lnTo>
                  <a:cubicBezTo>
                    <a:pt x="2003438" y="36624"/>
                    <a:pt x="2023339" y="56525"/>
                    <a:pt x="2047888" y="56525"/>
                  </a:cubicBezTo>
                  <a:cubicBezTo>
                    <a:pt x="2072437" y="56525"/>
                    <a:pt x="2092338" y="36624"/>
                    <a:pt x="2092338" y="12075"/>
                  </a:cubicBezTo>
                  <a:lnTo>
                    <a:pt x="2087336" y="0"/>
                  </a:lnTo>
                  <a:lnTo>
                    <a:pt x="2094050" y="0"/>
                  </a:lnTo>
                  <a:cubicBezTo>
                    <a:pt x="2114577" y="0"/>
                    <a:pt x="2131218" y="16641"/>
                    <a:pt x="2131218" y="37168"/>
                  </a:cubicBezTo>
                  <a:lnTo>
                    <a:pt x="2131218" y="3099732"/>
                  </a:lnTo>
                  <a:cubicBezTo>
                    <a:pt x="2131218" y="3120259"/>
                    <a:pt x="2114577" y="3136900"/>
                    <a:pt x="2094050" y="3136900"/>
                  </a:cubicBezTo>
                  <a:lnTo>
                    <a:pt x="37168" y="3136900"/>
                  </a:lnTo>
                  <a:cubicBezTo>
                    <a:pt x="16641" y="3136900"/>
                    <a:pt x="0" y="3120259"/>
                    <a:pt x="0" y="3099732"/>
                  </a:cubicBezTo>
                  <a:lnTo>
                    <a:pt x="0" y="37168"/>
                  </a:lnTo>
                  <a:cubicBezTo>
                    <a:pt x="0" y="16641"/>
                    <a:pt x="16641" y="0"/>
                    <a:pt x="37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1319213" y="3978587"/>
              <a:ext cx="2131218" cy="1810375"/>
            </a:xfrm>
            <a:custGeom>
              <a:avLst/>
              <a:gdLst>
                <a:gd name="connsiteX0" fmla="*/ 37168 w 2131218"/>
                <a:gd name="connsiteY0" fmla="*/ 0 h 3136900"/>
                <a:gd name="connsiteX1" fmla="*/ 44689 w 2131218"/>
                <a:gd name="connsiteY1" fmla="*/ 0 h 3136900"/>
                <a:gd name="connsiteX2" fmla="*/ 39687 w 2131218"/>
                <a:gd name="connsiteY2" fmla="*/ 12075 h 3136900"/>
                <a:gd name="connsiteX3" fmla="*/ 84137 w 2131218"/>
                <a:gd name="connsiteY3" fmla="*/ 56525 h 3136900"/>
                <a:gd name="connsiteX4" fmla="*/ 128587 w 2131218"/>
                <a:gd name="connsiteY4" fmla="*/ 12075 h 3136900"/>
                <a:gd name="connsiteX5" fmla="*/ 123585 w 2131218"/>
                <a:gd name="connsiteY5" fmla="*/ 0 h 3136900"/>
                <a:gd name="connsiteX6" fmla="*/ 147878 w 2131218"/>
                <a:gd name="connsiteY6" fmla="*/ 0 h 3136900"/>
                <a:gd name="connsiteX7" fmla="*/ 142876 w 2131218"/>
                <a:gd name="connsiteY7" fmla="*/ 12075 h 3136900"/>
                <a:gd name="connsiteX8" fmla="*/ 187326 w 2131218"/>
                <a:gd name="connsiteY8" fmla="*/ 56525 h 3136900"/>
                <a:gd name="connsiteX9" fmla="*/ 231776 w 2131218"/>
                <a:gd name="connsiteY9" fmla="*/ 12075 h 3136900"/>
                <a:gd name="connsiteX10" fmla="*/ 226774 w 2131218"/>
                <a:gd name="connsiteY10" fmla="*/ 0 h 3136900"/>
                <a:gd name="connsiteX11" fmla="*/ 251067 w 2131218"/>
                <a:gd name="connsiteY11" fmla="*/ 0 h 3136900"/>
                <a:gd name="connsiteX12" fmla="*/ 246065 w 2131218"/>
                <a:gd name="connsiteY12" fmla="*/ 12075 h 3136900"/>
                <a:gd name="connsiteX13" fmla="*/ 290515 w 2131218"/>
                <a:gd name="connsiteY13" fmla="*/ 56525 h 3136900"/>
                <a:gd name="connsiteX14" fmla="*/ 334965 w 2131218"/>
                <a:gd name="connsiteY14" fmla="*/ 12075 h 3136900"/>
                <a:gd name="connsiteX15" fmla="*/ 329963 w 2131218"/>
                <a:gd name="connsiteY15" fmla="*/ 0 h 3136900"/>
                <a:gd name="connsiteX16" fmla="*/ 354256 w 2131218"/>
                <a:gd name="connsiteY16" fmla="*/ 0 h 3136900"/>
                <a:gd name="connsiteX17" fmla="*/ 349254 w 2131218"/>
                <a:gd name="connsiteY17" fmla="*/ 12075 h 3136900"/>
                <a:gd name="connsiteX18" fmla="*/ 393704 w 2131218"/>
                <a:gd name="connsiteY18" fmla="*/ 56525 h 3136900"/>
                <a:gd name="connsiteX19" fmla="*/ 438154 w 2131218"/>
                <a:gd name="connsiteY19" fmla="*/ 12075 h 3136900"/>
                <a:gd name="connsiteX20" fmla="*/ 433152 w 2131218"/>
                <a:gd name="connsiteY20" fmla="*/ 0 h 3136900"/>
                <a:gd name="connsiteX21" fmla="*/ 457445 w 2131218"/>
                <a:gd name="connsiteY21" fmla="*/ 0 h 3136900"/>
                <a:gd name="connsiteX22" fmla="*/ 452443 w 2131218"/>
                <a:gd name="connsiteY22" fmla="*/ 12075 h 3136900"/>
                <a:gd name="connsiteX23" fmla="*/ 496893 w 2131218"/>
                <a:gd name="connsiteY23" fmla="*/ 56525 h 3136900"/>
                <a:gd name="connsiteX24" fmla="*/ 541343 w 2131218"/>
                <a:gd name="connsiteY24" fmla="*/ 12075 h 3136900"/>
                <a:gd name="connsiteX25" fmla="*/ 536341 w 2131218"/>
                <a:gd name="connsiteY25" fmla="*/ 0 h 3136900"/>
                <a:gd name="connsiteX26" fmla="*/ 560634 w 2131218"/>
                <a:gd name="connsiteY26" fmla="*/ 0 h 3136900"/>
                <a:gd name="connsiteX27" fmla="*/ 555632 w 2131218"/>
                <a:gd name="connsiteY27" fmla="*/ 12075 h 3136900"/>
                <a:gd name="connsiteX28" fmla="*/ 600082 w 2131218"/>
                <a:gd name="connsiteY28" fmla="*/ 56525 h 3136900"/>
                <a:gd name="connsiteX29" fmla="*/ 644532 w 2131218"/>
                <a:gd name="connsiteY29" fmla="*/ 12075 h 3136900"/>
                <a:gd name="connsiteX30" fmla="*/ 639530 w 2131218"/>
                <a:gd name="connsiteY30" fmla="*/ 0 h 3136900"/>
                <a:gd name="connsiteX31" fmla="*/ 663823 w 2131218"/>
                <a:gd name="connsiteY31" fmla="*/ 0 h 3136900"/>
                <a:gd name="connsiteX32" fmla="*/ 658821 w 2131218"/>
                <a:gd name="connsiteY32" fmla="*/ 12075 h 3136900"/>
                <a:gd name="connsiteX33" fmla="*/ 703271 w 2131218"/>
                <a:gd name="connsiteY33" fmla="*/ 56525 h 3136900"/>
                <a:gd name="connsiteX34" fmla="*/ 747721 w 2131218"/>
                <a:gd name="connsiteY34" fmla="*/ 12075 h 3136900"/>
                <a:gd name="connsiteX35" fmla="*/ 742719 w 2131218"/>
                <a:gd name="connsiteY35" fmla="*/ 0 h 3136900"/>
                <a:gd name="connsiteX36" fmla="*/ 767012 w 2131218"/>
                <a:gd name="connsiteY36" fmla="*/ 0 h 3136900"/>
                <a:gd name="connsiteX37" fmla="*/ 762010 w 2131218"/>
                <a:gd name="connsiteY37" fmla="*/ 12075 h 3136900"/>
                <a:gd name="connsiteX38" fmla="*/ 806460 w 2131218"/>
                <a:gd name="connsiteY38" fmla="*/ 56525 h 3136900"/>
                <a:gd name="connsiteX39" fmla="*/ 850910 w 2131218"/>
                <a:gd name="connsiteY39" fmla="*/ 12075 h 3136900"/>
                <a:gd name="connsiteX40" fmla="*/ 845909 w 2131218"/>
                <a:gd name="connsiteY40" fmla="*/ 0 h 3136900"/>
                <a:gd name="connsiteX41" fmla="*/ 870201 w 2131218"/>
                <a:gd name="connsiteY41" fmla="*/ 0 h 3136900"/>
                <a:gd name="connsiteX42" fmla="*/ 865199 w 2131218"/>
                <a:gd name="connsiteY42" fmla="*/ 12075 h 3136900"/>
                <a:gd name="connsiteX43" fmla="*/ 909649 w 2131218"/>
                <a:gd name="connsiteY43" fmla="*/ 56525 h 3136900"/>
                <a:gd name="connsiteX44" fmla="*/ 954099 w 2131218"/>
                <a:gd name="connsiteY44" fmla="*/ 12075 h 3136900"/>
                <a:gd name="connsiteX45" fmla="*/ 949098 w 2131218"/>
                <a:gd name="connsiteY45" fmla="*/ 0 h 3136900"/>
                <a:gd name="connsiteX46" fmla="*/ 973390 w 2131218"/>
                <a:gd name="connsiteY46" fmla="*/ 0 h 3136900"/>
                <a:gd name="connsiteX47" fmla="*/ 968388 w 2131218"/>
                <a:gd name="connsiteY47" fmla="*/ 12075 h 3136900"/>
                <a:gd name="connsiteX48" fmla="*/ 1012838 w 2131218"/>
                <a:gd name="connsiteY48" fmla="*/ 56525 h 3136900"/>
                <a:gd name="connsiteX49" fmla="*/ 1057288 w 2131218"/>
                <a:gd name="connsiteY49" fmla="*/ 12075 h 3136900"/>
                <a:gd name="connsiteX50" fmla="*/ 1052286 w 2131218"/>
                <a:gd name="connsiteY50" fmla="*/ 0 h 3136900"/>
                <a:gd name="connsiteX51" fmla="*/ 1076579 w 2131218"/>
                <a:gd name="connsiteY51" fmla="*/ 0 h 3136900"/>
                <a:gd name="connsiteX52" fmla="*/ 1071577 w 2131218"/>
                <a:gd name="connsiteY52" fmla="*/ 12075 h 3136900"/>
                <a:gd name="connsiteX53" fmla="*/ 1116027 w 2131218"/>
                <a:gd name="connsiteY53" fmla="*/ 56525 h 3136900"/>
                <a:gd name="connsiteX54" fmla="*/ 1160477 w 2131218"/>
                <a:gd name="connsiteY54" fmla="*/ 12075 h 3136900"/>
                <a:gd name="connsiteX55" fmla="*/ 1155475 w 2131218"/>
                <a:gd name="connsiteY55" fmla="*/ 0 h 3136900"/>
                <a:gd name="connsiteX56" fmla="*/ 1179768 w 2131218"/>
                <a:gd name="connsiteY56" fmla="*/ 0 h 3136900"/>
                <a:gd name="connsiteX57" fmla="*/ 1174766 w 2131218"/>
                <a:gd name="connsiteY57" fmla="*/ 12075 h 3136900"/>
                <a:gd name="connsiteX58" fmla="*/ 1219216 w 2131218"/>
                <a:gd name="connsiteY58" fmla="*/ 56525 h 3136900"/>
                <a:gd name="connsiteX59" fmla="*/ 1263666 w 2131218"/>
                <a:gd name="connsiteY59" fmla="*/ 12075 h 3136900"/>
                <a:gd name="connsiteX60" fmla="*/ 1258664 w 2131218"/>
                <a:gd name="connsiteY60" fmla="*/ 0 h 3136900"/>
                <a:gd name="connsiteX61" fmla="*/ 1282957 w 2131218"/>
                <a:gd name="connsiteY61" fmla="*/ 0 h 3136900"/>
                <a:gd name="connsiteX62" fmla="*/ 1277955 w 2131218"/>
                <a:gd name="connsiteY62" fmla="*/ 12075 h 3136900"/>
                <a:gd name="connsiteX63" fmla="*/ 1322405 w 2131218"/>
                <a:gd name="connsiteY63" fmla="*/ 56525 h 3136900"/>
                <a:gd name="connsiteX64" fmla="*/ 1366855 w 2131218"/>
                <a:gd name="connsiteY64" fmla="*/ 12075 h 3136900"/>
                <a:gd name="connsiteX65" fmla="*/ 1361853 w 2131218"/>
                <a:gd name="connsiteY65" fmla="*/ 0 h 3136900"/>
                <a:gd name="connsiteX66" fmla="*/ 1386146 w 2131218"/>
                <a:gd name="connsiteY66" fmla="*/ 0 h 3136900"/>
                <a:gd name="connsiteX67" fmla="*/ 1381144 w 2131218"/>
                <a:gd name="connsiteY67" fmla="*/ 12075 h 3136900"/>
                <a:gd name="connsiteX68" fmla="*/ 1425594 w 2131218"/>
                <a:gd name="connsiteY68" fmla="*/ 56525 h 3136900"/>
                <a:gd name="connsiteX69" fmla="*/ 1470044 w 2131218"/>
                <a:gd name="connsiteY69" fmla="*/ 12075 h 3136900"/>
                <a:gd name="connsiteX70" fmla="*/ 1465042 w 2131218"/>
                <a:gd name="connsiteY70" fmla="*/ 0 h 3136900"/>
                <a:gd name="connsiteX71" fmla="*/ 1489335 w 2131218"/>
                <a:gd name="connsiteY71" fmla="*/ 0 h 3136900"/>
                <a:gd name="connsiteX72" fmla="*/ 1484333 w 2131218"/>
                <a:gd name="connsiteY72" fmla="*/ 12075 h 3136900"/>
                <a:gd name="connsiteX73" fmla="*/ 1528783 w 2131218"/>
                <a:gd name="connsiteY73" fmla="*/ 56525 h 3136900"/>
                <a:gd name="connsiteX74" fmla="*/ 1573233 w 2131218"/>
                <a:gd name="connsiteY74" fmla="*/ 12075 h 3136900"/>
                <a:gd name="connsiteX75" fmla="*/ 1568231 w 2131218"/>
                <a:gd name="connsiteY75" fmla="*/ 0 h 3136900"/>
                <a:gd name="connsiteX76" fmla="*/ 1592524 w 2131218"/>
                <a:gd name="connsiteY76" fmla="*/ 0 h 3136900"/>
                <a:gd name="connsiteX77" fmla="*/ 1587522 w 2131218"/>
                <a:gd name="connsiteY77" fmla="*/ 12075 h 3136900"/>
                <a:gd name="connsiteX78" fmla="*/ 1631972 w 2131218"/>
                <a:gd name="connsiteY78" fmla="*/ 56525 h 3136900"/>
                <a:gd name="connsiteX79" fmla="*/ 1676422 w 2131218"/>
                <a:gd name="connsiteY79" fmla="*/ 12075 h 3136900"/>
                <a:gd name="connsiteX80" fmla="*/ 1671420 w 2131218"/>
                <a:gd name="connsiteY80" fmla="*/ 0 h 3136900"/>
                <a:gd name="connsiteX81" fmla="*/ 1695713 w 2131218"/>
                <a:gd name="connsiteY81" fmla="*/ 0 h 3136900"/>
                <a:gd name="connsiteX82" fmla="*/ 1690711 w 2131218"/>
                <a:gd name="connsiteY82" fmla="*/ 12075 h 3136900"/>
                <a:gd name="connsiteX83" fmla="*/ 1735161 w 2131218"/>
                <a:gd name="connsiteY83" fmla="*/ 56525 h 3136900"/>
                <a:gd name="connsiteX84" fmla="*/ 1779611 w 2131218"/>
                <a:gd name="connsiteY84" fmla="*/ 12075 h 3136900"/>
                <a:gd name="connsiteX85" fmla="*/ 1774609 w 2131218"/>
                <a:gd name="connsiteY85" fmla="*/ 0 h 3136900"/>
                <a:gd name="connsiteX86" fmla="*/ 1802062 w 2131218"/>
                <a:gd name="connsiteY86" fmla="*/ 0 h 3136900"/>
                <a:gd name="connsiteX87" fmla="*/ 1797060 w 2131218"/>
                <a:gd name="connsiteY87" fmla="*/ 12075 h 3136900"/>
                <a:gd name="connsiteX88" fmla="*/ 1841510 w 2131218"/>
                <a:gd name="connsiteY88" fmla="*/ 56525 h 3136900"/>
                <a:gd name="connsiteX89" fmla="*/ 1885960 w 2131218"/>
                <a:gd name="connsiteY89" fmla="*/ 12075 h 3136900"/>
                <a:gd name="connsiteX90" fmla="*/ 1880958 w 2131218"/>
                <a:gd name="connsiteY90" fmla="*/ 0 h 3136900"/>
                <a:gd name="connsiteX91" fmla="*/ 1905251 w 2131218"/>
                <a:gd name="connsiteY91" fmla="*/ 0 h 3136900"/>
                <a:gd name="connsiteX92" fmla="*/ 1900249 w 2131218"/>
                <a:gd name="connsiteY92" fmla="*/ 12075 h 3136900"/>
                <a:gd name="connsiteX93" fmla="*/ 1944699 w 2131218"/>
                <a:gd name="connsiteY93" fmla="*/ 56525 h 3136900"/>
                <a:gd name="connsiteX94" fmla="*/ 1989149 w 2131218"/>
                <a:gd name="connsiteY94" fmla="*/ 12075 h 3136900"/>
                <a:gd name="connsiteX95" fmla="*/ 1984147 w 2131218"/>
                <a:gd name="connsiteY95" fmla="*/ 0 h 3136900"/>
                <a:gd name="connsiteX96" fmla="*/ 2008440 w 2131218"/>
                <a:gd name="connsiteY96" fmla="*/ 0 h 3136900"/>
                <a:gd name="connsiteX97" fmla="*/ 2003438 w 2131218"/>
                <a:gd name="connsiteY97" fmla="*/ 12075 h 3136900"/>
                <a:gd name="connsiteX98" fmla="*/ 2047888 w 2131218"/>
                <a:gd name="connsiteY98" fmla="*/ 56525 h 3136900"/>
                <a:gd name="connsiteX99" fmla="*/ 2092338 w 2131218"/>
                <a:gd name="connsiteY99" fmla="*/ 12075 h 3136900"/>
                <a:gd name="connsiteX100" fmla="*/ 2087336 w 2131218"/>
                <a:gd name="connsiteY100" fmla="*/ 0 h 3136900"/>
                <a:gd name="connsiteX101" fmla="*/ 2094050 w 2131218"/>
                <a:gd name="connsiteY101" fmla="*/ 0 h 3136900"/>
                <a:gd name="connsiteX102" fmla="*/ 2131218 w 2131218"/>
                <a:gd name="connsiteY102" fmla="*/ 37168 h 3136900"/>
                <a:gd name="connsiteX103" fmla="*/ 2131218 w 2131218"/>
                <a:gd name="connsiteY103" fmla="*/ 3099732 h 3136900"/>
                <a:gd name="connsiteX104" fmla="*/ 2094050 w 2131218"/>
                <a:gd name="connsiteY104" fmla="*/ 3136900 h 3136900"/>
                <a:gd name="connsiteX105" fmla="*/ 37168 w 2131218"/>
                <a:gd name="connsiteY105" fmla="*/ 3136900 h 3136900"/>
                <a:gd name="connsiteX106" fmla="*/ 0 w 2131218"/>
                <a:gd name="connsiteY106" fmla="*/ 3099732 h 3136900"/>
                <a:gd name="connsiteX107" fmla="*/ 0 w 2131218"/>
                <a:gd name="connsiteY107" fmla="*/ 37168 h 3136900"/>
                <a:gd name="connsiteX108" fmla="*/ 37168 w 2131218"/>
                <a:gd name="connsiteY108" fmla="*/ 0 h 313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131218" h="3136900">
                  <a:moveTo>
                    <a:pt x="37168" y="0"/>
                  </a:moveTo>
                  <a:lnTo>
                    <a:pt x="44689" y="0"/>
                  </a:lnTo>
                  <a:lnTo>
                    <a:pt x="39687" y="12075"/>
                  </a:lnTo>
                  <a:cubicBezTo>
                    <a:pt x="39687" y="36624"/>
                    <a:pt x="59588" y="56525"/>
                    <a:pt x="84137" y="56525"/>
                  </a:cubicBezTo>
                  <a:cubicBezTo>
                    <a:pt x="108686" y="56525"/>
                    <a:pt x="128587" y="36624"/>
                    <a:pt x="128587" y="12075"/>
                  </a:cubicBezTo>
                  <a:lnTo>
                    <a:pt x="123585" y="0"/>
                  </a:lnTo>
                  <a:lnTo>
                    <a:pt x="147878" y="0"/>
                  </a:lnTo>
                  <a:lnTo>
                    <a:pt x="142876" y="12075"/>
                  </a:lnTo>
                  <a:cubicBezTo>
                    <a:pt x="142876" y="36624"/>
                    <a:pt x="162777" y="56525"/>
                    <a:pt x="187326" y="56525"/>
                  </a:cubicBezTo>
                  <a:cubicBezTo>
                    <a:pt x="211875" y="56525"/>
                    <a:pt x="231776" y="36624"/>
                    <a:pt x="231776" y="12075"/>
                  </a:cubicBezTo>
                  <a:lnTo>
                    <a:pt x="226774" y="0"/>
                  </a:lnTo>
                  <a:lnTo>
                    <a:pt x="251067" y="0"/>
                  </a:lnTo>
                  <a:lnTo>
                    <a:pt x="246065" y="12075"/>
                  </a:lnTo>
                  <a:cubicBezTo>
                    <a:pt x="246065" y="36624"/>
                    <a:pt x="265966" y="56525"/>
                    <a:pt x="290515" y="56525"/>
                  </a:cubicBezTo>
                  <a:cubicBezTo>
                    <a:pt x="315064" y="56525"/>
                    <a:pt x="334965" y="36624"/>
                    <a:pt x="334965" y="12075"/>
                  </a:cubicBezTo>
                  <a:lnTo>
                    <a:pt x="329963" y="0"/>
                  </a:lnTo>
                  <a:lnTo>
                    <a:pt x="354256" y="0"/>
                  </a:lnTo>
                  <a:lnTo>
                    <a:pt x="349254" y="12075"/>
                  </a:lnTo>
                  <a:cubicBezTo>
                    <a:pt x="349254" y="36624"/>
                    <a:pt x="369155" y="56525"/>
                    <a:pt x="393704" y="56525"/>
                  </a:cubicBezTo>
                  <a:cubicBezTo>
                    <a:pt x="418253" y="56525"/>
                    <a:pt x="438154" y="36624"/>
                    <a:pt x="438154" y="12075"/>
                  </a:cubicBezTo>
                  <a:lnTo>
                    <a:pt x="433152" y="0"/>
                  </a:lnTo>
                  <a:lnTo>
                    <a:pt x="457445" y="0"/>
                  </a:lnTo>
                  <a:lnTo>
                    <a:pt x="452443" y="12075"/>
                  </a:lnTo>
                  <a:cubicBezTo>
                    <a:pt x="452443" y="36624"/>
                    <a:pt x="472344" y="56525"/>
                    <a:pt x="496893" y="56525"/>
                  </a:cubicBezTo>
                  <a:cubicBezTo>
                    <a:pt x="521442" y="56525"/>
                    <a:pt x="541343" y="36624"/>
                    <a:pt x="541343" y="12075"/>
                  </a:cubicBezTo>
                  <a:lnTo>
                    <a:pt x="536341" y="0"/>
                  </a:lnTo>
                  <a:lnTo>
                    <a:pt x="560634" y="0"/>
                  </a:lnTo>
                  <a:lnTo>
                    <a:pt x="555632" y="12075"/>
                  </a:lnTo>
                  <a:cubicBezTo>
                    <a:pt x="555632" y="36624"/>
                    <a:pt x="575533" y="56525"/>
                    <a:pt x="600082" y="56525"/>
                  </a:cubicBezTo>
                  <a:cubicBezTo>
                    <a:pt x="624631" y="56525"/>
                    <a:pt x="644532" y="36624"/>
                    <a:pt x="644532" y="12075"/>
                  </a:cubicBezTo>
                  <a:lnTo>
                    <a:pt x="639530" y="0"/>
                  </a:lnTo>
                  <a:lnTo>
                    <a:pt x="663823" y="0"/>
                  </a:lnTo>
                  <a:lnTo>
                    <a:pt x="658821" y="12075"/>
                  </a:lnTo>
                  <a:cubicBezTo>
                    <a:pt x="658821" y="36624"/>
                    <a:pt x="678722" y="56525"/>
                    <a:pt x="703271" y="56525"/>
                  </a:cubicBezTo>
                  <a:cubicBezTo>
                    <a:pt x="727820" y="56525"/>
                    <a:pt x="747721" y="36624"/>
                    <a:pt x="747721" y="12075"/>
                  </a:cubicBezTo>
                  <a:lnTo>
                    <a:pt x="742719" y="0"/>
                  </a:lnTo>
                  <a:lnTo>
                    <a:pt x="767012" y="0"/>
                  </a:lnTo>
                  <a:lnTo>
                    <a:pt x="762010" y="12075"/>
                  </a:lnTo>
                  <a:cubicBezTo>
                    <a:pt x="762010" y="36624"/>
                    <a:pt x="781911" y="56525"/>
                    <a:pt x="806460" y="56525"/>
                  </a:cubicBezTo>
                  <a:cubicBezTo>
                    <a:pt x="831009" y="56525"/>
                    <a:pt x="850910" y="36624"/>
                    <a:pt x="850910" y="12075"/>
                  </a:cubicBezTo>
                  <a:lnTo>
                    <a:pt x="845909" y="0"/>
                  </a:lnTo>
                  <a:lnTo>
                    <a:pt x="870201" y="0"/>
                  </a:lnTo>
                  <a:lnTo>
                    <a:pt x="865199" y="12075"/>
                  </a:lnTo>
                  <a:cubicBezTo>
                    <a:pt x="865199" y="36624"/>
                    <a:pt x="885100" y="56525"/>
                    <a:pt x="909649" y="56525"/>
                  </a:cubicBezTo>
                  <a:cubicBezTo>
                    <a:pt x="934198" y="56525"/>
                    <a:pt x="954099" y="36624"/>
                    <a:pt x="954099" y="12075"/>
                  </a:cubicBezTo>
                  <a:lnTo>
                    <a:pt x="949098" y="0"/>
                  </a:lnTo>
                  <a:lnTo>
                    <a:pt x="973390" y="0"/>
                  </a:lnTo>
                  <a:lnTo>
                    <a:pt x="968388" y="12075"/>
                  </a:lnTo>
                  <a:cubicBezTo>
                    <a:pt x="968388" y="36624"/>
                    <a:pt x="988289" y="56525"/>
                    <a:pt x="1012838" y="56525"/>
                  </a:cubicBezTo>
                  <a:cubicBezTo>
                    <a:pt x="1037387" y="56525"/>
                    <a:pt x="1057288" y="36624"/>
                    <a:pt x="1057288" y="12075"/>
                  </a:cubicBezTo>
                  <a:lnTo>
                    <a:pt x="1052286" y="0"/>
                  </a:lnTo>
                  <a:lnTo>
                    <a:pt x="1076579" y="0"/>
                  </a:lnTo>
                  <a:lnTo>
                    <a:pt x="1071577" y="12075"/>
                  </a:lnTo>
                  <a:cubicBezTo>
                    <a:pt x="1071577" y="36624"/>
                    <a:pt x="1091478" y="56525"/>
                    <a:pt x="1116027" y="56525"/>
                  </a:cubicBezTo>
                  <a:cubicBezTo>
                    <a:pt x="1140576" y="56525"/>
                    <a:pt x="1160477" y="36624"/>
                    <a:pt x="1160477" y="12075"/>
                  </a:cubicBezTo>
                  <a:lnTo>
                    <a:pt x="1155475" y="0"/>
                  </a:lnTo>
                  <a:lnTo>
                    <a:pt x="1179768" y="0"/>
                  </a:lnTo>
                  <a:lnTo>
                    <a:pt x="1174766" y="12075"/>
                  </a:lnTo>
                  <a:cubicBezTo>
                    <a:pt x="1174766" y="36624"/>
                    <a:pt x="1194667" y="56525"/>
                    <a:pt x="1219216" y="56525"/>
                  </a:cubicBezTo>
                  <a:cubicBezTo>
                    <a:pt x="1243765" y="56525"/>
                    <a:pt x="1263666" y="36624"/>
                    <a:pt x="1263666" y="12075"/>
                  </a:cubicBezTo>
                  <a:lnTo>
                    <a:pt x="1258664" y="0"/>
                  </a:lnTo>
                  <a:lnTo>
                    <a:pt x="1282957" y="0"/>
                  </a:lnTo>
                  <a:lnTo>
                    <a:pt x="1277955" y="12075"/>
                  </a:lnTo>
                  <a:cubicBezTo>
                    <a:pt x="1277955" y="36624"/>
                    <a:pt x="1297856" y="56525"/>
                    <a:pt x="1322405" y="56525"/>
                  </a:cubicBezTo>
                  <a:cubicBezTo>
                    <a:pt x="1346954" y="56525"/>
                    <a:pt x="1366855" y="36624"/>
                    <a:pt x="1366855" y="12075"/>
                  </a:cubicBezTo>
                  <a:lnTo>
                    <a:pt x="1361853" y="0"/>
                  </a:lnTo>
                  <a:lnTo>
                    <a:pt x="1386146" y="0"/>
                  </a:lnTo>
                  <a:lnTo>
                    <a:pt x="1381144" y="12075"/>
                  </a:lnTo>
                  <a:cubicBezTo>
                    <a:pt x="1381144" y="36624"/>
                    <a:pt x="1401045" y="56525"/>
                    <a:pt x="1425594" y="56525"/>
                  </a:cubicBezTo>
                  <a:cubicBezTo>
                    <a:pt x="1450143" y="56525"/>
                    <a:pt x="1470044" y="36624"/>
                    <a:pt x="1470044" y="12075"/>
                  </a:cubicBezTo>
                  <a:lnTo>
                    <a:pt x="1465042" y="0"/>
                  </a:lnTo>
                  <a:lnTo>
                    <a:pt x="1489335" y="0"/>
                  </a:lnTo>
                  <a:lnTo>
                    <a:pt x="1484333" y="12075"/>
                  </a:lnTo>
                  <a:cubicBezTo>
                    <a:pt x="1484333" y="36624"/>
                    <a:pt x="1504234" y="56525"/>
                    <a:pt x="1528783" y="56525"/>
                  </a:cubicBezTo>
                  <a:cubicBezTo>
                    <a:pt x="1553332" y="56525"/>
                    <a:pt x="1573233" y="36624"/>
                    <a:pt x="1573233" y="12075"/>
                  </a:cubicBezTo>
                  <a:lnTo>
                    <a:pt x="1568231" y="0"/>
                  </a:lnTo>
                  <a:lnTo>
                    <a:pt x="1592524" y="0"/>
                  </a:lnTo>
                  <a:lnTo>
                    <a:pt x="1587522" y="12075"/>
                  </a:lnTo>
                  <a:cubicBezTo>
                    <a:pt x="1587522" y="36624"/>
                    <a:pt x="1607423" y="56525"/>
                    <a:pt x="1631972" y="56525"/>
                  </a:cubicBezTo>
                  <a:cubicBezTo>
                    <a:pt x="1656521" y="56525"/>
                    <a:pt x="1676422" y="36624"/>
                    <a:pt x="1676422" y="12075"/>
                  </a:cubicBezTo>
                  <a:lnTo>
                    <a:pt x="1671420" y="0"/>
                  </a:lnTo>
                  <a:lnTo>
                    <a:pt x="1695713" y="0"/>
                  </a:lnTo>
                  <a:lnTo>
                    <a:pt x="1690711" y="12075"/>
                  </a:lnTo>
                  <a:cubicBezTo>
                    <a:pt x="1690711" y="36624"/>
                    <a:pt x="1710612" y="56525"/>
                    <a:pt x="1735161" y="56525"/>
                  </a:cubicBezTo>
                  <a:cubicBezTo>
                    <a:pt x="1759710" y="56525"/>
                    <a:pt x="1779611" y="36624"/>
                    <a:pt x="1779611" y="12075"/>
                  </a:cubicBezTo>
                  <a:lnTo>
                    <a:pt x="1774609" y="0"/>
                  </a:lnTo>
                  <a:lnTo>
                    <a:pt x="1802062" y="0"/>
                  </a:lnTo>
                  <a:lnTo>
                    <a:pt x="1797060" y="12075"/>
                  </a:lnTo>
                  <a:cubicBezTo>
                    <a:pt x="1797060" y="36624"/>
                    <a:pt x="1816961" y="56525"/>
                    <a:pt x="1841510" y="56525"/>
                  </a:cubicBezTo>
                  <a:cubicBezTo>
                    <a:pt x="1866059" y="56525"/>
                    <a:pt x="1885960" y="36624"/>
                    <a:pt x="1885960" y="12075"/>
                  </a:cubicBezTo>
                  <a:lnTo>
                    <a:pt x="1880958" y="0"/>
                  </a:lnTo>
                  <a:lnTo>
                    <a:pt x="1905251" y="0"/>
                  </a:lnTo>
                  <a:lnTo>
                    <a:pt x="1900249" y="12075"/>
                  </a:lnTo>
                  <a:cubicBezTo>
                    <a:pt x="1900249" y="36624"/>
                    <a:pt x="1920150" y="56525"/>
                    <a:pt x="1944699" y="56525"/>
                  </a:cubicBezTo>
                  <a:cubicBezTo>
                    <a:pt x="1969248" y="56525"/>
                    <a:pt x="1989149" y="36624"/>
                    <a:pt x="1989149" y="12075"/>
                  </a:cubicBezTo>
                  <a:lnTo>
                    <a:pt x="1984147" y="0"/>
                  </a:lnTo>
                  <a:lnTo>
                    <a:pt x="2008440" y="0"/>
                  </a:lnTo>
                  <a:lnTo>
                    <a:pt x="2003438" y="12075"/>
                  </a:lnTo>
                  <a:cubicBezTo>
                    <a:pt x="2003438" y="36624"/>
                    <a:pt x="2023339" y="56525"/>
                    <a:pt x="2047888" y="56525"/>
                  </a:cubicBezTo>
                  <a:cubicBezTo>
                    <a:pt x="2072437" y="56525"/>
                    <a:pt x="2092338" y="36624"/>
                    <a:pt x="2092338" y="12075"/>
                  </a:cubicBezTo>
                  <a:lnTo>
                    <a:pt x="2087336" y="0"/>
                  </a:lnTo>
                  <a:lnTo>
                    <a:pt x="2094050" y="0"/>
                  </a:lnTo>
                  <a:cubicBezTo>
                    <a:pt x="2114577" y="0"/>
                    <a:pt x="2131218" y="16641"/>
                    <a:pt x="2131218" y="37168"/>
                  </a:cubicBezTo>
                  <a:lnTo>
                    <a:pt x="2131218" y="3099732"/>
                  </a:lnTo>
                  <a:cubicBezTo>
                    <a:pt x="2131218" y="3120259"/>
                    <a:pt x="2114577" y="3136900"/>
                    <a:pt x="2094050" y="3136900"/>
                  </a:cubicBezTo>
                  <a:lnTo>
                    <a:pt x="37168" y="3136900"/>
                  </a:lnTo>
                  <a:cubicBezTo>
                    <a:pt x="16641" y="3136900"/>
                    <a:pt x="0" y="3120259"/>
                    <a:pt x="0" y="3099732"/>
                  </a:cubicBezTo>
                  <a:lnTo>
                    <a:pt x="0" y="37168"/>
                  </a:lnTo>
                  <a:cubicBezTo>
                    <a:pt x="0" y="16641"/>
                    <a:pt x="16641" y="0"/>
                    <a:pt x="37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98849" y="2279025"/>
            <a:ext cx="2390775" cy="3344837"/>
            <a:chOff x="1319213" y="2444125"/>
            <a:chExt cx="2131218" cy="3344837"/>
          </a:xfrm>
        </p:grpSpPr>
        <p:sp>
          <p:nvSpPr>
            <p:cNvPr id="47" name="任意多边形 46"/>
            <p:cNvSpPr/>
            <p:nvPr/>
          </p:nvSpPr>
          <p:spPr>
            <a:xfrm>
              <a:off x="1319213" y="2444125"/>
              <a:ext cx="2131218" cy="1810375"/>
            </a:xfrm>
            <a:custGeom>
              <a:avLst/>
              <a:gdLst>
                <a:gd name="connsiteX0" fmla="*/ 37168 w 2131218"/>
                <a:gd name="connsiteY0" fmla="*/ 0 h 3136900"/>
                <a:gd name="connsiteX1" fmla="*/ 44689 w 2131218"/>
                <a:gd name="connsiteY1" fmla="*/ 0 h 3136900"/>
                <a:gd name="connsiteX2" fmla="*/ 39687 w 2131218"/>
                <a:gd name="connsiteY2" fmla="*/ 12075 h 3136900"/>
                <a:gd name="connsiteX3" fmla="*/ 84137 w 2131218"/>
                <a:gd name="connsiteY3" fmla="*/ 56525 h 3136900"/>
                <a:gd name="connsiteX4" fmla="*/ 128587 w 2131218"/>
                <a:gd name="connsiteY4" fmla="*/ 12075 h 3136900"/>
                <a:gd name="connsiteX5" fmla="*/ 123585 w 2131218"/>
                <a:gd name="connsiteY5" fmla="*/ 0 h 3136900"/>
                <a:gd name="connsiteX6" fmla="*/ 147878 w 2131218"/>
                <a:gd name="connsiteY6" fmla="*/ 0 h 3136900"/>
                <a:gd name="connsiteX7" fmla="*/ 142876 w 2131218"/>
                <a:gd name="connsiteY7" fmla="*/ 12075 h 3136900"/>
                <a:gd name="connsiteX8" fmla="*/ 187326 w 2131218"/>
                <a:gd name="connsiteY8" fmla="*/ 56525 h 3136900"/>
                <a:gd name="connsiteX9" fmla="*/ 231776 w 2131218"/>
                <a:gd name="connsiteY9" fmla="*/ 12075 h 3136900"/>
                <a:gd name="connsiteX10" fmla="*/ 226774 w 2131218"/>
                <a:gd name="connsiteY10" fmla="*/ 0 h 3136900"/>
                <a:gd name="connsiteX11" fmla="*/ 251067 w 2131218"/>
                <a:gd name="connsiteY11" fmla="*/ 0 h 3136900"/>
                <a:gd name="connsiteX12" fmla="*/ 246065 w 2131218"/>
                <a:gd name="connsiteY12" fmla="*/ 12075 h 3136900"/>
                <a:gd name="connsiteX13" fmla="*/ 290515 w 2131218"/>
                <a:gd name="connsiteY13" fmla="*/ 56525 h 3136900"/>
                <a:gd name="connsiteX14" fmla="*/ 334965 w 2131218"/>
                <a:gd name="connsiteY14" fmla="*/ 12075 h 3136900"/>
                <a:gd name="connsiteX15" fmla="*/ 329963 w 2131218"/>
                <a:gd name="connsiteY15" fmla="*/ 0 h 3136900"/>
                <a:gd name="connsiteX16" fmla="*/ 354256 w 2131218"/>
                <a:gd name="connsiteY16" fmla="*/ 0 h 3136900"/>
                <a:gd name="connsiteX17" fmla="*/ 349254 w 2131218"/>
                <a:gd name="connsiteY17" fmla="*/ 12075 h 3136900"/>
                <a:gd name="connsiteX18" fmla="*/ 393704 w 2131218"/>
                <a:gd name="connsiteY18" fmla="*/ 56525 h 3136900"/>
                <a:gd name="connsiteX19" fmla="*/ 438154 w 2131218"/>
                <a:gd name="connsiteY19" fmla="*/ 12075 h 3136900"/>
                <a:gd name="connsiteX20" fmla="*/ 433152 w 2131218"/>
                <a:gd name="connsiteY20" fmla="*/ 0 h 3136900"/>
                <a:gd name="connsiteX21" fmla="*/ 457445 w 2131218"/>
                <a:gd name="connsiteY21" fmla="*/ 0 h 3136900"/>
                <a:gd name="connsiteX22" fmla="*/ 452443 w 2131218"/>
                <a:gd name="connsiteY22" fmla="*/ 12075 h 3136900"/>
                <a:gd name="connsiteX23" fmla="*/ 496893 w 2131218"/>
                <a:gd name="connsiteY23" fmla="*/ 56525 h 3136900"/>
                <a:gd name="connsiteX24" fmla="*/ 541343 w 2131218"/>
                <a:gd name="connsiteY24" fmla="*/ 12075 h 3136900"/>
                <a:gd name="connsiteX25" fmla="*/ 536341 w 2131218"/>
                <a:gd name="connsiteY25" fmla="*/ 0 h 3136900"/>
                <a:gd name="connsiteX26" fmla="*/ 560634 w 2131218"/>
                <a:gd name="connsiteY26" fmla="*/ 0 h 3136900"/>
                <a:gd name="connsiteX27" fmla="*/ 555632 w 2131218"/>
                <a:gd name="connsiteY27" fmla="*/ 12075 h 3136900"/>
                <a:gd name="connsiteX28" fmla="*/ 600082 w 2131218"/>
                <a:gd name="connsiteY28" fmla="*/ 56525 h 3136900"/>
                <a:gd name="connsiteX29" fmla="*/ 644532 w 2131218"/>
                <a:gd name="connsiteY29" fmla="*/ 12075 h 3136900"/>
                <a:gd name="connsiteX30" fmla="*/ 639530 w 2131218"/>
                <a:gd name="connsiteY30" fmla="*/ 0 h 3136900"/>
                <a:gd name="connsiteX31" fmla="*/ 663823 w 2131218"/>
                <a:gd name="connsiteY31" fmla="*/ 0 h 3136900"/>
                <a:gd name="connsiteX32" fmla="*/ 658821 w 2131218"/>
                <a:gd name="connsiteY32" fmla="*/ 12075 h 3136900"/>
                <a:gd name="connsiteX33" fmla="*/ 703271 w 2131218"/>
                <a:gd name="connsiteY33" fmla="*/ 56525 h 3136900"/>
                <a:gd name="connsiteX34" fmla="*/ 747721 w 2131218"/>
                <a:gd name="connsiteY34" fmla="*/ 12075 h 3136900"/>
                <a:gd name="connsiteX35" fmla="*/ 742719 w 2131218"/>
                <a:gd name="connsiteY35" fmla="*/ 0 h 3136900"/>
                <a:gd name="connsiteX36" fmla="*/ 767012 w 2131218"/>
                <a:gd name="connsiteY36" fmla="*/ 0 h 3136900"/>
                <a:gd name="connsiteX37" fmla="*/ 762010 w 2131218"/>
                <a:gd name="connsiteY37" fmla="*/ 12075 h 3136900"/>
                <a:gd name="connsiteX38" fmla="*/ 806460 w 2131218"/>
                <a:gd name="connsiteY38" fmla="*/ 56525 h 3136900"/>
                <a:gd name="connsiteX39" fmla="*/ 850910 w 2131218"/>
                <a:gd name="connsiteY39" fmla="*/ 12075 h 3136900"/>
                <a:gd name="connsiteX40" fmla="*/ 845909 w 2131218"/>
                <a:gd name="connsiteY40" fmla="*/ 0 h 3136900"/>
                <a:gd name="connsiteX41" fmla="*/ 870201 w 2131218"/>
                <a:gd name="connsiteY41" fmla="*/ 0 h 3136900"/>
                <a:gd name="connsiteX42" fmla="*/ 865199 w 2131218"/>
                <a:gd name="connsiteY42" fmla="*/ 12075 h 3136900"/>
                <a:gd name="connsiteX43" fmla="*/ 909649 w 2131218"/>
                <a:gd name="connsiteY43" fmla="*/ 56525 h 3136900"/>
                <a:gd name="connsiteX44" fmla="*/ 954099 w 2131218"/>
                <a:gd name="connsiteY44" fmla="*/ 12075 h 3136900"/>
                <a:gd name="connsiteX45" fmla="*/ 949098 w 2131218"/>
                <a:gd name="connsiteY45" fmla="*/ 0 h 3136900"/>
                <a:gd name="connsiteX46" fmla="*/ 973390 w 2131218"/>
                <a:gd name="connsiteY46" fmla="*/ 0 h 3136900"/>
                <a:gd name="connsiteX47" fmla="*/ 968388 w 2131218"/>
                <a:gd name="connsiteY47" fmla="*/ 12075 h 3136900"/>
                <a:gd name="connsiteX48" fmla="*/ 1012838 w 2131218"/>
                <a:gd name="connsiteY48" fmla="*/ 56525 h 3136900"/>
                <a:gd name="connsiteX49" fmla="*/ 1057288 w 2131218"/>
                <a:gd name="connsiteY49" fmla="*/ 12075 h 3136900"/>
                <a:gd name="connsiteX50" fmla="*/ 1052286 w 2131218"/>
                <a:gd name="connsiteY50" fmla="*/ 0 h 3136900"/>
                <a:gd name="connsiteX51" fmla="*/ 1076579 w 2131218"/>
                <a:gd name="connsiteY51" fmla="*/ 0 h 3136900"/>
                <a:gd name="connsiteX52" fmla="*/ 1071577 w 2131218"/>
                <a:gd name="connsiteY52" fmla="*/ 12075 h 3136900"/>
                <a:gd name="connsiteX53" fmla="*/ 1116027 w 2131218"/>
                <a:gd name="connsiteY53" fmla="*/ 56525 h 3136900"/>
                <a:gd name="connsiteX54" fmla="*/ 1160477 w 2131218"/>
                <a:gd name="connsiteY54" fmla="*/ 12075 h 3136900"/>
                <a:gd name="connsiteX55" fmla="*/ 1155475 w 2131218"/>
                <a:gd name="connsiteY55" fmla="*/ 0 h 3136900"/>
                <a:gd name="connsiteX56" fmla="*/ 1179768 w 2131218"/>
                <a:gd name="connsiteY56" fmla="*/ 0 h 3136900"/>
                <a:gd name="connsiteX57" fmla="*/ 1174766 w 2131218"/>
                <a:gd name="connsiteY57" fmla="*/ 12075 h 3136900"/>
                <a:gd name="connsiteX58" fmla="*/ 1219216 w 2131218"/>
                <a:gd name="connsiteY58" fmla="*/ 56525 h 3136900"/>
                <a:gd name="connsiteX59" fmla="*/ 1263666 w 2131218"/>
                <a:gd name="connsiteY59" fmla="*/ 12075 h 3136900"/>
                <a:gd name="connsiteX60" fmla="*/ 1258664 w 2131218"/>
                <a:gd name="connsiteY60" fmla="*/ 0 h 3136900"/>
                <a:gd name="connsiteX61" fmla="*/ 1282957 w 2131218"/>
                <a:gd name="connsiteY61" fmla="*/ 0 h 3136900"/>
                <a:gd name="connsiteX62" fmla="*/ 1277955 w 2131218"/>
                <a:gd name="connsiteY62" fmla="*/ 12075 h 3136900"/>
                <a:gd name="connsiteX63" fmla="*/ 1322405 w 2131218"/>
                <a:gd name="connsiteY63" fmla="*/ 56525 h 3136900"/>
                <a:gd name="connsiteX64" fmla="*/ 1366855 w 2131218"/>
                <a:gd name="connsiteY64" fmla="*/ 12075 h 3136900"/>
                <a:gd name="connsiteX65" fmla="*/ 1361853 w 2131218"/>
                <a:gd name="connsiteY65" fmla="*/ 0 h 3136900"/>
                <a:gd name="connsiteX66" fmla="*/ 1386146 w 2131218"/>
                <a:gd name="connsiteY66" fmla="*/ 0 h 3136900"/>
                <a:gd name="connsiteX67" fmla="*/ 1381144 w 2131218"/>
                <a:gd name="connsiteY67" fmla="*/ 12075 h 3136900"/>
                <a:gd name="connsiteX68" fmla="*/ 1425594 w 2131218"/>
                <a:gd name="connsiteY68" fmla="*/ 56525 h 3136900"/>
                <a:gd name="connsiteX69" fmla="*/ 1470044 w 2131218"/>
                <a:gd name="connsiteY69" fmla="*/ 12075 h 3136900"/>
                <a:gd name="connsiteX70" fmla="*/ 1465042 w 2131218"/>
                <a:gd name="connsiteY70" fmla="*/ 0 h 3136900"/>
                <a:gd name="connsiteX71" fmla="*/ 1489335 w 2131218"/>
                <a:gd name="connsiteY71" fmla="*/ 0 h 3136900"/>
                <a:gd name="connsiteX72" fmla="*/ 1484333 w 2131218"/>
                <a:gd name="connsiteY72" fmla="*/ 12075 h 3136900"/>
                <a:gd name="connsiteX73" fmla="*/ 1528783 w 2131218"/>
                <a:gd name="connsiteY73" fmla="*/ 56525 h 3136900"/>
                <a:gd name="connsiteX74" fmla="*/ 1573233 w 2131218"/>
                <a:gd name="connsiteY74" fmla="*/ 12075 h 3136900"/>
                <a:gd name="connsiteX75" fmla="*/ 1568231 w 2131218"/>
                <a:gd name="connsiteY75" fmla="*/ 0 h 3136900"/>
                <a:gd name="connsiteX76" fmla="*/ 1592524 w 2131218"/>
                <a:gd name="connsiteY76" fmla="*/ 0 h 3136900"/>
                <a:gd name="connsiteX77" fmla="*/ 1587522 w 2131218"/>
                <a:gd name="connsiteY77" fmla="*/ 12075 h 3136900"/>
                <a:gd name="connsiteX78" fmla="*/ 1631972 w 2131218"/>
                <a:gd name="connsiteY78" fmla="*/ 56525 h 3136900"/>
                <a:gd name="connsiteX79" fmla="*/ 1676422 w 2131218"/>
                <a:gd name="connsiteY79" fmla="*/ 12075 h 3136900"/>
                <a:gd name="connsiteX80" fmla="*/ 1671420 w 2131218"/>
                <a:gd name="connsiteY80" fmla="*/ 0 h 3136900"/>
                <a:gd name="connsiteX81" fmla="*/ 1695713 w 2131218"/>
                <a:gd name="connsiteY81" fmla="*/ 0 h 3136900"/>
                <a:gd name="connsiteX82" fmla="*/ 1690711 w 2131218"/>
                <a:gd name="connsiteY82" fmla="*/ 12075 h 3136900"/>
                <a:gd name="connsiteX83" fmla="*/ 1735161 w 2131218"/>
                <a:gd name="connsiteY83" fmla="*/ 56525 h 3136900"/>
                <a:gd name="connsiteX84" fmla="*/ 1779611 w 2131218"/>
                <a:gd name="connsiteY84" fmla="*/ 12075 h 3136900"/>
                <a:gd name="connsiteX85" fmla="*/ 1774609 w 2131218"/>
                <a:gd name="connsiteY85" fmla="*/ 0 h 3136900"/>
                <a:gd name="connsiteX86" fmla="*/ 1802062 w 2131218"/>
                <a:gd name="connsiteY86" fmla="*/ 0 h 3136900"/>
                <a:gd name="connsiteX87" fmla="*/ 1797060 w 2131218"/>
                <a:gd name="connsiteY87" fmla="*/ 12075 h 3136900"/>
                <a:gd name="connsiteX88" fmla="*/ 1841510 w 2131218"/>
                <a:gd name="connsiteY88" fmla="*/ 56525 h 3136900"/>
                <a:gd name="connsiteX89" fmla="*/ 1885960 w 2131218"/>
                <a:gd name="connsiteY89" fmla="*/ 12075 h 3136900"/>
                <a:gd name="connsiteX90" fmla="*/ 1880958 w 2131218"/>
                <a:gd name="connsiteY90" fmla="*/ 0 h 3136900"/>
                <a:gd name="connsiteX91" fmla="*/ 1905251 w 2131218"/>
                <a:gd name="connsiteY91" fmla="*/ 0 h 3136900"/>
                <a:gd name="connsiteX92" fmla="*/ 1900249 w 2131218"/>
                <a:gd name="connsiteY92" fmla="*/ 12075 h 3136900"/>
                <a:gd name="connsiteX93" fmla="*/ 1944699 w 2131218"/>
                <a:gd name="connsiteY93" fmla="*/ 56525 h 3136900"/>
                <a:gd name="connsiteX94" fmla="*/ 1989149 w 2131218"/>
                <a:gd name="connsiteY94" fmla="*/ 12075 h 3136900"/>
                <a:gd name="connsiteX95" fmla="*/ 1984147 w 2131218"/>
                <a:gd name="connsiteY95" fmla="*/ 0 h 3136900"/>
                <a:gd name="connsiteX96" fmla="*/ 2008440 w 2131218"/>
                <a:gd name="connsiteY96" fmla="*/ 0 h 3136900"/>
                <a:gd name="connsiteX97" fmla="*/ 2003438 w 2131218"/>
                <a:gd name="connsiteY97" fmla="*/ 12075 h 3136900"/>
                <a:gd name="connsiteX98" fmla="*/ 2047888 w 2131218"/>
                <a:gd name="connsiteY98" fmla="*/ 56525 h 3136900"/>
                <a:gd name="connsiteX99" fmla="*/ 2092338 w 2131218"/>
                <a:gd name="connsiteY99" fmla="*/ 12075 h 3136900"/>
                <a:gd name="connsiteX100" fmla="*/ 2087336 w 2131218"/>
                <a:gd name="connsiteY100" fmla="*/ 0 h 3136900"/>
                <a:gd name="connsiteX101" fmla="*/ 2094050 w 2131218"/>
                <a:gd name="connsiteY101" fmla="*/ 0 h 3136900"/>
                <a:gd name="connsiteX102" fmla="*/ 2131218 w 2131218"/>
                <a:gd name="connsiteY102" fmla="*/ 37168 h 3136900"/>
                <a:gd name="connsiteX103" fmla="*/ 2131218 w 2131218"/>
                <a:gd name="connsiteY103" fmla="*/ 3099732 h 3136900"/>
                <a:gd name="connsiteX104" fmla="*/ 2094050 w 2131218"/>
                <a:gd name="connsiteY104" fmla="*/ 3136900 h 3136900"/>
                <a:gd name="connsiteX105" fmla="*/ 37168 w 2131218"/>
                <a:gd name="connsiteY105" fmla="*/ 3136900 h 3136900"/>
                <a:gd name="connsiteX106" fmla="*/ 0 w 2131218"/>
                <a:gd name="connsiteY106" fmla="*/ 3099732 h 3136900"/>
                <a:gd name="connsiteX107" fmla="*/ 0 w 2131218"/>
                <a:gd name="connsiteY107" fmla="*/ 37168 h 3136900"/>
                <a:gd name="connsiteX108" fmla="*/ 37168 w 2131218"/>
                <a:gd name="connsiteY108" fmla="*/ 0 h 313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131218" h="3136900">
                  <a:moveTo>
                    <a:pt x="37168" y="0"/>
                  </a:moveTo>
                  <a:lnTo>
                    <a:pt x="44689" y="0"/>
                  </a:lnTo>
                  <a:lnTo>
                    <a:pt x="39687" y="12075"/>
                  </a:lnTo>
                  <a:cubicBezTo>
                    <a:pt x="39687" y="36624"/>
                    <a:pt x="59588" y="56525"/>
                    <a:pt x="84137" y="56525"/>
                  </a:cubicBezTo>
                  <a:cubicBezTo>
                    <a:pt x="108686" y="56525"/>
                    <a:pt x="128587" y="36624"/>
                    <a:pt x="128587" y="12075"/>
                  </a:cubicBezTo>
                  <a:lnTo>
                    <a:pt x="123585" y="0"/>
                  </a:lnTo>
                  <a:lnTo>
                    <a:pt x="147878" y="0"/>
                  </a:lnTo>
                  <a:lnTo>
                    <a:pt x="142876" y="12075"/>
                  </a:lnTo>
                  <a:cubicBezTo>
                    <a:pt x="142876" y="36624"/>
                    <a:pt x="162777" y="56525"/>
                    <a:pt x="187326" y="56525"/>
                  </a:cubicBezTo>
                  <a:cubicBezTo>
                    <a:pt x="211875" y="56525"/>
                    <a:pt x="231776" y="36624"/>
                    <a:pt x="231776" y="12075"/>
                  </a:cubicBezTo>
                  <a:lnTo>
                    <a:pt x="226774" y="0"/>
                  </a:lnTo>
                  <a:lnTo>
                    <a:pt x="251067" y="0"/>
                  </a:lnTo>
                  <a:lnTo>
                    <a:pt x="246065" y="12075"/>
                  </a:lnTo>
                  <a:cubicBezTo>
                    <a:pt x="246065" y="36624"/>
                    <a:pt x="265966" y="56525"/>
                    <a:pt x="290515" y="56525"/>
                  </a:cubicBezTo>
                  <a:cubicBezTo>
                    <a:pt x="315064" y="56525"/>
                    <a:pt x="334965" y="36624"/>
                    <a:pt x="334965" y="12075"/>
                  </a:cubicBezTo>
                  <a:lnTo>
                    <a:pt x="329963" y="0"/>
                  </a:lnTo>
                  <a:lnTo>
                    <a:pt x="354256" y="0"/>
                  </a:lnTo>
                  <a:lnTo>
                    <a:pt x="349254" y="12075"/>
                  </a:lnTo>
                  <a:cubicBezTo>
                    <a:pt x="349254" y="36624"/>
                    <a:pt x="369155" y="56525"/>
                    <a:pt x="393704" y="56525"/>
                  </a:cubicBezTo>
                  <a:cubicBezTo>
                    <a:pt x="418253" y="56525"/>
                    <a:pt x="438154" y="36624"/>
                    <a:pt x="438154" y="12075"/>
                  </a:cubicBezTo>
                  <a:lnTo>
                    <a:pt x="433152" y="0"/>
                  </a:lnTo>
                  <a:lnTo>
                    <a:pt x="457445" y="0"/>
                  </a:lnTo>
                  <a:lnTo>
                    <a:pt x="452443" y="12075"/>
                  </a:lnTo>
                  <a:cubicBezTo>
                    <a:pt x="452443" y="36624"/>
                    <a:pt x="472344" y="56525"/>
                    <a:pt x="496893" y="56525"/>
                  </a:cubicBezTo>
                  <a:cubicBezTo>
                    <a:pt x="521442" y="56525"/>
                    <a:pt x="541343" y="36624"/>
                    <a:pt x="541343" y="12075"/>
                  </a:cubicBezTo>
                  <a:lnTo>
                    <a:pt x="536341" y="0"/>
                  </a:lnTo>
                  <a:lnTo>
                    <a:pt x="560634" y="0"/>
                  </a:lnTo>
                  <a:lnTo>
                    <a:pt x="555632" y="12075"/>
                  </a:lnTo>
                  <a:cubicBezTo>
                    <a:pt x="555632" y="36624"/>
                    <a:pt x="575533" y="56525"/>
                    <a:pt x="600082" y="56525"/>
                  </a:cubicBezTo>
                  <a:cubicBezTo>
                    <a:pt x="624631" y="56525"/>
                    <a:pt x="644532" y="36624"/>
                    <a:pt x="644532" y="12075"/>
                  </a:cubicBezTo>
                  <a:lnTo>
                    <a:pt x="639530" y="0"/>
                  </a:lnTo>
                  <a:lnTo>
                    <a:pt x="663823" y="0"/>
                  </a:lnTo>
                  <a:lnTo>
                    <a:pt x="658821" y="12075"/>
                  </a:lnTo>
                  <a:cubicBezTo>
                    <a:pt x="658821" y="36624"/>
                    <a:pt x="678722" y="56525"/>
                    <a:pt x="703271" y="56525"/>
                  </a:cubicBezTo>
                  <a:cubicBezTo>
                    <a:pt x="727820" y="56525"/>
                    <a:pt x="747721" y="36624"/>
                    <a:pt x="747721" y="12075"/>
                  </a:cubicBezTo>
                  <a:lnTo>
                    <a:pt x="742719" y="0"/>
                  </a:lnTo>
                  <a:lnTo>
                    <a:pt x="767012" y="0"/>
                  </a:lnTo>
                  <a:lnTo>
                    <a:pt x="762010" y="12075"/>
                  </a:lnTo>
                  <a:cubicBezTo>
                    <a:pt x="762010" y="36624"/>
                    <a:pt x="781911" y="56525"/>
                    <a:pt x="806460" y="56525"/>
                  </a:cubicBezTo>
                  <a:cubicBezTo>
                    <a:pt x="831009" y="56525"/>
                    <a:pt x="850910" y="36624"/>
                    <a:pt x="850910" y="12075"/>
                  </a:cubicBezTo>
                  <a:lnTo>
                    <a:pt x="845909" y="0"/>
                  </a:lnTo>
                  <a:lnTo>
                    <a:pt x="870201" y="0"/>
                  </a:lnTo>
                  <a:lnTo>
                    <a:pt x="865199" y="12075"/>
                  </a:lnTo>
                  <a:cubicBezTo>
                    <a:pt x="865199" y="36624"/>
                    <a:pt x="885100" y="56525"/>
                    <a:pt x="909649" y="56525"/>
                  </a:cubicBezTo>
                  <a:cubicBezTo>
                    <a:pt x="934198" y="56525"/>
                    <a:pt x="954099" y="36624"/>
                    <a:pt x="954099" y="12075"/>
                  </a:cubicBezTo>
                  <a:lnTo>
                    <a:pt x="949098" y="0"/>
                  </a:lnTo>
                  <a:lnTo>
                    <a:pt x="973390" y="0"/>
                  </a:lnTo>
                  <a:lnTo>
                    <a:pt x="968388" y="12075"/>
                  </a:lnTo>
                  <a:cubicBezTo>
                    <a:pt x="968388" y="36624"/>
                    <a:pt x="988289" y="56525"/>
                    <a:pt x="1012838" y="56525"/>
                  </a:cubicBezTo>
                  <a:cubicBezTo>
                    <a:pt x="1037387" y="56525"/>
                    <a:pt x="1057288" y="36624"/>
                    <a:pt x="1057288" y="12075"/>
                  </a:cubicBezTo>
                  <a:lnTo>
                    <a:pt x="1052286" y="0"/>
                  </a:lnTo>
                  <a:lnTo>
                    <a:pt x="1076579" y="0"/>
                  </a:lnTo>
                  <a:lnTo>
                    <a:pt x="1071577" y="12075"/>
                  </a:lnTo>
                  <a:cubicBezTo>
                    <a:pt x="1071577" y="36624"/>
                    <a:pt x="1091478" y="56525"/>
                    <a:pt x="1116027" y="56525"/>
                  </a:cubicBezTo>
                  <a:cubicBezTo>
                    <a:pt x="1140576" y="56525"/>
                    <a:pt x="1160477" y="36624"/>
                    <a:pt x="1160477" y="12075"/>
                  </a:cubicBezTo>
                  <a:lnTo>
                    <a:pt x="1155475" y="0"/>
                  </a:lnTo>
                  <a:lnTo>
                    <a:pt x="1179768" y="0"/>
                  </a:lnTo>
                  <a:lnTo>
                    <a:pt x="1174766" y="12075"/>
                  </a:lnTo>
                  <a:cubicBezTo>
                    <a:pt x="1174766" y="36624"/>
                    <a:pt x="1194667" y="56525"/>
                    <a:pt x="1219216" y="56525"/>
                  </a:cubicBezTo>
                  <a:cubicBezTo>
                    <a:pt x="1243765" y="56525"/>
                    <a:pt x="1263666" y="36624"/>
                    <a:pt x="1263666" y="12075"/>
                  </a:cubicBezTo>
                  <a:lnTo>
                    <a:pt x="1258664" y="0"/>
                  </a:lnTo>
                  <a:lnTo>
                    <a:pt x="1282957" y="0"/>
                  </a:lnTo>
                  <a:lnTo>
                    <a:pt x="1277955" y="12075"/>
                  </a:lnTo>
                  <a:cubicBezTo>
                    <a:pt x="1277955" y="36624"/>
                    <a:pt x="1297856" y="56525"/>
                    <a:pt x="1322405" y="56525"/>
                  </a:cubicBezTo>
                  <a:cubicBezTo>
                    <a:pt x="1346954" y="56525"/>
                    <a:pt x="1366855" y="36624"/>
                    <a:pt x="1366855" y="12075"/>
                  </a:cubicBezTo>
                  <a:lnTo>
                    <a:pt x="1361853" y="0"/>
                  </a:lnTo>
                  <a:lnTo>
                    <a:pt x="1386146" y="0"/>
                  </a:lnTo>
                  <a:lnTo>
                    <a:pt x="1381144" y="12075"/>
                  </a:lnTo>
                  <a:cubicBezTo>
                    <a:pt x="1381144" y="36624"/>
                    <a:pt x="1401045" y="56525"/>
                    <a:pt x="1425594" y="56525"/>
                  </a:cubicBezTo>
                  <a:cubicBezTo>
                    <a:pt x="1450143" y="56525"/>
                    <a:pt x="1470044" y="36624"/>
                    <a:pt x="1470044" y="12075"/>
                  </a:cubicBezTo>
                  <a:lnTo>
                    <a:pt x="1465042" y="0"/>
                  </a:lnTo>
                  <a:lnTo>
                    <a:pt x="1489335" y="0"/>
                  </a:lnTo>
                  <a:lnTo>
                    <a:pt x="1484333" y="12075"/>
                  </a:lnTo>
                  <a:cubicBezTo>
                    <a:pt x="1484333" y="36624"/>
                    <a:pt x="1504234" y="56525"/>
                    <a:pt x="1528783" y="56525"/>
                  </a:cubicBezTo>
                  <a:cubicBezTo>
                    <a:pt x="1553332" y="56525"/>
                    <a:pt x="1573233" y="36624"/>
                    <a:pt x="1573233" y="12075"/>
                  </a:cubicBezTo>
                  <a:lnTo>
                    <a:pt x="1568231" y="0"/>
                  </a:lnTo>
                  <a:lnTo>
                    <a:pt x="1592524" y="0"/>
                  </a:lnTo>
                  <a:lnTo>
                    <a:pt x="1587522" y="12075"/>
                  </a:lnTo>
                  <a:cubicBezTo>
                    <a:pt x="1587522" y="36624"/>
                    <a:pt x="1607423" y="56525"/>
                    <a:pt x="1631972" y="56525"/>
                  </a:cubicBezTo>
                  <a:cubicBezTo>
                    <a:pt x="1656521" y="56525"/>
                    <a:pt x="1676422" y="36624"/>
                    <a:pt x="1676422" y="12075"/>
                  </a:cubicBezTo>
                  <a:lnTo>
                    <a:pt x="1671420" y="0"/>
                  </a:lnTo>
                  <a:lnTo>
                    <a:pt x="1695713" y="0"/>
                  </a:lnTo>
                  <a:lnTo>
                    <a:pt x="1690711" y="12075"/>
                  </a:lnTo>
                  <a:cubicBezTo>
                    <a:pt x="1690711" y="36624"/>
                    <a:pt x="1710612" y="56525"/>
                    <a:pt x="1735161" y="56525"/>
                  </a:cubicBezTo>
                  <a:cubicBezTo>
                    <a:pt x="1759710" y="56525"/>
                    <a:pt x="1779611" y="36624"/>
                    <a:pt x="1779611" y="12075"/>
                  </a:cubicBezTo>
                  <a:lnTo>
                    <a:pt x="1774609" y="0"/>
                  </a:lnTo>
                  <a:lnTo>
                    <a:pt x="1802062" y="0"/>
                  </a:lnTo>
                  <a:lnTo>
                    <a:pt x="1797060" y="12075"/>
                  </a:lnTo>
                  <a:cubicBezTo>
                    <a:pt x="1797060" y="36624"/>
                    <a:pt x="1816961" y="56525"/>
                    <a:pt x="1841510" y="56525"/>
                  </a:cubicBezTo>
                  <a:cubicBezTo>
                    <a:pt x="1866059" y="56525"/>
                    <a:pt x="1885960" y="36624"/>
                    <a:pt x="1885960" y="12075"/>
                  </a:cubicBezTo>
                  <a:lnTo>
                    <a:pt x="1880958" y="0"/>
                  </a:lnTo>
                  <a:lnTo>
                    <a:pt x="1905251" y="0"/>
                  </a:lnTo>
                  <a:lnTo>
                    <a:pt x="1900249" y="12075"/>
                  </a:lnTo>
                  <a:cubicBezTo>
                    <a:pt x="1900249" y="36624"/>
                    <a:pt x="1920150" y="56525"/>
                    <a:pt x="1944699" y="56525"/>
                  </a:cubicBezTo>
                  <a:cubicBezTo>
                    <a:pt x="1969248" y="56525"/>
                    <a:pt x="1989149" y="36624"/>
                    <a:pt x="1989149" y="12075"/>
                  </a:cubicBezTo>
                  <a:lnTo>
                    <a:pt x="1984147" y="0"/>
                  </a:lnTo>
                  <a:lnTo>
                    <a:pt x="2008440" y="0"/>
                  </a:lnTo>
                  <a:lnTo>
                    <a:pt x="2003438" y="12075"/>
                  </a:lnTo>
                  <a:cubicBezTo>
                    <a:pt x="2003438" y="36624"/>
                    <a:pt x="2023339" y="56525"/>
                    <a:pt x="2047888" y="56525"/>
                  </a:cubicBezTo>
                  <a:cubicBezTo>
                    <a:pt x="2072437" y="56525"/>
                    <a:pt x="2092338" y="36624"/>
                    <a:pt x="2092338" y="12075"/>
                  </a:cubicBezTo>
                  <a:lnTo>
                    <a:pt x="2087336" y="0"/>
                  </a:lnTo>
                  <a:lnTo>
                    <a:pt x="2094050" y="0"/>
                  </a:lnTo>
                  <a:cubicBezTo>
                    <a:pt x="2114577" y="0"/>
                    <a:pt x="2131218" y="16641"/>
                    <a:pt x="2131218" y="37168"/>
                  </a:cubicBezTo>
                  <a:lnTo>
                    <a:pt x="2131218" y="3099732"/>
                  </a:lnTo>
                  <a:cubicBezTo>
                    <a:pt x="2131218" y="3120259"/>
                    <a:pt x="2114577" y="3136900"/>
                    <a:pt x="2094050" y="3136900"/>
                  </a:cubicBezTo>
                  <a:lnTo>
                    <a:pt x="37168" y="3136900"/>
                  </a:lnTo>
                  <a:cubicBezTo>
                    <a:pt x="16641" y="3136900"/>
                    <a:pt x="0" y="3120259"/>
                    <a:pt x="0" y="3099732"/>
                  </a:cubicBezTo>
                  <a:lnTo>
                    <a:pt x="0" y="37168"/>
                  </a:lnTo>
                  <a:cubicBezTo>
                    <a:pt x="0" y="16641"/>
                    <a:pt x="16641" y="0"/>
                    <a:pt x="37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flipV="1">
              <a:off x="1319213" y="3978587"/>
              <a:ext cx="2131218" cy="1810375"/>
            </a:xfrm>
            <a:custGeom>
              <a:avLst/>
              <a:gdLst>
                <a:gd name="connsiteX0" fmla="*/ 37168 w 2131218"/>
                <a:gd name="connsiteY0" fmla="*/ 0 h 3136900"/>
                <a:gd name="connsiteX1" fmla="*/ 44689 w 2131218"/>
                <a:gd name="connsiteY1" fmla="*/ 0 h 3136900"/>
                <a:gd name="connsiteX2" fmla="*/ 39687 w 2131218"/>
                <a:gd name="connsiteY2" fmla="*/ 12075 h 3136900"/>
                <a:gd name="connsiteX3" fmla="*/ 84137 w 2131218"/>
                <a:gd name="connsiteY3" fmla="*/ 56525 h 3136900"/>
                <a:gd name="connsiteX4" fmla="*/ 128587 w 2131218"/>
                <a:gd name="connsiteY4" fmla="*/ 12075 h 3136900"/>
                <a:gd name="connsiteX5" fmla="*/ 123585 w 2131218"/>
                <a:gd name="connsiteY5" fmla="*/ 0 h 3136900"/>
                <a:gd name="connsiteX6" fmla="*/ 147878 w 2131218"/>
                <a:gd name="connsiteY6" fmla="*/ 0 h 3136900"/>
                <a:gd name="connsiteX7" fmla="*/ 142876 w 2131218"/>
                <a:gd name="connsiteY7" fmla="*/ 12075 h 3136900"/>
                <a:gd name="connsiteX8" fmla="*/ 187326 w 2131218"/>
                <a:gd name="connsiteY8" fmla="*/ 56525 h 3136900"/>
                <a:gd name="connsiteX9" fmla="*/ 231776 w 2131218"/>
                <a:gd name="connsiteY9" fmla="*/ 12075 h 3136900"/>
                <a:gd name="connsiteX10" fmla="*/ 226774 w 2131218"/>
                <a:gd name="connsiteY10" fmla="*/ 0 h 3136900"/>
                <a:gd name="connsiteX11" fmla="*/ 251067 w 2131218"/>
                <a:gd name="connsiteY11" fmla="*/ 0 h 3136900"/>
                <a:gd name="connsiteX12" fmla="*/ 246065 w 2131218"/>
                <a:gd name="connsiteY12" fmla="*/ 12075 h 3136900"/>
                <a:gd name="connsiteX13" fmla="*/ 290515 w 2131218"/>
                <a:gd name="connsiteY13" fmla="*/ 56525 h 3136900"/>
                <a:gd name="connsiteX14" fmla="*/ 334965 w 2131218"/>
                <a:gd name="connsiteY14" fmla="*/ 12075 h 3136900"/>
                <a:gd name="connsiteX15" fmla="*/ 329963 w 2131218"/>
                <a:gd name="connsiteY15" fmla="*/ 0 h 3136900"/>
                <a:gd name="connsiteX16" fmla="*/ 354256 w 2131218"/>
                <a:gd name="connsiteY16" fmla="*/ 0 h 3136900"/>
                <a:gd name="connsiteX17" fmla="*/ 349254 w 2131218"/>
                <a:gd name="connsiteY17" fmla="*/ 12075 h 3136900"/>
                <a:gd name="connsiteX18" fmla="*/ 393704 w 2131218"/>
                <a:gd name="connsiteY18" fmla="*/ 56525 h 3136900"/>
                <a:gd name="connsiteX19" fmla="*/ 438154 w 2131218"/>
                <a:gd name="connsiteY19" fmla="*/ 12075 h 3136900"/>
                <a:gd name="connsiteX20" fmla="*/ 433152 w 2131218"/>
                <a:gd name="connsiteY20" fmla="*/ 0 h 3136900"/>
                <a:gd name="connsiteX21" fmla="*/ 457445 w 2131218"/>
                <a:gd name="connsiteY21" fmla="*/ 0 h 3136900"/>
                <a:gd name="connsiteX22" fmla="*/ 452443 w 2131218"/>
                <a:gd name="connsiteY22" fmla="*/ 12075 h 3136900"/>
                <a:gd name="connsiteX23" fmla="*/ 496893 w 2131218"/>
                <a:gd name="connsiteY23" fmla="*/ 56525 h 3136900"/>
                <a:gd name="connsiteX24" fmla="*/ 541343 w 2131218"/>
                <a:gd name="connsiteY24" fmla="*/ 12075 h 3136900"/>
                <a:gd name="connsiteX25" fmla="*/ 536341 w 2131218"/>
                <a:gd name="connsiteY25" fmla="*/ 0 h 3136900"/>
                <a:gd name="connsiteX26" fmla="*/ 560634 w 2131218"/>
                <a:gd name="connsiteY26" fmla="*/ 0 h 3136900"/>
                <a:gd name="connsiteX27" fmla="*/ 555632 w 2131218"/>
                <a:gd name="connsiteY27" fmla="*/ 12075 h 3136900"/>
                <a:gd name="connsiteX28" fmla="*/ 600082 w 2131218"/>
                <a:gd name="connsiteY28" fmla="*/ 56525 h 3136900"/>
                <a:gd name="connsiteX29" fmla="*/ 644532 w 2131218"/>
                <a:gd name="connsiteY29" fmla="*/ 12075 h 3136900"/>
                <a:gd name="connsiteX30" fmla="*/ 639530 w 2131218"/>
                <a:gd name="connsiteY30" fmla="*/ 0 h 3136900"/>
                <a:gd name="connsiteX31" fmla="*/ 663823 w 2131218"/>
                <a:gd name="connsiteY31" fmla="*/ 0 h 3136900"/>
                <a:gd name="connsiteX32" fmla="*/ 658821 w 2131218"/>
                <a:gd name="connsiteY32" fmla="*/ 12075 h 3136900"/>
                <a:gd name="connsiteX33" fmla="*/ 703271 w 2131218"/>
                <a:gd name="connsiteY33" fmla="*/ 56525 h 3136900"/>
                <a:gd name="connsiteX34" fmla="*/ 747721 w 2131218"/>
                <a:gd name="connsiteY34" fmla="*/ 12075 h 3136900"/>
                <a:gd name="connsiteX35" fmla="*/ 742719 w 2131218"/>
                <a:gd name="connsiteY35" fmla="*/ 0 h 3136900"/>
                <a:gd name="connsiteX36" fmla="*/ 767012 w 2131218"/>
                <a:gd name="connsiteY36" fmla="*/ 0 h 3136900"/>
                <a:gd name="connsiteX37" fmla="*/ 762010 w 2131218"/>
                <a:gd name="connsiteY37" fmla="*/ 12075 h 3136900"/>
                <a:gd name="connsiteX38" fmla="*/ 806460 w 2131218"/>
                <a:gd name="connsiteY38" fmla="*/ 56525 h 3136900"/>
                <a:gd name="connsiteX39" fmla="*/ 850910 w 2131218"/>
                <a:gd name="connsiteY39" fmla="*/ 12075 h 3136900"/>
                <a:gd name="connsiteX40" fmla="*/ 845909 w 2131218"/>
                <a:gd name="connsiteY40" fmla="*/ 0 h 3136900"/>
                <a:gd name="connsiteX41" fmla="*/ 870201 w 2131218"/>
                <a:gd name="connsiteY41" fmla="*/ 0 h 3136900"/>
                <a:gd name="connsiteX42" fmla="*/ 865199 w 2131218"/>
                <a:gd name="connsiteY42" fmla="*/ 12075 h 3136900"/>
                <a:gd name="connsiteX43" fmla="*/ 909649 w 2131218"/>
                <a:gd name="connsiteY43" fmla="*/ 56525 h 3136900"/>
                <a:gd name="connsiteX44" fmla="*/ 954099 w 2131218"/>
                <a:gd name="connsiteY44" fmla="*/ 12075 h 3136900"/>
                <a:gd name="connsiteX45" fmla="*/ 949098 w 2131218"/>
                <a:gd name="connsiteY45" fmla="*/ 0 h 3136900"/>
                <a:gd name="connsiteX46" fmla="*/ 973390 w 2131218"/>
                <a:gd name="connsiteY46" fmla="*/ 0 h 3136900"/>
                <a:gd name="connsiteX47" fmla="*/ 968388 w 2131218"/>
                <a:gd name="connsiteY47" fmla="*/ 12075 h 3136900"/>
                <a:gd name="connsiteX48" fmla="*/ 1012838 w 2131218"/>
                <a:gd name="connsiteY48" fmla="*/ 56525 h 3136900"/>
                <a:gd name="connsiteX49" fmla="*/ 1057288 w 2131218"/>
                <a:gd name="connsiteY49" fmla="*/ 12075 h 3136900"/>
                <a:gd name="connsiteX50" fmla="*/ 1052286 w 2131218"/>
                <a:gd name="connsiteY50" fmla="*/ 0 h 3136900"/>
                <a:gd name="connsiteX51" fmla="*/ 1076579 w 2131218"/>
                <a:gd name="connsiteY51" fmla="*/ 0 h 3136900"/>
                <a:gd name="connsiteX52" fmla="*/ 1071577 w 2131218"/>
                <a:gd name="connsiteY52" fmla="*/ 12075 h 3136900"/>
                <a:gd name="connsiteX53" fmla="*/ 1116027 w 2131218"/>
                <a:gd name="connsiteY53" fmla="*/ 56525 h 3136900"/>
                <a:gd name="connsiteX54" fmla="*/ 1160477 w 2131218"/>
                <a:gd name="connsiteY54" fmla="*/ 12075 h 3136900"/>
                <a:gd name="connsiteX55" fmla="*/ 1155475 w 2131218"/>
                <a:gd name="connsiteY55" fmla="*/ 0 h 3136900"/>
                <a:gd name="connsiteX56" fmla="*/ 1179768 w 2131218"/>
                <a:gd name="connsiteY56" fmla="*/ 0 h 3136900"/>
                <a:gd name="connsiteX57" fmla="*/ 1174766 w 2131218"/>
                <a:gd name="connsiteY57" fmla="*/ 12075 h 3136900"/>
                <a:gd name="connsiteX58" fmla="*/ 1219216 w 2131218"/>
                <a:gd name="connsiteY58" fmla="*/ 56525 h 3136900"/>
                <a:gd name="connsiteX59" fmla="*/ 1263666 w 2131218"/>
                <a:gd name="connsiteY59" fmla="*/ 12075 h 3136900"/>
                <a:gd name="connsiteX60" fmla="*/ 1258664 w 2131218"/>
                <a:gd name="connsiteY60" fmla="*/ 0 h 3136900"/>
                <a:gd name="connsiteX61" fmla="*/ 1282957 w 2131218"/>
                <a:gd name="connsiteY61" fmla="*/ 0 h 3136900"/>
                <a:gd name="connsiteX62" fmla="*/ 1277955 w 2131218"/>
                <a:gd name="connsiteY62" fmla="*/ 12075 h 3136900"/>
                <a:gd name="connsiteX63" fmla="*/ 1322405 w 2131218"/>
                <a:gd name="connsiteY63" fmla="*/ 56525 h 3136900"/>
                <a:gd name="connsiteX64" fmla="*/ 1366855 w 2131218"/>
                <a:gd name="connsiteY64" fmla="*/ 12075 h 3136900"/>
                <a:gd name="connsiteX65" fmla="*/ 1361853 w 2131218"/>
                <a:gd name="connsiteY65" fmla="*/ 0 h 3136900"/>
                <a:gd name="connsiteX66" fmla="*/ 1386146 w 2131218"/>
                <a:gd name="connsiteY66" fmla="*/ 0 h 3136900"/>
                <a:gd name="connsiteX67" fmla="*/ 1381144 w 2131218"/>
                <a:gd name="connsiteY67" fmla="*/ 12075 h 3136900"/>
                <a:gd name="connsiteX68" fmla="*/ 1425594 w 2131218"/>
                <a:gd name="connsiteY68" fmla="*/ 56525 h 3136900"/>
                <a:gd name="connsiteX69" fmla="*/ 1470044 w 2131218"/>
                <a:gd name="connsiteY69" fmla="*/ 12075 h 3136900"/>
                <a:gd name="connsiteX70" fmla="*/ 1465042 w 2131218"/>
                <a:gd name="connsiteY70" fmla="*/ 0 h 3136900"/>
                <a:gd name="connsiteX71" fmla="*/ 1489335 w 2131218"/>
                <a:gd name="connsiteY71" fmla="*/ 0 h 3136900"/>
                <a:gd name="connsiteX72" fmla="*/ 1484333 w 2131218"/>
                <a:gd name="connsiteY72" fmla="*/ 12075 h 3136900"/>
                <a:gd name="connsiteX73" fmla="*/ 1528783 w 2131218"/>
                <a:gd name="connsiteY73" fmla="*/ 56525 h 3136900"/>
                <a:gd name="connsiteX74" fmla="*/ 1573233 w 2131218"/>
                <a:gd name="connsiteY74" fmla="*/ 12075 h 3136900"/>
                <a:gd name="connsiteX75" fmla="*/ 1568231 w 2131218"/>
                <a:gd name="connsiteY75" fmla="*/ 0 h 3136900"/>
                <a:gd name="connsiteX76" fmla="*/ 1592524 w 2131218"/>
                <a:gd name="connsiteY76" fmla="*/ 0 h 3136900"/>
                <a:gd name="connsiteX77" fmla="*/ 1587522 w 2131218"/>
                <a:gd name="connsiteY77" fmla="*/ 12075 h 3136900"/>
                <a:gd name="connsiteX78" fmla="*/ 1631972 w 2131218"/>
                <a:gd name="connsiteY78" fmla="*/ 56525 h 3136900"/>
                <a:gd name="connsiteX79" fmla="*/ 1676422 w 2131218"/>
                <a:gd name="connsiteY79" fmla="*/ 12075 h 3136900"/>
                <a:gd name="connsiteX80" fmla="*/ 1671420 w 2131218"/>
                <a:gd name="connsiteY80" fmla="*/ 0 h 3136900"/>
                <a:gd name="connsiteX81" fmla="*/ 1695713 w 2131218"/>
                <a:gd name="connsiteY81" fmla="*/ 0 h 3136900"/>
                <a:gd name="connsiteX82" fmla="*/ 1690711 w 2131218"/>
                <a:gd name="connsiteY82" fmla="*/ 12075 h 3136900"/>
                <a:gd name="connsiteX83" fmla="*/ 1735161 w 2131218"/>
                <a:gd name="connsiteY83" fmla="*/ 56525 h 3136900"/>
                <a:gd name="connsiteX84" fmla="*/ 1779611 w 2131218"/>
                <a:gd name="connsiteY84" fmla="*/ 12075 h 3136900"/>
                <a:gd name="connsiteX85" fmla="*/ 1774609 w 2131218"/>
                <a:gd name="connsiteY85" fmla="*/ 0 h 3136900"/>
                <a:gd name="connsiteX86" fmla="*/ 1802062 w 2131218"/>
                <a:gd name="connsiteY86" fmla="*/ 0 h 3136900"/>
                <a:gd name="connsiteX87" fmla="*/ 1797060 w 2131218"/>
                <a:gd name="connsiteY87" fmla="*/ 12075 h 3136900"/>
                <a:gd name="connsiteX88" fmla="*/ 1841510 w 2131218"/>
                <a:gd name="connsiteY88" fmla="*/ 56525 h 3136900"/>
                <a:gd name="connsiteX89" fmla="*/ 1885960 w 2131218"/>
                <a:gd name="connsiteY89" fmla="*/ 12075 h 3136900"/>
                <a:gd name="connsiteX90" fmla="*/ 1880958 w 2131218"/>
                <a:gd name="connsiteY90" fmla="*/ 0 h 3136900"/>
                <a:gd name="connsiteX91" fmla="*/ 1905251 w 2131218"/>
                <a:gd name="connsiteY91" fmla="*/ 0 h 3136900"/>
                <a:gd name="connsiteX92" fmla="*/ 1900249 w 2131218"/>
                <a:gd name="connsiteY92" fmla="*/ 12075 h 3136900"/>
                <a:gd name="connsiteX93" fmla="*/ 1944699 w 2131218"/>
                <a:gd name="connsiteY93" fmla="*/ 56525 h 3136900"/>
                <a:gd name="connsiteX94" fmla="*/ 1989149 w 2131218"/>
                <a:gd name="connsiteY94" fmla="*/ 12075 h 3136900"/>
                <a:gd name="connsiteX95" fmla="*/ 1984147 w 2131218"/>
                <a:gd name="connsiteY95" fmla="*/ 0 h 3136900"/>
                <a:gd name="connsiteX96" fmla="*/ 2008440 w 2131218"/>
                <a:gd name="connsiteY96" fmla="*/ 0 h 3136900"/>
                <a:gd name="connsiteX97" fmla="*/ 2003438 w 2131218"/>
                <a:gd name="connsiteY97" fmla="*/ 12075 h 3136900"/>
                <a:gd name="connsiteX98" fmla="*/ 2047888 w 2131218"/>
                <a:gd name="connsiteY98" fmla="*/ 56525 h 3136900"/>
                <a:gd name="connsiteX99" fmla="*/ 2092338 w 2131218"/>
                <a:gd name="connsiteY99" fmla="*/ 12075 h 3136900"/>
                <a:gd name="connsiteX100" fmla="*/ 2087336 w 2131218"/>
                <a:gd name="connsiteY100" fmla="*/ 0 h 3136900"/>
                <a:gd name="connsiteX101" fmla="*/ 2094050 w 2131218"/>
                <a:gd name="connsiteY101" fmla="*/ 0 h 3136900"/>
                <a:gd name="connsiteX102" fmla="*/ 2131218 w 2131218"/>
                <a:gd name="connsiteY102" fmla="*/ 37168 h 3136900"/>
                <a:gd name="connsiteX103" fmla="*/ 2131218 w 2131218"/>
                <a:gd name="connsiteY103" fmla="*/ 3099732 h 3136900"/>
                <a:gd name="connsiteX104" fmla="*/ 2094050 w 2131218"/>
                <a:gd name="connsiteY104" fmla="*/ 3136900 h 3136900"/>
                <a:gd name="connsiteX105" fmla="*/ 37168 w 2131218"/>
                <a:gd name="connsiteY105" fmla="*/ 3136900 h 3136900"/>
                <a:gd name="connsiteX106" fmla="*/ 0 w 2131218"/>
                <a:gd name="connsiteY106" fmla="*/ 3099732 h 3136900"/>
                <a:gd name="connsiteX107" fmla="*/ 0 w 2131218"/>
                <a:gd name="connsiteY107" fmla="*/ 37168 h 3136900"/>
                <a:gd name="connsiteX108" fmla="*/ 37168 w 2131218"/>
                <a:gd name="connsiteY108" fmla="*/ 0 h 313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131218" h="3136900">
                  <a:moveTo>
                    <a:pt x="37168" y="0"/>
                  </a:moveTo>
                  <a:lnTo>
                    <a:pt x="44689" y="0"/>
                  </a:lnTo>
                  <a:lnTo>
                    <a:pt x="39687" y="12075"/>
                  </a:lnTo>
                  <a:cubicBezTo>
                    <a:pt x="39687" y="36624"/>
                    <a:pt x="59588" y="56525"/>
                    <a:pt x="84137" y="56525"/>
                  </a:cubicBezTo>
                  <a:cubicBezTo>
                    <a:pt x="108686" y="56525"/>
                    <a:pt x="128587" y="36624"/>
                    <a:pt x="128587" y="12075"/>
                  </a:cubicBezTo>
                  <a:lnTo>
                    <a:pt x="123585" y="0"/>
                  </a:lnTo>
                  <a:lnTo>
                    <a:pt x="147878" y="0"/>
                  </a:lnTo>
                  <a:lnTo>
                    <a:pt x="142876" y="12075"/>
                  </a:lnTo>
                  <a:cubicBezTo>
                    <a:pt x="142876" y="36624"/>
                    <a:pt x="162777" y="56525"/>
                    <a:pt x="187326" y="56525"/>
                  </a:cubicBezTo>
                  <a:cubicBezTo>
                    <a:pt x="211875" y="56525"/>
                    <a:pt x="231776" y="36624"/>
                    <a:pt x="231776" y="12075"/>
                  </a:cubicBezTo>
                  <a:lnTo>
                    <a:pt x="226774" y="0"/>
                  </a:lnTo>
                  <a:lnTo>
                    <a:pt x="251067" y="0"/>
                  </a:lnTo>
                  <a:lnTo>
                    <a:pt x="246065" y="12075"/>
                  </a:lnTo>
                  <a:cubicBezTo>
                    <a:pt x="246065" y="36624"/>
                    <a:pt x="265966" y="56525"/>
                    <a:pt x="290515" y="56525"/>
                  </a:cubicBezTo>
                  <a:cubicBezTo>
                    <a:pt x="315064" y="56525"/>
                    <a:pt x="334965" y="36624"/>
                    <a:pt x="334965" y="12075"/>
                  </a:cubicBezTo>
                  <a:lnTo>
                    <a:pt x="329963" y="0"/>
                  </a:lnTo>
                  <a:lnTo>
                    <a:pt x="354256" y="0"/>
                  </a:lnTo>
                  <a:lnTo>
                    <a:pt x="349254" y="12075"/>
                  </a:lnTo>
                  <a:cubicBezTo>
                    <a:pt x="349254" y="36624"/>
                    <a:pt x="369155" y="56525"/>
                    <a:pt x="393704" y="56525"/>
                  </a:cubicBezTo>
                  <a:cubicBezTo>
                    <a:pt x="418253" y="56525"/>
                    <a:pt x="438154" y="36624"/>
                    <a:pt x="438154" y="12075"/>
                  </a:cubicBezTo>
                  <a:lnTo>
                    <a:pt x="433152" y="0"/>
                  </a:lnTo>
                  <a:lnTo>
                    <a:pt x="457445" y="0"/>
                  </a:lnTo>
                  <a:lnTo>
                    <a:pt x="452443" y="12075"/>
                  </a:lnTo>
                  <a:cubicBezTo>
                    <a:pt x="452443" y="36624"/>
                    <a:pt x="472344" y="56525"/>
                    <a:pt x="496893" y="56525"/>
                  </a:cubicBezTo>
                  <a:cubicBezTo>
                    <a:pt x="521442" y="56525"/>
                    <a:pt x="541343" y="36624"/>
                    <a:pt x="541343" y="12075"/>
                  </a:cubicBezTo>
                  <a:lnTo>
                    <a:pt x="536341" y="0"/>
                  </a:lnTo>
                  <a:lnTo>
                    <a:pt x="560634" y="0"/>
                  </a:lnTo>
                  <a:lnTo>
                    <a:pt x="555632" y="12075"/>
                  </a:lnTo>
                  <a:cubicBezTo>
                    <a:pt x="555632" y="36624"/>
                    <a:pt x="575533" y="56525"/>
                    <a:pt x="600082" y="56525"/>
                  </a:cubicBezTo>
                  <a:cubicBezTo>
                    <a:pt x="624631" y="56525"/>
                    <a:pt x="644532" y="36624"/>
                    <a:pt x="644532" y="12075"/>
                  </a:cubicBezTo>
                  <a:lnTo>
                    <a:pt x="639530" y="0"/>
                  </a:lnTo>
                  <a:lnTo>
                    <a:pt x="663823" y="0"/>
                  </a:lnTo>
                  <a:lnTo>
                    <a:pt x="658821" y="12075"/>
                  </a:lnTo>
                  <a:cubicBezTo>
                    <a:pt x="658821" y="36624"/>
                    <a:pt x="678722" y="56525"/>
                    <a:pt x="703271" y="56525"/>
                  </a:cubicBezTo>
                  <a:cubicBezTo>
                    <a:pt x="727820" y="56525"/>
                    <a:pt x="747721" y="36624"/>
                    <a:pt x="747721" y="12075"/>
                  </a:cubicBezTo>
                  <a:lnTo>
                    <a:pt x="742719" y="0"/>
                  </a:lnTo>
                  <a:lnTo>
                    <a:pt x="767012" y="0"/>
                  </a:lnTo>
                  <a:lnTo>
                    <a:pt x="762010" y="12075"/>
                  </a:lnTo>
                  <a:cubicBezTo>
                    <a:pt x="762010" y="36624"/>
                    <a:pt x="781911" y="56525"/>
                    <a:pt x="806460" y="56525"/>
                  </a:cubicBezTo>
                  <a:cubicBezTo>
                    <a:pt x="831009" y="56525"/>
                    <a:pt x="850910" y="36624"/>
                    <a:pt x="850910" y="12075"/>
                  </a:cubicBezTo>
                  <a:lnTo>
                    <a:pt x="845909" y="0"/>
                  </a:lnTo>
                  <a:lnTo>
                    <a:pt x="870201" y="0"/>
                  </a:lnTo>
                  <a:lnTo>
                    <a:pt x="865199" y="12075"/>
                  </a:lnTo>
                  <a:cubicBezTo>
                    <a:pt x="865199" y="36624"/>
                    <a:pt x="885100" y="56525"/>
                    <a:pt x="909649" y="56525"/>
                  </a:cubicBezTo>
                  <a:cubicBezTo>
                    <a:pt x="934198" y="56525"/>
                    <a:pt x="954099" y="36624"/>
                    <a:pt x="954099" y="12075"/>
                  </a:cubicBezTo>
                  <a:lnTo>
                    <a:pt x="949098" y="0"/>
                  </a:lnTo>
                  <a:lnTo>
                    <a:pt x="973390" y="0"/>
                  </a:lnTo>
                  <a:lnTo>
                    <a:pt x="968388" y="12075"/>
                  </a:lnTo>
                  <a:cubicBezTo>
                    <a:pt x="968388" y="36624"/>
                    <a:pt x="988289" y="56525"/>
                    <a:pt x="1012838" y="56525"/>
                  </a:cubicBezTo>
                  <a:cubicBezTo>
                    <a:pt x="1037387" y="56525"/>
                    <a:pt x="1057288" y="36624"/>
                    <a:pt x="1057288" y="12075"/>
                  </a:cubicBezTo>
                  <a:lnTo>
                    <a:pt x="1052286" y="0"/>
                  </a:lnTo>
                  <a:lnTo>
                    <a:pt x="1076579" y="0"/>
                  </a:lnTo>
                  <a:lnTo>
                    <a:pt x="1071577" y="12075"/>
                  </a:lnTo>
                  <a:cubicBezTo>
                    <a:pt x="1071577" y="36624"/>
                    <a:pt x="1091478" y="56525"/>
                    <a:pt x="1116027" y="56525"/>
                  </a:cubicBezTo>
                  <a:cubicBezTo>
                    <a:pt x="1140576" y="56525"/>
                    <a:pt x="1160477" y="36624"/>
                    <a:pt x="1160477" y="12075"/>
                  </a:cubicBezTo>
                  <a:lnTo>
                    <a:pt x="1155475" y="0"/>
                  </a:lnTo>
                  <a:lnTo>
                    <a:pt x="1179768" y="0"/>
                  </a:lnTo>
                  <a:lnTo>
                    <a:pt x="1174766" y="12075"/>
                  </a:lnTo>
                  <a:cubicBezTo>
                    <a:pt x="1174766" y="36624"/>
                    <a:pt x="1194667" y="56525"/>
                    <a:pt x="1219216" y="56525"/>
                  </a:cubicBezTo>
                  <a:cubicBezTo>
                    <a:pt x="1243765" y="56525"/>
                    <a:pt x="1263666" y="36624"/>
                    <a:pt x="1263666" y="12075"/>
                  </a:cubicBezTo>
                  <a:lnTo>
                    <a:pt x="1258664" y="0"/>
                  </a:lnTo>
                  <a:lnTo>
                    <a:pt x="1282957" y="0"/>
                  </a:lnTo>
                  <a:lnTo>
                    <a:pt x="1277955" y="12075"/>
                  </a:lnTo>
                  <a:cubicBezTo>
                    <a:pt x="1277955" y="36624"/>
                    <a:pt x="1297856" y="56525"/>
                    <a:pt x="1322405" y="56525"/>
                  </a:cubicBezTo>
                  <a:cubicBezTo>
                    <a:pt x="1346954" y="56525"/>
                    <a:pt x="1366855" y="36624"/>
                    <a:pt x="1366855" y="12075"/>
                  </a:cubicBezTo>
                  <a:lnTo>
                    <a:pt x="1361853" y="0"/>
                  </a:lnTo>
                  <a:lnTo>
                    <a:pt x="1386146" y="0"/>
                  </a:lnTo>
                  <a:lnTo>
                    <a:pt x="1381144" y="12075"/>
                  </a:lnTo>
                  <a:cubicBezTo>
                    <a:pt x="1381144" y="36624"/>
                    <a:pt x="1401045" y="56525"/>
                    <a:pt x="1425594" y="56525"/>
                  </a:cubicBezTo>
                  <a:cubicBezTo>
                    <a:pt x="1450143" y="56525"/>
                    <a:pt x="1470044" y="36624"/>
                    <a:pt x="1470044" y="12075"/>
                  </a:cubicBezTo>
                  <a:lnTo>
                    <a:pt x="1465042" y="0"/>
                  </a:lnTo>
                  <a:lnTo>
                    <a:pt x="1489335" y="0"/>
                  </a:lnTo>
                  <a:lnTo>
                    <a:pt x="1484333" y="12075"/>
                  </a:lnTo>
                  <a:cubicBezTo>
                    <a:pt x="1484333" y="36624"/>
                    <a:pt x="1504234" y="56525"/>
                    <a:pt x="1528783" y="56525"/>
                  </a:cubicBezTo>
                  <a:cubicBezTo>
                    <a:pt x="1553332" y="56525"/>
                    <a:pt x="1573233" y="36624"/>
                    <a:pt x="1573233" y="12075"/>
                  </a:cubicBezTo>
                  <a:lnTo>
                    <a:pt x="1568231" y="0"/>
                  </a:lnTo>
                  <a:lnTo>
                    <a:pt x="1592524" y="0"/>
                  </a:lnTo>
                  <a:lnTo>
                    <a:pt x="1587522" y="12075"/>
                  </a:lnTo>
                  <a:cubicBezTo>
                    <a:pt x="1587522" y="36624"/>
                    <a:pt x="1607423" y="56525"/>
                    <a:pt x="1631972" y="56525"/>
                  </a:cubicBezTo>
                  <a:cubicBezTo>
                    <a:pt x="1656521" y="56525"/>
                    <a:pt x="1676422" y="36624"/>
                    <a:pt x="1676422" y="12075"/>
                  </a:cubicBezTo>
                  <a:lnTo>
                    <a:pt x="1671420" y="0"/>
                  </a:lnTo>
                  <a:lnTo>
                    <a:pt x="1695713" y="0"/>
                  </a:lnTo>
                  <a:lnTo>
                    <a:pt x="1690711" y="12075"/>
                  </a:lnTo>
                  <a:cubicBezTo>
                    <a:pt x="1690711" y="36624"/>
                    <a:pt x="1710612" y="56525"/>
                    <a:pt x="1735161" y="56525"/>
                  </a:cubicBezTo>
                  <a:cubicBezTo>
                    <a:pt x="1759710" y="56525"/>
                    <a:pt x="1779611" y="36624"/>
                    <a:pt x="1779611" y="12075"/>
                  </a:cubicBezTo>
                  <a:lnTo>
                    <a:pt x="1774609" y="0"/>
                  </a:lnTo>
                  <a:lnTo>
                    <a:pt x="1802062" y="0"/>
                  </a:lnTo>
                  <a:lnTo>
                    <a:pt x="1797060" y="12075"/>
                  </a:lnTo>
                  <a:cubicBezTo>
                    <a:pt x="1797060" y="36624"/>
                    <a:pt x="1816961" y="56525"/>
                    <a:pt x="1841510" y="56525"/>
                  </a:cubicBezTo>
                  <a:cubicBezTo>
                    <a:pt x="1866059" y="56525"/>
                    <a:pt x="1885960" y="36624"/>
                    <a:pt x="1885960" y="12075"/>
                  </a:cubicBezTo>
                  <a:lnTo>
                    <a:pt x="1880958" y="0"/>
                  </a:lnTo>
                  <a:lnTo>
                    <a:pt x="1905251" y="0"/>
                  </a:lnTo>
                  <a:lnTo>
                    <a:pt x="1900249" y="12075"/>
                  </a:lnTo>
                  <a:cubicBezTo>
                    <a:pt x="1900249" y="36624"/>
                    <a:pt x="1920150" y="56525"/>
                    <a:pt x="1944699" y="56525"/>
                  </a:cubicBezTo>
                  <a:cubicBezTo>
                    <a:pt x="1969248" y="56525"/>
                    <a:pt x="1989149" y="36624"/>
                    <a:pt x="1989149" y="12075"/>
                  </a:cubicBezTo>
                  <a:lnTo>
                    <a:pt x="1984147" y="0"/>
                  </a:lnTo>
                  <a:lnTo>
                    <a:pt x="2008440" y="0"/>
                  </a:lnTo>
                  <a:lnTo>
                    <a:pt x="2003438" y="12075"/>
                  </a:lnTo>
                  <a:cubicBezTo>
                    <a:pt x="2003438" y="36624"/>
                    <a:pt x="2023339" y="56525"/>
                    <a:pt x="2047888" y="56525"/>
                  </a:cubicBezTo>
                  <a:cubicBezTo>
                    <a:pt x="2072437" y="56525"/>
                    <a:pt x="2092338" y="36624"/>
                    <a:pt x="2092338" y="12075"/>
                  </a:cubicBezTo>
                  <a:lnTo>
                    <a:pt x="2087336" y="0"/>
                  </a:lnTo>
                  <a:lnTo>
                    <a:pt x="2094050" y="0"/>
                  </a:lnTo>
                  <a:cubicBezTo>
                    <a:pt x="2114577" y="0"/>
                    <a:pt x="2131218" y="16641"/>
                    <a:pt x="2131218" y="37168"/>
                  </a:cubicBezTo>
                  <a:lnTo>
                    <a:pt x="2131218" y="3099732"/>
                  </a:lnTo>
                  <a:cubicBezTo>
                    <a:pt x="2131218" y="3120259"/>
                    <a:pt x="2114577" y="3136900"/>
                    <a:pt x="2094050" y="3136900"/>
                  </a:cubicBezTo>
                  <a:lnTo>
                    <a:pt x="37168" y="3136900"/>
                  </a:lnTo>
                  <a:cubicBezTo>
                    <a:pt x="16641" y="3136900"/>
                    <a:pt x="0" y="3120259"/>
                    <a:pt x="0" y="3099732"/>
                  </a:cubicBezTo>
                  <a:lnTo>
                    <a:pt x="0" y="37168"/>
                  </a:lnTo>
                  <a:cubicBezTo>
                    <a:pt x="0" y="16641"/>
                    <a:pt x="16641" y="0"/>
                    <a:pt x="37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302374" y="2279025"/>
            <a:ext cx="2390775" cy="3344837"/>
            <a:chOff x="1319213" y="2444125"/>
            <a:chExt cx="2131218" cy="3344837"/>
          </a:xfrm>
        </p:grpSpPr>
        <p:sp>
          <p:nvSpPr>
            <p:cNvPr id="50" name="任意多边形 49"/>
            <p:cNvSpPr/>
            <p:nvPr/>
          </p:nvSpPr>
          <p:spPr>
            <a:xfrm>
              <a:off x="1319213" y="2444125"/>
              <a:ext cx="2131218" cy="1810375"/>
            </a:xfrm>
            <a:custGeom>
              <a:avLst/>
              <a:gdLst>
                <a:gd name="connsiteX0" fmla="*/ 37168 w 2131218"/>
                <a:gd name="connsiteY0" fmla="*/ 0 h 3136900"/>
                <a:gd name="connsiteX1" fmla="*/ 44689 w 2131218"/>
                <a:gd name="connsiteY1" fmla="*/ 0 h 3136900"/>
                <a:gd name="connsiteX2" fmla="*/ 39687 w 2131218"/>
                <a:gd name="connsiteY2" fmla="*/ 12075 h 3136900"/>
                <a:gd name="connsiteX3" fmla="*/ 84137 w 2131218"/>
                <a:gd name="connsiteY3" fmla="*/ 56525 h 3136900"/>
                <a:gd name="connsiteX4" fmla="*/ 128587 w 2131218"/>
                <a:gd name="connsiteY4" fmla="*/ 12075 h 3136900"/>
                <a:gd name="connsiteX5" fmla="*/ 123585 w 2131218"/>
                <a:gd name="connsiteY5" fmla="*/ 0 h 3136900"/>
                <a:gd name="connsiteX6" fmla="*/ 147878 w 2131218"/>
                <a:gd name="connsiteY6" fmla="*/ 0 h 3136900"/>
                <a:gd name="connsiteX7" fmla="*/ 142876 w 2131218"/>
                <a:gd name="connsiteY7" fmla="*/ 12075 h 3136900"/>
                <a:gd name="connsiteX8" fmla="*/ 187326 w 2131218"/>
                <a:gd name="connsiteY8" fmla="*/ 56525 h 3136900"/>
                <a:gd name="connsiteX9" fmla="*/ 231776 w 2131218"/>
                <a:gd name="connsiteY9" fmla="*/ 12075 h 3136900"/>
                <a:gd name="connsiteX10" fmla="*/ 226774 w 2131218"/>
                <a:gd name="connsiteY10" fmla="*/ 0 h 3136900"/>
                <a:gd name="connsiteX11" fmla="*/ 251067 w 2131218"/>
                <a:gd name="connsiteY11" fmla="*/ 0 h 3136900"/>
                <a:gd name="connsiteX12" fmla="*/ 246065 w 2131218"/>
                <a:gd name="connsiteY12" fmla="*/ 12075 h 3136900"/>
                <a:gd name="connsiteX13" fmla="*/ 290515 w 2131218"/>
                <a:gd name="connsiteY13" fmla="*/ 56525 h 3136900"/>
                <a:gd name="connsiteX14" fmla="*/ 334965 w 2131218"/>
                <a:gd name="connsiteY14" fmla="*/ 12075 h 3136900"/>
                <a:gd name="connsiteX15" fmla="*/ 329963 w 2131218"/>
                <a:gd name="connsiteY15" fmla="*/ 0 h 3136900"/>
                <a:gd name="connsiteX16" fmla="*/ 354256 w 2131218"/>
                <a:gd name="connsiteY16" fmla="*/ 0 h 3136900"/>
                <a:gd name="connsiteX17" fmla="*/ 349254 w 2131218"/>
                <a:gd name="connsiteY17" fmla="*/ 12075 h 3136900"/>
                <a:gd name="connsiteX18" fmla="*/ 393704 w 2131218"/>
                <a:gd name="connsiteY18" fmla="*/ 56525 h 3136900"/>
                <a:gd name="connsiteX19" fmla="*/ 438154 w 2131218"/>
                <a:gd name="connsiteY19" fmla="*/ 12075 h 3136900"/>
                <a:gd name="connsiteX20" fmla="*/ 433152 w 2131218"/>
                <a:gd name="connsiteY20" fmla="*/ 0 h 3136900"/>
                <a:gd name="connsiteX21" fmla="*/ 457445 w 2131218"/>
                <a:gd name="connsiteY21" fmla="*/ 0 h 3136900"/>
                <a:gd name="connsiteX22" fmla="*/ 452443 w 2131218"/>
                <a:gd name="connsiteY22" fmla="*/ 12075 h 3136900"/>
                <a:gd name="connsiteX23" fmla="*/ 496893 w 2131218"/>
                <a:gd name="connsiteY23" fmla="*/ 56525 h 3136900"/>
                <a:gd name="connsiteX24" fmla="*/ 541343 w 2131218"/>
                <a:gd name="connsiteY24" fmla="*/ 12075 h 3136900"/>
                <a:gd name="connsiteX25" fmla="*/ 536341 w 2131218"/>
                <a:gd name="connsiteY25" fmla="*/ 0 h 3136900"/>
                <a:gd name="connsiteX26" fmla="*/ 560634 w 2131218"/>
                <a:gd name="connsiteY26" fmla="*/ 0 h 3136900"/>
                <a:gd name="connsiteX27" fmla="*/ 555632 w 2131218"/>
                <a:gd name="connsiteY27" fmla="*/ 12075 h 3136900"/>
                <a:gd name="connsiteX28" fmla="*/ 600082 w 2131218"/>
                <a:gd name="connsiteY28" fmla="*/ 56525 h 3136900"/>
                <a:gd name="connsiteX29" fmla="*/ 644532 w 2131218"/>
                <a:gd name="connsiteY29" fmla="*/ 12075 h 3136900"/>
                <a:gd name="connsiteX30" fmla="*/ 639530 w 2131218"/>
                <a:gd name="connsiteY30" fmla="*/ 0 h 3136900"/>
                <a:gd name="connsiteX31" fmla="*/ 663823 w 2131218"/>
                <a:gd name="connsiteY31" fmla="*/ 0 h 3136900"/>
                <a:gd name="connsiteX32" fmla="*/ 658821 w 2131218"/>
                <a:gd name="connsiteY32" fmla="*/ 12075 h 3136900"/>
                <a:gd name="connsiteX33" fmla="*/ 703271 w 2131218"/>
                <a:gd name="connsiteY33" fmla="*/ 56525 h 3136900"/>
                <a:gd name="connsiteX34" fmla="*/ 747721 w 2131218"/>
                <a:gd name="connsiteY34" fmla="*/ 12075 h 3136900"/>
                <a:gd name="connsiteX35" fmla="*/ 742719 w 2131218"/>
                <a:gd name="connsiteY35" fmla="*/ 0 h 3136900"/>
                <a:gd name="connsiteX36" fmla="*/ 767012 w 2131218"/>
                <a:gd name="connsiteY36" fmla="*/ 0 h 3136900"/>
                <a:gd name="connsiteX37" fmla="*/ 762010 w 2131218"/>
                <a:gd name="connsiteY37" fmla="*/ 12075 h 3136900"/>
                <a:gd name="connsiteX38" fmla="*/ 806460 w 2131218"/>
                <a:gd name="connsiteY38" fmla="*/ 56525 h 3136900"/>
                <a:gd name="connsiteX39" fmla="*/ 850910 w 2131218"/>
                <a:gd name="connsiteY39" fmla="*/ 12075 h 3136900"/>
                <a:gd name="connsiteX40" fmla="*/ 845909 w 2131218"/>
                <a:gd name="connsiteY40" fmla="*/ 0 h 3136900"/>
                <a:gd name="connsiteX41" fmla="*/ 870201 w 2131218"/>
                <a:gd name="connsiteY41" fmla="*/ 0 h 3136900"/>
                <a:gd name="connsiteX42" fmla="*/ 865199 w 2131218"/>
                <a:gd name="connsiteY42" fmla="*/ 12075 h 3136900"/>
                <a:gd name="connsiteX43" fmla="*/ 909649 w 2131218"/>
                <a:gd name="connsiteY43" fmla="*/ 56525 h 3136900"/>
                <a:gd name="connsiteX44" fmla="*/ 954099 w 2131218"/>
                <a:gd name="connsiteY44" fmla="*/ 12075 h 3136900"/>
                <a:gd name="connsiteX45" fmla="*/ 949098 w 2131218"/>
                <a:gd name="connsiteY45" fmla="*/ 0 h 3136900"/>
                <a:gd name="connsiteX46" fmla="*/ 973390 w 2131218"/>
                <a:gd name="connsiteY46" fmla="*/ 0 h 3136900"/>
                <a:gd name="connsiteX47" fmla="*/ 968388 w 2131218"/>
                <a:gd name="connsiteY47" fmla="*/ 12075 h 3136900"/>
                <a:gd name="connsiteX48" fmla="*/ 1012838 w 2131218"/>
                <a:gd name="connsiteY48" fmla="*/ 56525 h 3136900"/>
                <a:gd name="connsiteX49" fmla="*/ 1057288 w 2131218"/>
                <a:gd name="connsiteY49" fmla="*/ 12075 h 3136900"/>
                <a:gd name="connsiteX50" fmla="*/ 1052286 w 2131218"/>
                <a:gd name="connsiteY50" fmla="*/ 0 h 3136900"/>
                <a:gd name="connsiteX51" fmla="*/ 1076579 w 2131218"/>
                <a:gd name="connsiteY51" fmla="*/ 0 h 3136900"/>
                <a:gd name="connsiteX52" fmla="*/ 1071577 w 2131218"/>
                <a:gd name="connsiteY52" fmla="*/ 12075 h 3136900"/>
                <a:gd name="connsiteX53" fmla="*/ 1116027 w 2131218"/>
                <a:gd name="connsiteY53" fmla="*/ 56525 h 3136900"/>
                <a:gd name="connsiteX54" fmla="*/ 1160477 w 2131218"/>
                <a:gd name="connsiteY54" fmla="*/ 12075 h 3136900"/>
                <a:gd name="connsiteX55" fmla="*/ 1155475 w 2131218"/>
                <a:gd name="connsiteY55" fmla="*/ 0 h 3136900"/>
                <a:gd name="connsiteX56" fmla="*/ 1179768 w 2131218"/>
                <a:gd name="connsiteY56" fmla="*/ 0 h 3136900"/>
                <a:gd name="connsiteX57" fmla="*/ 1174766 w 2131218"/>
                <a:gd name="connsiteY57" fmla="*/ 12075 h 3136900"/>
                <a:gd name="connsiteX58" fmla="*/ 1219216 w 2131218"/>
                <a:gd name="connsiteY58" fmla="*/ 56525 h 3136900"/>
                <a:gd name="connsiteX59" fmla="*/ 1263666 w 2131218"/>
                <a:gd name="connsiteY59" fmla="*/ 12075 h 3136900"/>
                <a:gd name="connsiteX60" fmla="*/ 1258664 w 2131218"/>
                <a:gd name="connsiteY60" fmla="*/ 0 h 3136900"/>
                <a:gd name="connsiteX61" fmla="*/ 1282957 w 2131218"/>
                <a:gd name="connsiteY61" fmla="*/ 0 h 3136900"/>
                <a:gd name="connsiteX62" fmla="*/ 1277955 w 2131218"/>
                <a:gd name="connsiteY62" fmla="*/ 12075 h 3136900"/>
                <a:gd name="connsiteX63" fmla="*/ 1322405 w 2131218"/>
                <a:gd name="connsiteY63" fmla="*/ 56525 h 3136900"/>
                <a:gd name="connsiteX64" fmla="*/ 1366855 w 2131218"/>
                <a:gd name="connsiteY64" fmla="*/ 12075 h 3136900"/>
                <a:gd name="connsiteX65" fmla="*/ 1361853 w 2131218"/>
                <a:gd name="connsiteY65" fmla="*/ 0 h 3136900"/>
                <a:gd name="connsiteX66" fmla="*/ 1386146 w 2131218"/>
                <a:gd name="connsiteY66" fmla="*/ 0 h 3136900"/>
                <a:gd name="connsiteX67" fmla="*/ 1381144 w 2131218"/>
                <a:gd name="connsiteY67" fmla="*/ 12075 h 3136900"/>
                <a:gd name="connsiteX68" fmla="*/ 1425594 w 2131218"/>
                <a:gd name="connsiteY68" fmla="*/ 56525 h 3136900"/>
                <a:gd name="connsiteX69" fmla="*/ 1470044 w 2131218"/>
                <a:gd name="connsiteY69" fmla="*/ 12075 h 3136900"/>
                <a:gd name="connsiteX70" fmla="*/ 1465042 w 2131218"/>
                <a:gd name="connsiteY70" fmla="*/ 0 h 3136900"/>
                <a:gd name="connsiteX71" fmla="*/ 1489335 w 2131218"/>
                <a:gd name="connsiteY71" fmla="*/ 0 h 3136900"/>
                <a:gd name="connsiteX72" fmla="*/ 1484333 w 2131218"/>
                <a:gd name="connsiteY72" fmla="*/ 12075 h 3136900"/>
                <a:gd name="connsiteX73" fmla="*/ 1528783 w 2131218"/>
                <a:gd name="connsiteY73" fmla="*/ 56525 h 3136900"/>
                <a:gd name="connsiteX74" fmla="*/ 1573233 w 2131218"/>
                <a:gd name="connsiteY74" fmla="*/ 12075 h 3136900"/>
                <a:gd name="connsiteX75" fmla="*/ 1568231 w 2131218"/>
                <a:gd name="connsiteY75" fmla="*/ 0 h 3136900"/>
                <a:gd name="connsiteX76" fmla="*/ 1592524 w 2131218"/>
                <a:gd name="connsiteY76" fmla="*/ 0 h 3136900"/>
                <a:gd name="connsiteX77" fmla="*/ 1587522 w 2131218"/>
                <a:gd name="connsiteY77" fmla="*/ 12075 h 3136900"/>
                <a:gd name="connsiteX78" fmla="*/ 1631972 w 2131218"/>
                <a:gd name="connsiteY78" fmla="*/ 56525 h 3136900"/>
                <a:gd name="connsiteX79" fmla="*/ 1676422 w 2131218"/>
                <a:gd name="connsiteY79" fmla="*/ 12075 h 3136900"/>
                <a:gd name="connsiteX80" fmla="*/ 1671420 w 2131218"/>
                <a:gd name="connsiteY80" fmla="*/ 0 h 3136900"/>
                <a:gd name="connsiteX81" fmla="*/ 1695713 w 2131218"/>
                <a:gd name="connsiteY81" fmla="*/ 0 h 3136900"/>
                <a:gd name="connsiteX82" fmla="*/ 1690711 w 2131218"/>
                <a:gd name="connsiteY82" fmla="*/ 12075 h 3136900"/>
                <a:gd name="connsiteX83" fmla="*/ 1735161 w 2131218"/>
                <a:gd name="connsiteY83" fmla="*/ 56525 h 3136900"/>
                <a:gd name="connsiteX84" fmla="*/ 1779611 w 2131218"/>
                <a:gd name="connsiteY84" fmla="*/ 12075 h 3136900"/>
                <a:gd name="connsiteX85" fmla="*/ 1774609 w 2131218"/>
                <a:gd name="connsiteY85" fmla="*/ 0 h 3136900"/>
                <a:gd name="connsiteX86" fmla="*/ 1802062 w 2131218"/>
                <a:gd name="connsiteY86" fmla="*/ 0 h 3136900"/>
                <a:gd name="connsiteX87" fmla="*/ 1797060 w 2131218"/>
                <a:gd name="connsiteY87" fmla="*/ 12075 h 3136900"/>
                <a:gd name="connsiteX88" fmla="*/ 1841510 w 2131218"/>
                <a:gd name="connsiteY88" fmla="*/ 56525 h 3136900"/>
                <a:gd name="connsiteX89" fmla="*/ 1885960 w 2131218"/>
                <a:gd name="connsiteY89" fmla="*/ 12075 h 3136900"/>
                <a:gd name="connsiteX90" fmla="*/ 1880958 w 2131218"/>
                <a:gd name="connsiteY90" fmla="*/ 0 h 3136900"/>
                <a:gd name="connsiteX91" fmla="*/ 1905251 w 2131218"/>
                <a:gd name="connsiteY91" fmla="*/ 0 h 3136900"/>
                <a:gd name="connsiteX92" fmla="*/ 1900249 w 2131218"/>
                <a:gd name="connsiteY92" fmla="*/ 12075 h 3136900"/>
                <a:gd name="connsiteX93" fmla="*/ 1944699 w 2131218"/>
                <a:gd name="connsiteY93" fmla="*/ 56525 h 3136900"/>
                <a:gd name="connsiteX94" fmla="*/ 1989149 w 2131218"/>
                <a:gd name="connsiteY94" fmla="*/ 12075 h 3136900"/>
                <a:gd name="connsiteX95" fmla="*/ 1984147 w 2131218"/>
                <a:gd name="connsiteY95" fmla="*/ 0 h 3136900"/>
                <a:gd name="connsiteX96" fmla="*/ 2008440 w 2131218"/>
                <a:gd name="connsiteY96" fmla="*/ 0 h 3136900"/>
                <a:gd name="connsiteX97" fmla="*/ 2003438 w 2131218"/>
                <a:gd name="connsiteY97" fmla="*/ 12075 h 3136900"/>
                <a:gd name="connsiteX98" fmla="*/ 2047888 w 2131218"/>
                <a:gd name="connsiteY98" fmla="*/ 56525 h 3136900"/>
                <a:gd name="connsiteX99" fmla="*/ 2092338 w 2131218"/>
                <a:gd name="connsiteY99" fmla="*/ 12075 h 3136900"/>
                <a:gd name="connsiteX100" fmla="*/ 2087336 w 2131218"/>
                <a:gd name="connsiteY100" fmla="*/ 0 h 3136900"/>
                <a:gd name="connsiteX101" fmla="*/ 2094050 w 2131218"/>
                <a:gd name="connsiteY101" fmla="*/ 0 h 3136900"/>
                <a:gd name="connsiteX102" fmla="*/ 2131218 w 2131218"/>
                <a:gd name="connsiteY102" fmla="*/ 37168 h 3136900"/>
                <a:gd name="connsiteX103" fmla="*/ 2131218 w 2131218"/>
                <a:gd name="connsiteY103" fmla="*/ 3099732 h 3136900"/>
                <a:gd name="connsiteX104" fmla="*/ 2094050 w 2131218"/>
                <a:gd name="connsiteY104" fmla="*/ 3136900 h 3136900"/>
                <a:gd name="connsiteX105" fmla="*/ 37168 w 2131218"/>
                <a:gd name="connsiteY105" fmla="*/ 3136900 h 3136900"/>
                <a:gd name="connsiteX106" fmla="*/ 0 w 2131218"/>
                <a:gd name="connsiteY106" fmla="*/ 3099732 h 3136900"/>
                <a:gd name="connsiteX107" fmla="*/ 0 w 2131218"/>
                <a:gd name="connsiteY107" fmla="*/ 37168 h 3136900"/>
                <a:gd name="connsiteX108" fmla="*/ 37168 w 2131218"/>
                <a:gd name="connsiteY108" fmla="*/ 0 h 313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131218" h="3136900">
                  <a:moveTo>
                    <a:pt x="37168" y="0"/>
                  </a:moveTo>
                  <a:lnTo>
                    <a:pt x="44689" y="0"/>
                  </a:lnTo>
                  <a:lnTo>
                    <a:pt x="39687" y="12075"/>
                  </a:lnTo>
                  <a:cubicBezTo>
                    <a:pt x="39687" y="36624"/>
                    <a:pt x="59588" y="56525"/>
                    <a:pt x="84137" y="56525"/>
                  </a:cubicBezTo>
                  <a:cubicBezTo>
                    <a:pt x="108686" y="56525"/>
                    <a:pt x="128587" y="36624"/>
                    <a:pt x="128587" y="12075"/>
                  </a:cubicBezTo>
                  <a:lnTo>
                    <a:pt x="123585" y="0"/>
                  </a:lnTo>
                  <a:lnTo>
                    <a:pt x="147878" y="0"/>
                  </a:lnTo>
                  <a:lnTo>
                    <a:pt x="142876" y="12075"/>
                  </a:lnTo>
                  <a:cubicBezTo>
                    <a:pt x="142876" y="36624"/>
                    <a:pt x="162777" y="56525"/>
                    <a:pt x="187326" y="56525"/>
                  </a:cubicBezTo>
                  <a:cubicBezTo>
                    <a:pt x="211875" y="56525"/>
                    <a:pt x="231776" y="36624"/>
                    <a:pt x="231776" y="12075"/>
                  </a:cubicBezTo>
                  <a:lnTo>
                    <a:pt x="226774" y="0"/>
                  </a:lnTo>
                  <a:lnTo>
                    <a:pt x="251067" y="0"/>
                  </a:lnTo>
                  <a:lnTo>
                    <a:pt x="246065" y="12075"/>
                  </a:lnTo>
                  <a:cubicBezTo>
                    <a:pt x="246065" y="36624"/>
                    <a:pt x="265966" y="56525"/>
                    <a:pt x="290515" y="56525"/>
                  </a:cubicBezTo>
                  <a:cubicBezTo>
                    <a:pt x="315064" y="56525"/>
                    <a:pt x="334965" y="36624"/>
                    <a:pt x="334965" y="12075"/>
                  </a:cubicBezTo>
                  <a:lnTo>
                    <a:pt x="329963" y="0"/>
                  </a:lnTo>
                  <a:lnTo>
                    <a:pt x="354256" y="0"/>
                  </a:lnTo>
                  <a:lnTo>
                    <a:pt x="349254" y="12075"/>
                  </a:lnTo>
                  <a:cubicBezTo>
                    <a:pt x="349254" y="36624"/>
                    <a:pt x="369155" y="56525"/>
                    <a:pt x="393704" y="56525"/>
                  </a:cubicBezTo>
                  <a:cubicBezTo>
                    <a:pt x="418253" y="56525"/>
                    <a:pt x="438154" y="36624"/>
                    <a:pt x="438154" y="12075"/>
                  </a:cubicBezTo>
                  <a:lnTo>
                    <a:pt x="433152" y="0"/>
                  </a:lnTo>
                  <a:lnTo>
                    <a:pt x="457445" y="0"/>
                  </a:lnTo>
                  <a:lnTo>
                    <a:pt x="452443" y="12075"/>
                  </a:lnTo>
                  <a:cubicBezTo>
                    <a:pt x="452443" y="36624"/>
                    <a:pt x="472344" y="56525"/>
                    <a:pt x="496893" y="56525"/>
                  </a:cubicBezTo>
                  <a:cubicBezTo>
                    <a:pt x="521442" y="56525"/>
                    <a:pt x="541343" y="36624"/>
                    <a:pt x="541343" y="12075"/>
                  </a:cubicBezTo>
                  <a:lnTo>
                    <a:pt x="536341" y="0"/>
                  </a:lnTo>
                  <a:lnTo>
                    <a:pt x="560634" y="0"/>
                  </a:lnTo>
                  <a:lnTo>
                    <a:pt x="555632" y="12075"/>
                  </a:lnTo>
                  <a:cubicBezTo>
                    <a:pt x="555632" y="36624"/>
                    <a:pt x="575533" y="56525"/>
                    <a:pt x="600082" y="56525"/>
                  </a:cubicBezTo>
                  <a:cubicBezTo>
                    <a:pt x="624631" y="56525"/>
                    <a:pt x="644532" y="36624"/>
                    <a:pt x="644532" y="12075"/>
                  </a:cubicBezTo>
                  <a:lnTo>
                    <a:pt x="639530" y="0"/>
                  </a:lnTo>
                  <a:lnTo>
                    <a:pt x="663823" y="0"/>
                  </a:lnTo>
                  <a:lnTo>
                    <a:pt x="658821" y="12075"/>
                  </a:lnTo>
                  <a:cubicBezTo>
                    <a:pt x="658821" y="36624"/>
                    <a:pt x="678722" y="56525"/>
                    <a:pt x="703271" y="56525"/>
                  </a:cubicBezTo>
                  <a:cubicBezTo>
                    <a:pt x="727820" y="56525"/>
                    <a:pt x="747721" y="36624"/>
                    <a:pt x="747721" y="12075"/>
                  </a:cubicBezTo>
                  <a:lnTo>
                    <a:pt x="742719" y="0"/>
                  </a:lnTo>
                  <a:lnTo>
                    <a:pt x="767012" y="0"/>
                  </a:lnTo>
                  <a:lnTo>
                    <a:pt x="762010" y="12075"/>
                  </a:lnTo>
                  <a:cubicBezTo>
                    <a:pt x="762010" y="36624"/>
                    <a:pt x="781911" y="56525"/>
                    <a:pt x="806460" y="56525"/>
                  </a:cubicBezTo>
                  <a:cubicBezTo>
                    <a:pt x="831009" y="56525"/>
                    <a:pt x="850910" y="36624"/>
                    <a:pt x="850910" y="12075"/>
                  </a:cubicBezTo>
                  <a:lnTo>
                    <a:pt x="845909" y="0"/>
                  </a:lnTo>
                  <a:lnTo>
                    <a:pt x="870201" y="0"/>
                  </a:lnTo>
                  <a:lnTo>
                    <a:pt x="865199" y="12075"/>
                  </a:lnTo>
                  <a:cubicBezTo>
                    <a:pt x="865199" y="36624"/>
                    <a:pt x="885100" y="56525"/>
                    <a:pt x="909649" y="56525"/>
                  </a:cubicBezTo>
                  <a:cubicBezTo>
                    <a:pt x="934198" y="56525"/>
                    <a:pt x="954099" y="36624"/>
                    <a:pt x="954099" y="12075"/>
                  </a:cubicBezTo>
                  <a:lnTo>
                    <a:pt x="949098" y="0"/>
                  </a:lnTo>
                  <a:lnTo>
                    <a:pt x="973390" y="0"/>
                  </a:lnTo>
                  <a:lnTo>
                    <a:pt x="968388" y="12075"/>
                  </a:lnTo>
                  <a:cubicBezTo>
                    <a:pt x="968388" y="36624"/>
                    <a:pt x="988289" y="56525"/>
                    <a:pt x="1012838" y="56525"/>
                  </a:cubicBezTo>
                  <a:cubicBezTo>
                    <a:pt x="1037387" y="56525"/>
                    <a:pt x="1057288" y="36624"/>
                    <a:pt x="1057288" y="12075"/>
                  </a:cubicBezTo>
                  <a:lnTo>
                    <a:pt x="1052286" y="0"/>
                  </a:lnTo>
                  <a:lnTo>
                    <a:pt x="1076579" y="0"/>
                  </a:lnTo>
                  <a:lnTo>
                    <a:pt x="1071577" y="12075"/>
                  </a:lnTo>
                  <a:cubicBezTo>
                    <a:pt x="1071577" y="36624"/>
                    <a:pt x="1091478" y="56525"/>
                    <a:pt x="1116027" y="56525"/>
                  </a:cubicBezTo>
                  <a:cubicBezTo>
                    <a:pt x="1140576" y="56525"/>
                    <a:pt x="1160477" y="36624"/>
                    <a:pt x="1160477" y="12075"/>
                  </a:cubicBezTo>
                  <a:lnTo>
                    <a:pt x="1155475" y="0"/>
                  </a:lnTo>
                  <a:lnTo>
                    <a:pt x="1179768" y="0"/>
                  </a:lnTo>
                  <a:lnTo>
                    <a:pt x="1174766" y="12075"/>
                  </a:lnTo>
                  <a:cubicBezTo>
                    <a:pt x="1174766" y="36624"/>
                    <a:pt x="1194667" y="56525"/>
                    <a:pt x="1219216" y="56525"/>
                  </a:cubicBezTo>
                  <a:cubicBezTo>
                    <a:pt x="1243765" y="56525"/>
                    <a:pt x="1263666" y="36624"/>
                    <a:pt x="1263666" y="12075"/>
                  </a:cubicBezTo>
                  <a:lnTo>
                    <a:pt x="1258664" y="0"/>
                  </a:lnTo>
                  <a:lnTo>
                    <a:pt x="1282957" y="0"/>
                  </a:lnTo>
                  <a:lnTo>
                    <a:pt x="1277955" y="12075"/>
                  </a:lnTo>
                  <a:cubicBezTo>
                    <a:pt x="1277955" y="36624"/>
                    <a:pt x="1297856" y="56525"/>
                    <a:pt x="1322405" y="56525"/>
                  </a:cubicBezTo>
                  <a:cubicBezTo>
                    <a:pt x="1346954" y="56525"/>
                    <a:pt x="1366855" y="36624"/>
                    <a:pt x="1366855" y="12075"/>
                  </a:cubicBezTo>
                  <a:lnTo>
                    <a:pt x="1361853" y="0"/>
                  </a:lnTo>
                  <a:lnTo>
                    <a:pt x="1386146" y="0"/>
                  </a:lnTo>
                  <a:lnTo>
                    <a:pt x="1381144" y="12075"/>
                  </a:lnTo>
                  <a:cubicBezTo>
                    <a:pt x="1381144" y="36624"/>
                    <a:pt x="1401045" y="56525"/>
                    <a:pt x="1425594" y="56525"/>
                  </a:cubicBezTo>
                  <a:cubicBezTo>
                    <a:pt x="1450143" y="56525"/>
                    <a:pt x="1470044" y="36624"/>
                    <a:pt x="1470044" y="12075"/>
                  </a:cubicBezTo>
                  <a:lnTo>
                    <a:pt x="1465042" y="0"/>
                  </a:lnTo>
                  <a:lnTo>
                    <a:pt x="1489335" y="0"/>
                  </a:lnTo>
                  <a:lnTo>
                    <a:pt x="1484333" y="12075"/>
                  </a:lnTo>
                  <a:cubicBezTo>
                    <a:pt x="1484333" y="36624"/>
                    <a:pt x="1504234" y="56525"/>
                    <a:pt x="1528783" y="56525"/>
                  </a:cubicBezTo>
                  <a:cubicBezTo>
                    <a:pt x="1553332" y="56525"/>
                    <a:pt x="1573233" y="36624"/>
                    <a:pt x="1573233" y="12075"/>
                  </a:cubicBezTo>
                  <a:lnTo>
                    <a:pt x="1568231" y="0"/>
                  </a:lnTo>
                  <a:lnTo>
                    <a:pt x="1592524" y="0"/>
                  </a:lnTo>
                  <a:lnTo>
                    <a:pt x="1587522" y="12075"/>
                  </a:lnTo>
                  <a:cubicBezTo>
                    <a:pt x="1587522" y="36624"/>
                    <a:pt x="1607423" y="56525"/>
                    <a:pt x="1631972" y="56525"/>
                  </a:cubicBezTo>
                  <a:cubicBezTo>
                    <a:pt x="1656521" y="56525"/>
                    <a:pt x="1676422" y="36624"/>
                    <a:pt x="1676422" y="12075"/>
                  </a:cubicBezTo>
                  <a:lnTo>
                    <a:pt x="1671420" y="0"/>
                  </a:lnTo>
                  <a:lnTo>
                    <a:pt x="1695713" y="0"/>
                  </a:lnTo>
                  <a:lnTo>
                    <a:pt x="1690711" y="12075"/>
                  </a:lnTo>
                  <a:cubicBezTo>
                    <a:pt x="1690711" y="36624"/>
                    <a:pt x="1710612" y="56525"/>
                    <a:pt x="1735161" y="56525"/>
                  </a:cubicBezTo>
                  <a:cubicBezTo>
                    <a:pt x="1759710" y="56525"/>
                    <a:pt x="1779611" y="36624"/>
                    <a:pt x="1779611" y="12075"/>
                  </a:cubicBezTo>
                  <a:lnTo>
                    <a:pt x="1774609" y="0"/>
                  </a:lnTo>
                  <a:lnTo>
                    <a:pt x="1802062" y="0"/>
                  </a:lnTo>
                  <a:lnTo>
                    <a:pt x="1797060" y="12075"/>
                  </a:lnTo>
                  <a:cubicBezTo>
                    <a:pt x="1797060" y="36624"/>
                    <a:pt x="1816961" y="56525"/>
                    <a:pt x="1841510" y="56525"/>
                  </a:cubicBezTo>
                  <a:cubicBezTo>
                    <a:pt x="1866059" y="56525"/>
                    <a:pt x="1885960" y="36624"/>
                    <a:pt x="1885960" y="12075"/>
                  </a:cubicBezTo>
                  <a:lnTo>
                    <a:pt x="1880958" y="0"/>
                  </a:lnTo>
                  <a:lnTo>
                    <a:pt x="1905251" y="0"/>
                  </a:lnTo>
                  <a:lnTo>
                    <a:pt x="1900249" y="12075"/>
                  </a:lnTo>
                  <a:cubicBezTo>
                    <a:pt x="1900249" y="36624"/>
                    <a:pt x="1920150" y="56525"/>
                    <a:pt x="1944699" y="56525"/>
                  </a:cubicBezTo>
                  <a:cubicBezTo>
                    <a:pt x="1969248" y="56525"/>
                    <a:pt x="1989149" y="36624"/>
                    <a:pt x="1989149" y="12075"/>
                  </a:cubicBezTo>
                  <a:lnTo>
                    <a:pt x="1984147" y="0"/>
                  </a:lnTo>
                  <a:lnTo>
                    <a:pt x="2008440" y="0"/>
                  </a:lnTo>
                  <a:lnTo>
                    <a:pt x="2003438" y="12075"/>
                  </a:lnTo>
                  <a:cubicBezTo>
                    <a:pt x="2003438" y="36624"/>
                    <a:pt x="2023339" y="56525"/>
                    <a:pt x="2047888" y="56525"/>
                  </a:cubicBezTo>
                  <a:cubicBezTo>
                    <a:pt x="2072437" y="56525"/>
                    <a:pt x="2092338" y="36624"/>
                    <a:pt x="2092338" y="12075"/>
                  </a:cubicBezTo>
                  <a:lnTo>
                    <a:pt x="2087336" y="0"/>
                  </a:lnTo>
                  <a:lnTo>
                    <a:pt x="2094050" y="0"/>
                  </a:lnTo>
                  <a:cubicBezTo>
                    <a:pt x="2114577" y="0"/>
                    <a:pt x="2131218" y="16641"/>
                    <a:pt x="2131218" y="37168"/>
                  </a:cubicBezTo>
                  <a:lnTo>
                    <a:pt x="2131218" y="3099732"/>
                  </a:lnTo>
                  <a:cubicBezTo>
                    <a:pt x="2131218" y="3120259"/>
                    <a:pt x="2114577" y="3136900"/>
                    <a:pt x="2094050" y="3136900"/>
                  </a:cubicBezTo>
                  <a:lnTo>
                    <a:pt x="37168" y="3136900"/>
                  </a:lnTo>
                  <a:cubicBezTo>
                    <a:pt x="16641" y="3136900"/>
                    <a:pt x="0" y="3120259"/>
                    <a:pt x="0" y="3099732"/>
                  </a:cubicBezTo>
                  <a:lnTo>
                    <a:pt x="0" y="37168"/>
                  </a:lnTo>
                  <a:cubicBezTo>
                    <a:pt x="0" y="16641"/>
                    <a:pt x="16641" y="0"/>
                    <a:pt x="37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flipV="1">
              <a:off x="1319213" y="3978587"/>
              <a:ext cx="2131218" cy="1810375"/>
            </a:xfrm>
            <a:custGeom>
              <a:avLst/>
              <a:gdLst>
                <a:gd name="connsiteX0" fmla="*/ 37168 w 2131218"/>
                <a:gd name="connsiteY0" fmla="*/ 0 h 3136900"/>
                <a:gd name="connsiteX1" fmla="*/ 44689 w 2131218"/>
                <a:gd name="connsiteY1" fmla="*/ 0 h 3136900"/>
                <a:gd name="connsiteX2" fmla="*/ 39687 w 2131218"/>
                <a:gd name="connsiteY2" fmla="*/ 12075 h 3136900"/>
                <a:gd name="connsiteX3" fmla="*/ 84137 w 2131218"/>
                <a:gd name="connsiteY3" fmla="*/ 56525 h 3136900"/>
                <a:gd name="connsiteX4" fmla="*/ 128587 w 2131218"/>
                <a:gd name="connsiteY4" fmla="*/ 12075 h 3136900"/>
                <a:gd name="connsiteX5" fmla="*/ 123585 w 2131218"/>
                <a:gd name="connsiteY5" fmla="*/ 0 h 3136900"/>
                <a:gd name="connsiteX6" fmla="*/ 147878 w 2131218"/>
                <a:gd name="connsiteY6" fmla="*/ 0 h 3136900"/>
                <a:gd name="connsiteX7" fmla="*/ 142876 w 2131218"/>
                <a:gd name="connsiteY7" fmla="*/ 12075 h 3136900"/>
                <a:gd name="connsiteX8" fmla="*/ 187326 w 2131218"/>
                <a:gd name="connsiteY8" fmla="*/ 56525 h 3136900"/>
                <a:gd name="connsiteX9" fmla="*/ 231776 w 2131218"/>
                <a:gd name="connsiteY9" fmla="*/ 12075 h 3136900"/>
                <a:gd name="connsiteX10" fmla="*/ 226774 w 2131218"/>
                <a:gd name="connsiteY10" fmla="*/ 0 h 3136900"/>
                <a:gd name="connsiteX11" fmla="*/ 251067 w 2131218"/>
                <a:gd name="connsiteY11" fmla="*/ 0 h 3136900"/>
                <a:gd name="connsiteX12" fmla="*/ 246065 w 2131218"/>
                <a:gd name="connsiteY12" fmla="*/ 12075 h 3136900"/>
                <a:gd name="connsiteX13" fmla="*/ 290515 w 2131218"/>
                <a:gd name="connsiteY13" fmla="*/ 56525 h 3136900"/>
                <a:gd name="connsiteX14" fmla="*/ 334965 w 2131218"/>
                <a:gd name="connsiteY14" fmla="*/ 12075 h 3136900"/>
                <a:gd name="connsiteX15" fmla="*/ 329963 w 2131218"/>
                <a:gd name="connsiteY15" fmla="*/ 0 h 3136900"/>
                <a:gd name="connsiteX16" fmla="*/ 354256 w 2131218"/>
                <a:gd name="connsiteY16" fmla="*/ 0 h 3136900"/>
                <a:gd name="connsiteX17" fmla="*/ 349254 w 2131218"/>
                <a:gd name="connsiteY17" fmla="*/ 12075 h 3136900"/>
                <a:gd name="connsiteX18" fmla="*/ 393704 w 2131218"/>
                <a:gd name="connsiteY18" fmla="*/ 56525 h 3136900"/>
                <a:gd name="connsiteX19" fmla="*/ 438154 w 2131218"/>
                <a:gd name="connsiteY19" fmla="*/ 12075 h 3136900"/>
                <a:gd name="connsiteX20" fmla="*/ 433152 w 2131218"/>
                <a:gd name="connsiteY20" fmla="*/ 0 h 3136900"/>
                <a:gd name="connsiteX21" fmla="*/ 457445 w 2131218"/>
                <a:gd name="connsiteY21" fmla="*/ 0 h 3136900"/>
                <a:gd name="connsiteX22" fmla="*/ 452443 w 2131218"/>
                <a:gd name="connsiteY22" fmla="*/ 12075 h 3136900"/>
                <a:gd name="connsiteX23" fmla="*/ 496893 w 2131218"/>
                <a:gd name="connsiteY23" fmla="*/ 56525 h 3136900"/>
                <a:gd name="connsiteX24" fmla="*/ 541343 w 2131218"/>
                <a:gd name="connsiteY24" fmla="*/ 12075 h 3136900"/>
                <a:gd name="connsiteX25" fmla="*/ 536341 w 2131218"/>
                <a:gd name="connsiteY25" fmla="*/ 0 h 3136900"/>
                <a:gd name="connsiteX26" fmla="*/ 560634 w 2131218"/>
                <a:gd name="connsiteY26" fmla="*/ 0 h 3136900"/>
                <a:gd name="connsiteX27" fmla="*/ 555632 w 2131218"/>
                <a:gd name="connsiteY27" fmla="*/ 12075 h 3136900"/>
                <a:gd name="connsiteX28" fmla="*/ 600082 w 2131218"/>
                <a:gd name="connsiteY28" fmla="*/ 56525 h 3136900"/>
                <a:gd name="connsiteX29" fmla="*/ 644532 w 2131218"/>
                <a:gd name="connsiteY29" fmla="*/ 12075 h 3136900"/>
                <a:gd name="connsiteX30" fmla="*/ 639530 w 2131218"/>
                <a:gd name="connsiteY30" fmla="*/ 0 h 3136900"/>
                <a:gd name="connsiteX31" fmla="*/ 663823 w 2131218"/>
                <a:gd name="connsiteY31" fmla="*/ 0 h 3136900"/>
                <a:gd name="connsiteX32" fmla="*/ 658821 w 2131218"/>
                <a:gd name="connsiteY32" fmla="*/ 12075 h 3136900"/>
                <a:gd name="connsiteX33" fmla="*/ 703271 w 2131218"/>
                <a:gd name="connsiteY33" fmla="*/ 56525 h 3136900"/>
                <a:gd name="connsiteX34" fmla="*/ 747721 w 2131218"/>
                <a:gd name="connsiteY34" fmla="*/ 12075 h 3136900"/>
                <a:gd name="connsiteX35" fmla="*/ 742719 w 2131218"/>
                <a:gd name="connsiteY35" fmla="*/ 0 h 3136900"/>
                <a:gd name="connsiteX36" fmla="*/ 767012 w 2131218"/>
                <a:gd name="connsiteY36" fmla="*/ 0 h 3136900"/>
                <a:gd name="connsiteX37" fmla="*/ 762010 w 2131218"/>
                <a:gd name="connsiteY37" fmla="*/ 12075 h 3136900"/>
                <a:gd name="connsiteX38" fmla="*/ 806460 w 2131218"/>
                <a:gd name="connsiteY38" fmla="*/ 56525 h 3136900"/>
                <a:gd name="connsiteX39" fmla="*/ 850910 w 2131218"/>
                <a:gd name="connsiteY39" fmla="*/ 12075 h 3136900"/>
                <a:gd name="connsiteX40" fmla="*/ 845909 w 2131218"/>
                <a:gd name="connsiteY40" fmla="*/ 0 h 3136900"/>
                <a:gd name="connsiteX41" fmla="*/ 870201 w 2131218"/>
                <a:gd name="connsiteY41" fmla="*/ 0 h 3136900"/>
                <a:gd name="connsiteX42" fmla="*/ 865199 w 2131218"/>
                <a:gd name="connsiteY42" fmla="*/ 12075 h 3136900"/>
                <a:gd name="connsiteX43" fmla="*/ 909649 w 2131218"/>
                <a:gd name="connsiteY43" fmla="*/ 56525 h 3136900"/>
                <a:gd name="connsiteX44" fmla="*/ 954099 w 2131218"/>
                <a:gd name="connsiteY44" fmla="*/ 12075 h 3136900"/>
                <a:gd name="connsiteX45" fmla="*/ 949098 w 2131218"/>
                <a:gd name="connsiteY45" fmla="*/ 0 h 3136900"/>
                <a:gd name="connsiteX46" fmla="*/ 973390 w 2131218"/>
                <a:gd name="connsiteY46" fmla="*/ 0 h 3136900"/>
                <a:gd name="connsiteX47" fmla="*/ 968388 w 2131218"/>
                <a:gd name="connsiteY47" fmla="*/ 12075 h 3136900"/>
                <a:gd name="connsiteX48" fmla="*/ 1012838 w 2131218"/>
                <a:gd name="connsiteY48" fmla="*/ 56525 h 3136900"/>
                <a:gd name="connsiteX49" fmla="*/ 1057288 w 2131218"/>
                <a:gd name="connsiteY49" fmla="*/ 12075 h 3136900"/>
                <a:gd name="connsiteX50" fmla="*/ 1052286 w 2131218"/>
                <a:gd name="connsiteY50" fmla="*/ 0 h 3136900"/>
                <a:gd name="connsiteX51" fmla="*/ 1076579 w 2131218"/>
                <a:gd name="connsiteY51" fmla="*/ 0 h 3136900"/>
                <a:gd name="connsiteX52" fmla="*/ 1071577 w 2131218"/>
                <a:gd name="connsiteY52" fmla="*/ 12075 h 3136900"/>
                <a:gd name="connsiteX53" fmla="*/ 1116027 w 2131218"/>
                <a:gd name="connsiteY53" fmla="*/ 56525 h 3136900"/>
                <a:gd name="connsiteX54" fmla="*/ 1160477 w 2131218"/>
                <a:gd name="connsiteY54" fmla="*/ 12075 h 3136900"/>
                <a:gd name="connsiteX55" fmla="*/ 1155475 w 2131218"/>
                <a:gd name="connsiteY55" fmla="*/ 0 h 3136900"/>
                <a:gd name="connsiteX56" fmla="*/ 1179768 w 2131218"/>
                <a:gd name="connsiteY56" fmla="*/ 0 h 3136900"/>
                <a:gd name="connsiteX57" fmla="*/ 1174766 w 2131218"/>
                <a:gd name="connsiteY57" fmla="*/ 12075 h 3136900"/>
                <a:gd name="connsiteX58" fmla="*/ 1219216 w 2131218"/>
                <a:gd name="connsiteY58" fmla="*/ 56525 h 3136900"/>
                <a:gd name="connsiteX59" fmla="*/ 1263666 w 2131218"/>
                <a:gd name="connsiteY59" fmla="*/ 12075 h 3136900"/>
                <a:gd name="connsiteX60" fmla="*/ 1258664 w 2131218"/>
                <a:gd name="connsiteY60" fmla="*/ 0 h 3136900"/>
                <a:gd name="connsiteX61" fmla="*/ 1282957 w 2131218"/>
                <a:gd name="connsiteY61" fmla="*/ 0 h 3136900"/>
                <a:gd name="connsiteX62" fmla="*/ 1277955 w 2131218"/>
                <a:gd name="connsiteY62" fmla="*/ 12075 h 3136900"/>
                <a:gd name="connsiteX63" fmla="*/ 1322405 w 2131218"/>
                <a:gd name="connsiteY63" fmla="*/ 56525 h 3136900"/>
                <a:gd name="connsiteX64" fmla="*/ 1366855 w 2131218"/>
                <a:gd name="connsiteY64" fmla="*/ 12075 h 3136900"/>
                <a:gd name="connsiteX65" fmla="*/ 1361853 w 2131218"/>
                <a:gd name="connsiteY65" fmla="*/ 0 h 3136900"/>
                <a:gd name="connsiteX66" fmla="*/ 1386146 w 2131218"/>
                <a:gd name="connsiteY66" fmla="*/ 0 h 3136900"/>
                <a:gd name="connsiteX67" fmla="*/ 1381144 w 2131218"/>
                <a:gd name="connsiteY67" fmla="*/ 12075 h 3136900"/>
                <a:gd name="connsiteX68" fmla="*/ 1425594 w 2131218"/>
                <a:gd name="connsiteY68" fmla="*/ 56525 h 3136900"/>
                <a:gd name="connsiteX69" fmla="*/ 1470044 w 2131218"/>
                <a:gd name="connsiteY69" fmla="*/ 12075 h 3136900"/>
                <a:gd name="connsiteX70" fmla="*/ 1465042 w 2131218"/>
                <a:gd name="connsiteY70" fmla="*/ 0 h 3136900"/>
                <a:gd name="connsiteX71" fmla="*/ 1489335 w 2131218"/>
                <a:gd name="connsiteY71" fmla="*/ 0 h 3136900"/>
                <a:gd name="connsiteX72" fmla="*/ 1484333 w 2131218"/>
                <a:gd name="connsiteY72" fmla="*/ 12075 h 3136900"/>
                <a:gd name="connsiteX73" fmla="*/ 1528783 w 2131218"/>
                <a:gd name="connsiteY73" fmla="*/ 56525 h 3136900"/>
                <a:gd name="connsiteX74" fmla="*/ 1573233 w 2131218"/>
                <a:gd name="connsiteY74" fmla="*/ 12075 h 3136900"/>
                <a:gd name="connsiteX75" fmla="*/ 1568231 w 2131218"/>
                <a:gd name="connsiteY75" fmla="*/ 0 h 3136900"/>
                <a:gd name="connsiteX76" fmla="*/ 1592524 w 2131218"/>
                <a:gd name="connsiteY76" fmla="*/ 0 h 3136900"/>
                <a:gd name="connsiteX77" fmla="*/ 1587522 w 2131218"/>
                <a:gd name="connsiteY77" fmla="*/ 12075 h 3136900"/>
                <a:gd name="connsiteX78" fmla="*/ 1631972 w 2131218"/>
                <a:gd name="connsiteY78" fmla="*/ 56525 h 3136900"/>
                <a:gd name="connsiteX79" fmla="*/ 1676422 w 2131218"/>
                <a:gd name="connsiteY79" fmla="*/ 12075 h 3136900"/>
                <a:gd name="connsiteX80" fmla="*/ 1671420 w 2131218"/>
                <a:gd name="connsiteY80" fmla="*/ 0 h 3136900"/>
                <a:gd name="connsiteX81" fmla="*/ 1695713 w 2131218"/>
                <a:gd name="connsiteY81" fmla="*/ 0 h 3136900"/>
                <a:gd name="connsiteX82" fmla="*/ 1690711 w 2131218"/>
                <a:gd name="connsiteY82" fmla="*/ 12075 h 3136900"/>
                <a:gd name="connsiteX83" fmla="*/ 1735161 w 2131218"/>
                <a:gd name="connsiteY83" fmla="*/ 56525 h 3136900"/>
                <a:gd name="connsiteX84" fmla="*/ 1779611 w 2131218"/>
                <a:gd name="connsiteY84" fmla="*/ 12075 h 3136900"/>
                <a:gd name="connsiteX85" fmla="*/ 1774609 w 2131218"/>
                <a:gd name="connsiteY85" fmla="*/ 0 h 3136900"/>
                <a:gd name="connsiteX86" fmla="*/ 1802062 w 2131218"/>
                <a:gd name="connsiteY86" fmla="*/ 0 h 3136900"/>
                <a:gd name="connsiteX87" fmla="*/ 1797060 w 2131218"/>
                <a:gd name="connsiteY87" fmla="*/ 12075 h 3136900"/>
                <a:gd name="connsiteX88" fmla="*/ 1841510 w 2131218"/>
                <a:gd name="connsiteY88" fmla="*/ 56525 h 3136900"/>
                <a:gd name="connsiteX89" fmla="*/ 1885960 w 2131218"/>
                <a:gd name="connsiteY89" fmla="*/ 12075 h 3136900"/>
                <a:gd name="connsiteX90" fmla="*/ 1880958 w 2131218"/>
                <a:gd name="connsiteY90" fmla="*/ 0 h 3136900"/>
                <a:gd name="connsiteX91" fmla="*/ 1905251 w 2131218"/>
                <a:gd name="connsiteY91" fmla="*/ 0 h 3136900"/>
                <a:gd name="connsiteX92" fmla="*/ 1900249 w 2131218"/>
                <a:gd name="connsiteY92" fmla="*/ 12075 h 3136900"/>
                <a:gd name="connsiteX93" fmla="*/ 1944699 w 2131218"/>
                <a:gd name="connsiteY93" fmla="*/ 56525 h 3136900"/>
                <a:gd name="connsiteX94" fmla="*/ 1989149 w 2131218"/>
                <a:gd name="connsiteY94" fmla="*/ 12075 h 3136900"/>
                <a:gd name="connsiteX95" fmla="*/ 1984147 w 2131218"/>
                <a:gd name="connsiteY95" fmla="*/ 0 h 3136900"/>
                <a:gd name="connsiteX96" fmla="*/ 2008440 w 2131218"/>
                <a:gd name="connsiteY96" fmla="*/ 0 h 3136900"/>
                <a:gd name="connsiteX97" fmla="*/ 2003438 w 2131218"/>
                <a:gd name="connsiteY97" fmla="*/ 12075 h 3136900"/>
                <a:gd name="connsiteX98" fmla="*/ 2047888 w 2131218"/>
                <a:gd name="connsiteY98" fmla="*/ 56525 h 3136900"/>
                <a:gd name="connsiteX99" fmla="*/ 2092338 w 2131218"/>
                <a:gd name="connsiteY99" fmla="*/ 12075 h 3136900"/>
                <a:gd name="connsiteX100" fmla="*/ 2087336 w 2131218"/>
                <a:gd name="connsiteY100" fmla="*/ 0 h 3136900"/>
                <a:gd name="connsiteX101" fmla="*/ 2094050 w 2131218"/>
                <a:gd name="connsiteY101" fmla="*/ 0 h 3136900"/>
                <a:gd name="connsiteX102" fmla="*/ 2131218 w 2131218"/>
                <a:gd name="connsiteY102" fmla="*/ 37168 h 3136900"/>
                <a:gd name="connsiteX103" fmla="*/ 2131218 w 2131218"/>
                <a:gd name="connsiteY103" fmla="*/ 3099732 h 3136900"/>
                <a:gd name="connsiteX104" fmla="*/ 2094050 w 2131218"/>
                <a:gd name="connsiteY104" fmla="*/ 3136900 h 3136900"/>
                <a:gd name="connsiteX105" fmla="*/ 37168 w 2131218"/>
                <a:gd name="connsiteY105" fmla="*/ 3136900 h 3136900"/>
                <a:gd name="connsiteX106" fmla="*/ 0 w 2131218"/>
                <a:gd name="connsiteY106" fmla="*/ 3099732 h 3136900"/>
                <a:gd name="connsiteX107" fmla="*/ 0 w 2131218"/>
                <a:gd name="connsiteY107" fmla="*/ 37168 h 3136900"/>
                <a:gd name="connsiteX108" fmla="*/ 37168 w 2131218"/>
                <a:gd name="connsiteY108" fmla="*/ 0 h 313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131218" h="3136900">
                  <a:moveTo>
                    <a:pt x="37168" y="0"/>
                  </a:moveTo>
                  <a:lnTo>
                    <a:pt x="44689" y="0"/>
                  </a:lnTo>
                  <a:lnTo>
                    <a:pt x="39687" y="12075"/>
                  </a:lnTo>
                  <a:cubicBezTo>
                    <a:pt x="39687" y="36624"/>
                    <a:pt x="59588" y="56525"/>
                    <a:pt x="84137" y="56525"/>
                  </a:cubicBezTo>
                  <a:cubicBezTo>
                    <a:pt x="108686" y="56525"/>
                    <a:pt x="128587" y="36624"/>
                    <a:pt x="128587" y="12075"/>
                  </a:cubicBezTo>
                  <a:lnTo>
                    <a:pt x="123585" y="0"/>
                  </a:lnTo>
                  <a:lnTo>
                    <a:pt x="147878" y="0"/>
                  </a:lnTo>
                  <a:lnTo>
                    <a:pt x="142876" y="12075"/>
                  </a:lnTo>
                  <a:cubicBezTo>
                    <a:pt x="142876" y="36624"/>
                    <a:pt x="162777" y="56525"/>
                    <a:pt x="187326" y="56525"/>
                  </a:cubicBezTo>
                  <a:cubicBezTo>
                    <a:pt x="211875" y="56525"/>
                    <a:pt x="231776" y="36624"/>
                    <a:pt x="231776" y="12075"/>
                  </a:cubicBezTo>
                  <a:lnTo>
                    <a:pt x="226774" y="0"/>
                  </a:lnTo>
                  <a:lnTo>
                    <a:pt x="251067" y="0"/>
                  </a:lnTo>
                  <a:lnTo>
                    <a:pt x="246065" y="12075"/>
                  </a:lnTo>
                  <a:cubicBezTo>
                    <a:pt x="246065" y="36624"/>
                    <a:pt x="265966" y="56525"/>
                    <a:pt x="290515" y="56525"/>
                  </a:cubicBezTo>
                  <a:cubicBezTo>
                    <a:pt x="315064" y="56525"/>
                    <a:pt x="334965" y="36624"/>
                    <a:pt x="334965" y="12075"/>
                  </a:cubicBezTo>
                  <a:lnTo>
                    <a:pt x="329963" y="0"/>
                  </a:lnTo>
                  <a:lnTo>
                    <a:pt x="354256" y="0"/>
                  </a:lnTo>
                  <a:lnTo>
                    <a:pt x="349254" y="12075"/>
                  </a:lnTo>
                  <a:cubicBezTo>
                    <a:pt x="349254" y="36624"/>
                    <a:pt x="369155" y="56525"/>
                    <a:pt x="393704" y="56525"/>
                  </a:cubicBezTo>
                  <a:cubicBezTo>
                    <a:pt x="418253" y="56525"/>
                    <a:pt x="438154" y="36624"/>
                    <a:pt x="438154" y="12075"/>
                  </a:cubicBezTo>
                  <a:lnTo>
                    <a:pt x="433152" y="0"/>
                  </a:lnTo>
                  <a:lnTo>
                    <a:pt x="457445" y="0"/>
                  </a:lnTo>
                  <a:lnTo>
                    <a:pt x="452443" y="12075"/>
                  </a:lnTo>
                  <a:cubicBezTo>
                    <a:pt x="452443" y="36624"/>
                    <a:pt x="472344" y="56525"/>
                    <a:pt x="496893" y="56525"/>
                  </a:cubicBezTo>
                  <a:cubicBezTo>
                    <a:pt x="521442" y="56525"/>
                    <a:pt x="541343" y="36624"/>
                    <a:pt x="541343" y="12075"/>
                  </a:cubicBezTo>
                  <a:lnTo>
                    <a:pt x="536341" y="0"/>
                  </a:lnTo>
                  <a:lnTo>
                    <a:pt x="560634" y="0"/>
                  </a:lnTo>
                  <a:lnTo>
                    <a:pt x="555632" y="12075"/>
                  </a:lnTo>
                  <a:cubicBezTo>
                    <a:pt x="555632" y="36624"/>
                    <a:pt x="575533" y="56525"/>
                    <a:pt x="600082" y="56525"/>
                  </a:cubicBezTo>
                  <a:cubicBezTo>
                    <a:pt x="624631" y="56525"/>
                    <a:pt x="644532" y="36624"/>
                    <a:pt x="644532" y="12075"/>
                  </a:cubicBezTo>
                  <a:lnTo>
                    <a:pt x="639530" y="0"/>
                  </a:lnTo>
                  <a:lnTo>
                    <a:pt x="663823" y="0"/>
                  </a:lnTo>
                  <a:lnTo>
                    <a:pt x="658821" y="12075"/>
                  </a:lnTo>
                  <a:cubicBezTo>
                    <a:pt x="658821" y="36624"/>
                    <a:pt x="678722" y="56525"/>
                    <a:pt x="703271" y="56525"/>
                  </a:cubicBezTo>
                  <a:cubicBezTo>
                    <a:pt x="727820" y="56525"/>
                    <a:pt x="747721" y="36624"/>
                    <a:pt x="747721" y="12075"/>
                  </a:cubicBezTo>
                  <a:lnTo>
                    <a:pt x="742719" y="0"/>
                  </a:lnTo>
                  <a:lnTo>
                    <a:pt x="767012" y="0"/>
                  </a:lnTo>
                  <a:lnTo>
                    <a:pt x="762010" y="12075"/>
                  </a:lnTo>
                  <a:cubicBezTo>
                    <a:pt x="762010" y="36624"/>
                    <a:pt x="781911" y="56525"/>
                    <a:pt x="806460" y="56525"/>
                  </a:cubicBezTo>
                  <a:cubicBezTo>
                    <a:pt x="831009" y="56525"/>
                    <a:pt x="850910" y="36624"/>
                    <a:pt x="850910" y="12075"/>
                  </a:cubicBezTo>
                  <a:lnTo>
                    <a:pt x="845909" y="0"/>
                  </a:lnTo>
                  <a:lnTo>
                    <a:pt x="870201" y="0"/>
                  </a:lnTo>
                  <a:lnTo>
                    <a:pt x="865199" y="12075"/>
                  </a:lnTo>
                  <a:cubicBezTo>
                    <a:pt x="865199" y="36624"/>
                    <a:pt x="885100" y="56525"/>
                    <a:pt x="909649" y="56525"/>
                  </a:cubicBezTo>
                  <a:cubicBezTo>
                    <a:pt x="934198" y="56525"/>
                    <a:pt x="954099" y="36624"/>
                    <a:pt x="954099" y="12075"/>
                  </a:cubicBezTo>
                  <a:lnTo>
                    <a:pt x="949098" y="0"/>
                  </a:lnTo>
                  <a:lnTo>
                    <a:pt x="973390" y="0"/>
                  </a:lnTo>
                  <a:lnTo>
                    <a:pt x="968388" y="12075"/>
                  </a:lnTo>
                  <a:cubicBezTo>
                    <a:pt x="968388" y="36624"/>
                    <a:pt x="988289" y="56525"/>
                    <a:pt x="1012838" y="56525"/>
                  </a:cubicBezTo>
                  <a:cubicBezTo>
                    <a:pt x="1037387" y="56525"/>
                    <a:pt x="1057288" y="36624"/>
                    <a:pt x="1057288" y="12075"/>
                  </a:cubicBezTo>
                  <a:lnTo>
                    <a:pt x="1052286" y="0"/>
                  </a:lnTo>
                  <a:lnTo>
                    <a:pt x="1076579" y="0"/>
                  </a:lnTo>
                  <a:lnTo>
                    <a:pt x="1071577" y="12075"/>
                  </a:lnTo>
                  <a:cubicBezTo>
                    <a:pt x="1071577" y="36624"/>
                    <a:pt x="1091478" y="56525"/>
                    <a:pt x="1116027" y="56525"/>
                  </a:cubicBezTo>
                  <a:cubicBezTo>
                    <a:pt x="1140576" y="56525"/>
                    <a:pt x="1160477" y="36624"/>
                    <a:pt x="1160477" y="12075"/>
                  </a:cubicBezTo>
                  <a:lnTo>
                    <a:pt x="1155475" y="0"/>
                  </a:lnTo>
                  <a:lnTo>
                    <a:pt x="1179768" y="0"/>
                  </a:lnTo>
                  <a:lnTo>
                    <a:pt x="1174766" y="12075"/>
                  </a:lnTo>
                  <a:cubicBezTo>
                    <a:pt x="1174766" y="36624"/>
                    <a:pt x="1194667" y="56525"/>
                    <a:pt x="1219216" y="56525"/>
                  </a:cubicBezTo>
                  <a:cubicBezTo>
                    <a:pt x="1243765" y="56525"/>
                    <a:pt x="1263666" y="36624"/>
                    <a:pt x="1263666" y="12075"/>
                  </a:cubicBezTo>
                  <a:lnTo>
                    <a:pt x="1258664" y="0"/>
                  </a:lnTo>
                  <a:lnTo>
                    <a:pt x="1282957" y="0"/>
                  </a:lnTo>
                  <a:lnTo>
                    <a:pt x="1277955" y="12075"/>
                  </a:lnTo>
                  <a:cubicBezTo>
                    <a:pt x="1277955" y="36624"/>
                    <a:pt x="1297856" y="56525"/>
                    <a:pt x="1322405" y="56525"/>
                  </a:cubicBezTo>
                  <a:cubicBezTo>
                    <a:pt x="1346954" y="56525"/>
                    <a:pt x="1366855" y="36624"/>
                    <a:pt x="1366855" y="12075"/>
                  </a:cubicBezTo>
                  <a:lnTo>
                    <a:pt x="1361853" y="0"/>
                  </a:lnTo>
                  <a:lnTo>
                    <a:pt x="1386146" y="0"/>
                  </a:lnTo>
                  <a:lnTo>
                    <a:pt x="1381144" y="12075"/>
                  </a:lnTo>
                  <a:cubicBezTo>
                    <a:pt x="1381144" y="36624"/>
                    <a:pt x="1401045" y="56525"/>
                    <a:pt x="1425594" y="56525"/>
                  </a:cubicBezTo>
                  <a:cubicBezTo>
                    <a:pt x="1450143" y="56525"/>
                    <a:pt x="1470044" y="36624"/>
                    <a:pt x="1470044" y="12075"/>
                  </a:cubicBezTo>
                  <a:lnTo>
                    <a:pt x="1465042" y="0"/>
                  </a:lnTo>
                  <a:lnTo>
                    <a:pt x="1489335" y="0"/>
                  </a:lnTo>
                  <a:lnTo>
                    <a:pt x="1484333" y="12075"/>
                  </a:lnTo>
                  <a:cubicBezTo>
                    <a:pt x="1484333" y="36624"/>
                    <a:pt x="1504234" y="56525"/>
                    <a:pt x="1528783" y="56525"/>
                  </a:cubicBezTo>
                  <a:cubicBezTo>
                    <a:pt x="1553332" y="56525"/>
                    <a:pt x="1573233" y="36624"/>
                    <a:pt x="1573233" y="12075"/>
                  </a:cubicBezTo>
                  <a:lnTo>
                    <a:pt x="1568231" y="0"/>
                  </a:lnTo>
                  <a:lnTo>
                    <a:pt x="1592524" y="0"/>
                  </a:lnTo>
                  <a:lnTo>
                    <a:pt x="1587522" y="12075"/>
                  </a:lnTo>
                  <a:cubicBezTo>
                    <a:pt x="1587522" y="36624"/>
                    <a:pt x="1607423" y="56525"/>
                    <a:pt x="1631972" y="56525"/>
                  </a:cubicBezTo>
                  <a:cubicBezTo>
                    <a:pt x="1656521" y="56525"/>
                    <a:pt x="1676422" y="36624"/>
                    <a:pt x="1676422" y="12075"/>
                  </a:cubicBezTo>
                  <a:lnTo>
                    <a:pt x="1671420" y="0"/>
                  </a:lnTo>
                  <a:lnTo>
                    <a:pt x="1695713" y="0"/>
                  </a:lnTo>
                  <a:lnTo>
                    <a:pt x="1690711" y="12075"/>
                  </a:lnTo>
                  <a:cubicBezTo>
                    <a:pt x="1690711" y="36624"/>
                    <a:pt x="1710612" y="56525"/>
                    <a:pt x="1735161" y="56525"/>
                  </a:cubicBezTo>
                  <a:cubicBezTo>
                    <a:pt x="1759710" y="56525"/>
                    <a:pt x="1779611" y="36624"/>
                    <a:pt x="1779611" y="12075"/>
                  </a:cubicBezTo>
                  <a:lnTo>
                    <a:pt x="1774609" y="0"/>
                  </a:lnTo>
                  <a:lnTo>
                    <a:pt x="1802062" y="0"/>
                  </a:lnTo>
                  <a:lnTo>
                    <a:pt x="1797060" y="12075"/>
                  </a:lnTo>
                  <a:cubicBezTo>
                    <a:pt x="1797060" y="36624"/>
                    <a:pt x="1816961" y="56525"/>
                    <a:pt x="1841510" y="56525"/>
                  </a:cubicBezTo>
                  <a:cubicBezTo>
                    <a:pt x="1866059" y="56525"/>
                    <a:pt x="1885960" y="36624"/>
                    <a:pt x="1885960" y="12075"/>
                  </a:cubicBezTo>
                  <a:lnTo>
                    <a:pt x="1880958" y="0"/>
                  </a:lnTo>
                  <a:lnTo>
                    <a:pt x="1905251" y="0"/>
                  </a:lnTo>
                  <a:lnTo>
                    <a:pt x="1900249" y="12075"/>
                  </a:lnTo>
                  <a:cubicBezTo>
                    <a:pt x="1900249" y="36624"/>
                    <a:pt x="1920150" y="56525"/>
                    <a:pt x="1944699" y="56525"/>
                  </a:cubicBezTo>
                  <a:cubicBezTo>
                    <a:pt x="1969248" y="56525"/>
                    <a:pt x="1989149" y="36624"/>
                    <a:pt x="1989149" y="12075"/>
                  </a:cubicBezTo>
                  <a:lnTo>
                    <a:pt x="1984147" y="0"/>
                  </a:lnTo>
                  <a:lnTo>
                    <a:pt x="2008440" y="0"/>
                  </a:lnTo>
                  <a:lnTo>
                    <a:pt x="2003438" y="12075"/>
                  </a:lnTo>
                  <a:cubicBezTo>
                    <a:pt x="2003438" y="36624"/>
                    <a:pt x="2023339" y="56525"/>
                    <a:pt x="2047888" y="56525"/>
                  </a:cubicBezTo>
                  <a:cubicBezTo>
                    <a:pt x="2072437" y="56525"/>
                    <a:pt x="2092338" y="36624"/>
                    <a:pt x="2092338" y="12075"/>
                  </a:cubicBezTo>
                  <a:lnTo>
                    <a:pt x="2087336" y="0"/>
                  </a:lnTo>
                  <a:lnTo>
                    <a:pt x="2094050" y="0"/>
                  </a:lnTo>
                  <a:cubicBezTo>
                    <a:pt x="2114577" y="0"/>
                    <a:pt x="2131218" y="16641"/>
                    <a:pt x="2131218" y="37168"/>
                  </a:cubicBezTo>
                  <a:lnTo>
                    <a:pt x="2131218" y="3099732"/>
                  </a:lnTo>
                  <a:cubicBezTo>
                    <a:pt x="2131218" y="3120259"/>
                    <a:pt x="2114577" y="3136900"/>
                    <a:pt x="2094050" y="3136900"/>
                  </a:cubicBezTo>
                  <a:lnTo>
                    <a:pt x="37168" y="3136900"/>
                  </a:lnTo>
                  <a:cubicBezTo>
                    <a:pt x="16641" y="3136900"/>
                    <a:pt x="0" y="3120259"/>
                    <a:pt x="0" y="3099732"/>
                  </a:cubicBezTo>
                  <a:lnTo>
                    <a:pt x="0" y="37168"/>
                  </a:lnTo>
                  <a:cubicBezTo>
                    <a:pt x="0" y="16641"/>
                    <a:pt x="16641" y="0"/>
                    <a:pt x="37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105900" y="2279025"/>
            <a:ext cx="2390775" cy="3344837"/>
            <a:chOff x="1319213" y="2444125"/>
            <a:chExt cx="2131218" cy="3344837"/>
          </a:xfrm>
        </p:grpSpPr>
        <p:sp>
          <p:nvSpPr>
            <p:cNvPr id="53" name="任意多边形 52"/>
            <p:cNvSpPr/>
            <p:nvPr/>
          </p:nvSpPr>
          <p:spPr>
            <a:xfrm>
              <a:off x="1319213" y="2444125"/>
              <a:ext cx="2131218" cy="1810375"/>
            </a:xfrm>
            <a:custGeom>
              <a:avLst/>
              <a:gdLst>
                <a:gd name="connsiteX0" fmla="*/ 37168 w 2131218"/>
                <a:gd name="connsiteY0" fmla="*/ 0 h 3136900"/>
                <a:gd name="connsiteX1" fmla="*/ 44689 w 2131218"/>
                <a:gd name="connsiteY1" fmla="*/ 0 h 3136900"/>
                <a:gd name="connsiteX2" fmla="*/ 39687 w 2131218"/>
                <a:gd name="connsiteY2" fmla="*/ 12075 h 3136900"/>
                <a:gd name="connsiteX3" fmla="*/ 84137 w 2131218"/>
                <a:gd name="connsiteY3" fmla="*/ 56525 h 3136900"/>
                <a:gd name="connsiteX4" fmla="*/ 128587 w 2131218"/>
                <a:gd name="connsiteY4" fmla="*/ 12075 h 3136900"/>
                <a:gd name="connsiteX5" fmla="*/ 123585 w 2131218"/>
                <a:gd name="connsiteY5" fmla="*/ 0 h 3136900"/>
                <a:gd name="connsiteX6" fmla="*/ 147878 w 2131218"/>
                <a:gd name="connsiteY6" fmla="*/ 0 h 3136900"/>
                <a:gd name="connsiteX7" fmla="*/ 142876 w 2131218"/>
                <a:gd name="connsiteY7" fmla="*/ 12075 h 3136900"/>
                <a:gd name="connsiteX8" fmla="*/ 187326 w 2131218"/>
                <a:gd name="connsiteY8" fmla="*/ 56525 h 3136900"/>
                <a:gd name="connsiteX9" fmla="*/ 231776 w 2131218"/>
                <a:gd name="connsiteY9" fmla="*/ 12075 h 3136900"/>
                <a:gd name="connsiteX10" fmla="*/ 226774 w 2131218"/>
                <a:gd name="connsiteY10" fmla="*/ 0 h 3136900"/>
                <a:gd name="connsiteX11" fmla="*/ 251067 w 2131218"/>
                <a:gd name="connsiteY11" fmla="*/ 0 h 3136900"/>
                <a:gd name="connsiteX12" fmla="*/ 246065 w 2131218"/>
                <a:gd name="connsiteY12" fmla="*/ 12075 h 3136900"/>
                <a:gd name="connsiteX13" fmla="*/ 290515 w 2131218"/>
                <a:gd name="connsiteY13" fmla="*/ 56525 h 3136900"/>
                <a:gd name="connsiteX14" fmla="*/ 334965 w 2131218"/>
                <a:gd name="connsiteY14" fmla="*/ 12075 h 3136900"/>
                <a:gd name="connsiteX15" fmla="*/ 329963 w 2131218"/>
                <a:gd name="connsiteY15" fmla="*/ 0 h 3136900"/>
                <a:gd name="connsiteX16" fmla="*/ 354256 w 2131218"/>
                <a:gd name="connsiteY16" fmla="*/ 0 h 3136900"/>
                <a:gd name="connsiteX17" fmla="*/ 349254 w 2131218"/>
                <a:gd name="connsiteY17" fmla="*/ 12075 h 3136900"/>
                <a:gd name="connsiteX18" fmla="*/ 393704 w 2131218"/>
                <a:gd name="connsiteY18" fmla="*/ 56525 h 3136900"/>
                <a:gd name="connsiteX19" fmla="*/ 438154 w 2131218"/>
                <a:gd name="connsiteY19" fmla="*/ 12075 h 3136900"/>
                <a:gd name="connsiteX20" fmla="*/ 433152 w 2131218"/>
                <a:gd name="connsiteY20" fmla="*/ 0 h 3136900"/>
                <a:gd name="connsiteX21" fmla="*/ 457445 w 2131218"/>
                <a:gd name="connsiteY21" fmla="*/ 0 h 3136900"/>
                <a:gd name="connsiteX22" fmla="*/ 452443 w 2131218"/>
                <a:gd name="connsiteY22" fmla="*/ 12075 h 3136900"/>
                <a:gd name="connsiteX23" fmla="*/ 496893 w 2131218"/>
                <a:gd name="connsiteY23" fmla="*/ 56525 h 3136900"/>
                <a:gd name="connsiteX24" fmla="*/ 541343 w 2131218"/>
                <a:gd name="connsiteY24" fmla="*/ 12075 h 3136900"/>
                <a:gd name="connsiteX25" fmla="*/ 536341 w 2131218"/>
                <a:gd name="connsiteY25" fmla="*/ 0 h 3136900"/>
                <a:gd name="connsiteX26" fmla="*/ 560634 w 2131218"/>
                <a:gd name="connsiteY26" fmla="*/ 0 h 3136900"/>
                <a:gd name="connsiteX27" fmla="*/ 555632 w 2131218"/>
                <a:gd name="connsiteY27" fmla="*/ 12075 h 3136900"/>
                <a:gd name="connsiteX28" fmla="*/ 600082 w 2131218"/>
                <a:gd name="connsiteY28" fmla="*/ 56525 h 3136900"/>
                <a:gd name="connsiteX29" fmla="*/ 644532 w 2131218"/>
                <a:gd name="connsiteY29" fmla="*/ 12075 h 3136900"/>
                <a:gd name="connsiteX30" fmla="*/ 639530 w 2131218"/>
                <a:gd name="connsiteY30" fmla="*/ 0 h 3136900"/>
                <a:gd name="connsiteX31" fmla="*/ 663823 w 2131218"/>
                <a:gd name="connsiteY31" fmla="*/ 0 h 3136900"/>
                <a:gd name="connsiteX32" fmla="*/ 658821 w 2131218"/>
                <a:gd name="connsiteY32" fmla="*/ 12075 h 3136900"/>
                <a:gd name="connsiteX33" fmla="*/ 703271 w 2131218"/>
                <a:gd name="connsiteY33" fmla="*/ 56525 h 3136900"/>
                <a:gd name="connsiteX34" fmla="*/ 747721 w 2131218"/>
                <a:gd name="connsiteY34" fmla="*/ 12075 h 3136900"/>
                <a:gd name="connsiteX35" fmla="*/ 742719 w 2131218"/>
                <a:gd name="connsiteY35" fmla="*/ 0 h 3136900"/>
                <a:gd name="connsiteX36" fmla="*/ 767012 w 2131218"/>
                <a:gd name="connsiteY36" fmla="*/ 0 h 3136900"/>
                <a:gd name="connsiteX37" fmla="*/ 762010 w 2131218"/>
                <a:gd name="connsiteY37" fmla="*/ 12075 h 3136900"/>
                <a:gd name="connsiteX38" fmla="*/ 806460 w 2131218"/>
                <a:gd name="connsiteY38" fmla="*/ 56525 h 3136900"/>
                <a:gd name="connsiteX39" fmla="*/ 850910 w 2131218"/>
                <a:gd name="connsiteY39" fmla="*/ 12075 h 3136900"/>
                <a:gd name="connsiteX40" fmla="*/ 845909 w 2131218"/>
                <a:gd name="connsiteY40" fmla="*/ 0 h 3136900"/>
                <a:gd name="connsiteX41" fmla="*/ 870201 w 2131218"/>
                <a:gd name="connsiteY41" fmla="*/ 0 h 3136900"/>
                <a:gd name="connsiteX42" fmla="*/ 865199 w 2131218"/>
                <a:gd name="connsiteY42" fmla="*/ 12075 h 3136900"/>
                <a:gd name="connsiteX43" fmla="*/ 909649 w 2131218"/>
                <a:gd name="connsiteY43" fmla="*/ 56525 h 3136900"/>
                <a:gd name="connsiteX44" fmla="*/ 954099 w 2131218"/>
                <a:gd name="connsiteY44" fmla="*/ 12075 h 3136900"/>
                <a:gd name="connsiteX45" fmla="*/ 949098 w 2131218"/>
                <a:gd name="connsiteY45" fmla="*/ 0 h 3136900"/>
                <a:gd name="connsiteX46" fmla="*/ 973390 w 2131218"/>
                <a:gd name="connsiteY46" fmla="*/ 0 h 3136900"/>
                <a:gd name="connsiteX47" fmla="*/ 968388 w 2131218"/>
                <a:gd name="connsiteY47" fmla="*/ 12075 h 3136900"/>
                <a:gd name="connsiteX48" fmla="*/ 1012838 w 2131218"/>
                <a:gd name="connsiteY48" fmla="*/ 56525 h 3136900"/>
                <a:gd name="connsiteX49" fmla="*/ 1057288 w 2131218"/>
                <a:gd name="connsiteY49" fmla="*/ 12075 h 3136900"/>
                <a:gd name="connsiteX50" fmla="*/ 1052286 w 2131218"/>
                <a:gd name="connsiteY50" fmla="*/ 0 h 3136900"/>
                <a:gd name="connsiteX51" fmla="*/ 1076579 w 2131218"/>
                <a:gd name="connsiteY51" fmla="*/ 0 h 3136900"/>
                <a:gd name="connsiteX52" fmla="*/ 1071577 w 2131218"/>
                <a:gd name="connsiteY52" fmla="*/ 12075 h 3136900"/>
                <a:gd name="connsiteX53" fmla="*/ 1116027 w 2131218"/>
                <a:gd name="connsiteY53" fmla="*/ 56525 h 3136900"/>
                <a:gd name="connsiteX54" fmla="*/ 1160477 w 2131218"/>
                <a:gd name="connsiteY54" fmla="*/ 12075 h 3136900"/>
                <a:gd name="connsiteX55" fmla="*/ 1155475 w 2131218"/>
                <a:gd name="connsiteY55" fmla="*/ 0 h 3136900"/>
                <a:gd name="connsiteX56" fmla="*/ 1179768 w 2131218"/>
                <a:gd name="connsiteY56" fmla="*/ 0 h 3136900"/>
                <a:gd name="connsiteX57" fmla="*/ 1174766 w 2131218"/>
                <a:gd name="connsiteY57" fmla="*/ 12075 h 3136900"/>
                <a:gd name="connsiteX58" fmla="*/ 1219216 w 2131218"/>
                <a:gd name="connsiteY58" fmla="*/ 56525 h 3136900"/>
                <a:gd name="connsiteX59" fmla="*/ 1263666 w 2131218"/>
                <a:gd name="connsiteY59" fmla="*/ 12075 h 3136900"/>
                <a:gd name="connsiteX60" fmla="*/ 1258664 w 2131218"/>
                <a:gd name="connsiteY60" fmla="*/ 0 h 3136900"/>
                <a:gd name="connsiteX61" fmla="*/ 1282957 w 2131218"/>
                <a:gd name="connsiteY61" fmla="*/ 0 h 3136900"/>
                <a:gd name="connsiteX62" fmla="*/ 1277955 w 2131218"/>
                <a:gd name="connsiteY62" fmla="*/ 12075 h 3136900"/>
                <a:gd name="connsiteX63" fmla="*/ 1322405 w 2131218"/>
                <a:gd name="connsiteY63" fmla="*/ 56525 h 3136900"/>
                <a:gd name="connsiteX64" fmla="*/ 1366855 w 2131218"/>
                <a:gd name="connsiteY64" fmla="*/ 12075 h 3136900"/>
                <a:gd name="connsiteX65" fmla="*/ 1361853 w 2131218"/>
                <a:gd name="connsiteY65" fmla="*/ 0 h 3136900"/>
                <a:gd name="connsiteX66" fmla="*/ 1386146 w 2131218"/>
                <a:gd name="connsiteY66" fmla="*/ 0 h 3136900"/>
                <a:gd name="connsiteX67" fmla="*/ 1381144 w 2131218"/>
                <a:gd name="connsiteY67" fmla="*/ 12075 h 3136900"/>
                <a:gd name="connsiteX68" fmla="*/ 1425594 w 2131218"/>
                <a:gd name="connsiteY68" fmla="*/ 56525 h 3136900"/>
                <a:gd name="connsiteX69" fmla="*/ 1470044 w 2131218"/>
                <a:gd name="connsiteY69" fmla="*/ 12075 h 3136900"/>
                <a:gd name="connsiteX70" fmla="*/ 1465042 w 2131218"/>
                <a:gd name="connsiteY70" fmla="*/ 0 h 3136900"/>
                <a:gd name="connsiteX71" fmla="*/ 1489335 w 2131218"/>
                <a:gd name="connsiteY71" fmla="*/ 0 h 3136900"/>
                <a:gd name="connsiteX72" fmla="*/ 1484333 w 2131218"/>
                <a:gd name="connsiteY72" fmla="*/ 12075 h 3136900"/>
                <a:gd name="connsiteX73" fmla="*/ 1528783 w 2131218"/>
                <a:gd name="connsiteY73" fmla="*/ 56525 h 3136900"/>
                <a:gd name="connsiteX74" fmla="*/ 1573233 w 2131218"/>
                <a:gd name="connsiteY74" fmla="*/ 12075 h 3136900"/>
                <a:gd name="connsiteX75" fmla="*/ 1568231 w 2131218"/>
                <a:gd name="connsiteY75" fmla="*/ 0 h 3136900"/>
                <a:gd name="connsiteX76" fmla="*/ 1592524 w 2131218"/>
                <a:gd name="connsiteY76" fmla="*/ 0 h 3136900"/>
                <a:gd name="connsiteX77" fmla="*/ 1587522 w 2131218"/>
                <a:gd name="connsiteY77" fmla="*/ 12075 h 3136900"/>
                <a:gd name="connsiteX78" fmla="*/ 1631972 w 2131218"/>
                <a:gd name="connsiteY78" fmla="*/ 56525 h 3136900"/>
                <a:gd name="connsiteX79" fmla="*/ 1676422 w 2131218"/>
                <a:gd name="connsiteY79" fmla="*/ 12075 h 3136900"/>
                <a:gd name="connsiteX80" fmla="*/ 1671420 w 2131218"/>
                <a:gd name="connsiteY80" fmla="*/ 0 h 3136900"/>
                <a:gd name="connsiteX81" fmla="*/ 1695713 w 2131218"/>
                <a:gd name="connsiteY81" fmla="*/ 0 h 3136900"/>
                <a:gd name="connsiteX82" fmla="*/ 1690711 w 2131218"/>
                <a:gd name="connsiteY82" fmla="*/ 12075 h 3136900"/>
                <a:gd name="connsiteX83" fmla="*/ 1735161 w 2131218"/>
                <a:gd name="connsiteY83" fmla="*/ 56525 h 3136900"/>
                <a:gd name="connsiteX84" fmla="*/ 1779611 w 2131218"/>
                <a:gd name="connsiteY84" fmla="*/ 12075 h 3136900"/>
                <a:gd name="connsiteX85" fmla="*/ 1774609 w 2131218"/>
                <a:gd name="connsiteY85" fmla="*/ 0 h 3136900"/>
                <a:gd name="connsiteX86" fmla="*/ 1802062 w 2131218"/>
                <a:gd name="connsiteY86" fmla="*/ 0 h 3136900"/>
                <a:gd name="connsiteX87" fmla="*/ 1797060 w 2131218"/>
                <a:gd name="connsiteY87" fmla="*/ 12075 h 3136900"/>
                <a:gd name="connsiteX88" fmla="*/ 1841510 w 2131218"/>
                <a:gd name="connsiteY88" fmla="*/ 56525 h 3136900"/>
                <a:gd name="connsiteX89" fmla="*/ 1885960 w 2131218"/>
                <a:gd name="connsiteY89" fmla="*/ 12075 h 3136900"/>
                <a:gd name="connsiteX90" fmla="*/ 1880958 w 2131218"/>
                <a:gd name="connsiteY90" fmla="*/ 0 h 3136900"/>
                <a:gd name="connsiteX91" fmla="*/ 1905251 w 2131218"/>
                <a:gd name="connsiteY91" fmla="*/ 0 h 3136900"/>
                <a:gd name="connsiteX92" fmla="*/ 1900249 w 2131218"/>
                <a:gd name="connsiteY92" fmla="*/ 12075 h 3136900"/>
                <a:gd name="connsiteX93" fmla="*/ 1944699 w 2131218"/>
                <a:gd name="connsiteY93" fmla="*/ 56525 h 3136900"/>
                <a:gd name="connsiteX94" fmla="*/ 1989149 w 2131218"/>
                <a:gd name="connsiteY94" fmla="*/ 12075 h 3136900"/>
                <a:gd name="connsiteX95" fmla="*/ 1984147 w 2131218"/>
                <a:gd name="connsiteY95" fmla="*/ 0 h 3136900"/>
                <a:gd name="connsiteX96" fmla="*/ 2008440 w 2131218"/>
                <a:gd name="connsiteY96" fmla="*/ 0 h 3136900"/>
                <a:gd name="connsiteX97" fmla="*/ 2003438 w 2131218"/>
                <a:gd name="connsiteY97" fmla="*/ 12075 h 3136900"/>
                <a:gd name="connsiteX98" fmla="*/ 2047888 w 2131218"/>
                <a:gd name="connsiteY98" fmla="*/ 56525 h 3136900"/>
                <a:gd name="connsiteX99" fmla="*/ 2092338 w 2131218"/>
                <a:gd name="connsiteY99" fmla="*/ 12075 h 3136900"/>
                <a:gd name="connsiteX100" fmla="*/ 2087336 w 2131218"/>
                <a:gd name="connsiteY100" fmla="*/ 0 h 3136900"/>
                <a:gd name="connsiteX101" fmla="*/ 2094050 w 2131218"/>
                <a:gd name="connsiteY101" fmla="*/ 0 h 3136900"/>
                <a:gd name="connsiteX102" fmla="*/ 2131218 w 2131218"/>
                <a:gd name="connsiteY102" fmla="*/ 37168 h 3136900"/>
                <a:gd name="connsiteX103" fmla="*/ 2131218 w 2131218"/>
                <a:gd name="connsiteY103" fmla="*/ 3099732 h 3136900"/>
                <a:gd name="connsiteX104" fmla="*/ 2094050 w 2131218"/>
                <a:gd name="connsiteY104" fmla="*/ 3136900 h 3136900"/>
                <a:gd name="connsiteX105" fmla="*/ 37168 w 2131218"/>
                <a:gd name="connsiteY105" fmla="*/ 3136900 h 3136900"/>
                <a:gd name="connsiteX106" fmla="*/ 0 w 2131218"/>
                <a:gd name="connsiteY106" fmla="*/ 3099732 h 3136900"/>
                <a:gd name="connsiteX107" fmla="*/ 0 w 2131218"/>
                <a:gd name="connsiteY107" fmla="*/ 37168 h 3136900"/>
                <a:gd name="connsiteX108" fmla="*/ 37168 w 2131218"/>
                <a:gd name="connsiteY108" fmla="*/ 0 h 313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131218" h="3136900">
                  <a:moveTo>
                    <a:pt x="37168" y="0"/>
                  </a:moveTo>
                  <a:lnTo>
                    <a:pt x="44689" y="0"/>
                  </a:lnTo>
                  <a:lnTo>
                    <a:pt x="39687" y="12075"/>
                  </a:lnTo>
                  <a:cubicBezTo>
                    <a:pt x="39687" y="36624"/>
                    <a:pt x="59588" y="56525"/>
                    <a:pt x="84137" y="56525"/>
                  </a:cubicBezTo>
                  <a:cubicBezTo>
                    <a:pt x="108686" y="56525"/>
                    <a:pt x="128587" y="36624"/>
                    <a:pt x="128587" y="12075"/>
                  </a:cubicBezTo>
                  <a:lnTo>
                    <a:pt x="123585" y="0"/>
                  </a:lnTo>
                  <a:lnTo>
                    <a:pt x="147878" y="0"/>
                  </a:lnTo>
                  <a:lnTo>
                    <a:pt x="142876" y="12075"/>
                  </a:lnTo>
                  <a:cubicBezTo>
                    <a:pt x="142876" y="36624"/>
                    <a:pt x="162777" y="56525"/>
                    <a:pt x="187326" y="56525"/>
                  </a:cubicBezTo>
                  <a:cubicBezTo>
                    <a:pt x="211875" y="56525"/>
                    <a:pt x="231776" y="36624"/>
                    <a:pt x="231776" y="12075"/>
                  </a:cubicBezTo>
                  <a:lnTo>
                    <a:pt x="226774" y="0"/>
                  </a:lnTo>
                  <a:lnTo>
                    <a:pt x="251067" y="0"/>
                  </a:lnTo>
                  <a:lnTo>
                    <a:pt x="246065" y="12075"/>
                  </a:lnTo>
                  <a:cubicBezTo>
                    <a:pt x="246065" y="36624"/>
                    <a:pt x="265966" y="56525"/>
                    <a:pt x="290515" y="56525"/>
                  </a:cubicBezTo>
                  <a:cubicBezTo>
                    <a:pt x="315064" y="56525"/>
                    <a:pt x="334965" y="36624"/>
                    <a:pt x="334965" y="12075"/>
                  </a:cubicBezTo>
                  <a:lnTo>
                    <a:pt x="329963" y="0"/>
                  </a:lnTo>
                  <a:lnTo>
                    <a:pt x="354256" y="0"/>
                  </a:lnTo>
                  <a:lnTo>
                    <a:pt x="349254" y="12075"/>
                  </a:lnTo>
                  <a:cubicBezTo>
                    <a:pt x="349254" y="36624"/>
                    <a:pt x="369155" y="56525"/>
                    <a:pt x="393704" y="56525"/>
                  </a:cubicBezTo>
                  <a:cubicBezTo>
                    <a:pt x="418253" y="56525"/>
                    <a:pt x="438154" y="36624"/>
                    <a:pt x="438154" y="12075"/>
                  </a:cubicBezTo>
                  <a:lnTo>
                    <a:pt x="433152" y="0"/>
                  </a:lnTo>
                  <a:lnTo>
                    <a:pt x="457445" y="0"/>
                  </a:lnTo>
                  <a:lnTo>
                    <a:pt x="452443" y="12075"/>
                  </a:lnTo>
                  <a:cubicBezTo>
                    <a:pt x="452443" y="36624"/>
                    <a:pt x="472344" y="56525"/>
                    <a:pt x="496893" y="56525"/>
                  </a:cubicBezTo>
                  <a:cubicBezTo>
                    <a:pt x="521442" y="56525"/>
                    <a:pt x="541343" y="36624"/>
                    <a:pt x="541343" y="12075"/>
                  </a:cubicBezTo>
                  <a:lnTo>
                    <a:pt x="536341" y="0"/>
                  </a:lnTo>
                  <a:lnTo>
                    <a:pt x="560634" y="0"/>
                  </a:lnTo>
                  <a:lnTo>
                    <a:pt x="555632" y="12075"/>
                  </a:lnTo>
                  <a:cubicBezTo>
                    <a:pt x="555632" y="36624"/>
                    <a:pt x="575533" y="56525"/>
                    <a:pt x="600082" y="56525"/>
                  </a:cubicBezTo>
                  <a:cubicBezTo>
                    <a:pt x="624631" y="56525"/>
                    <a:pt x="644532" y="36624"/>
                    <a:pt x="644532" y="12075"/>
                  </a:cubicBezTo>
                  <a:lnTo>
                    <a:pt x="639530" y="0"/>
                  </a:lnTo>
                  <a:lnTo>
                    <a:pt x="663823" y="0"/>
                  </a:lnTo>
                  <a:lnTo>
                    <a:pt x="658821" y="12075"/>
                  </a:lnTo>
                  <a:cubicBezTo>
                    <a:pt x="658821" y="36624"/>
                    <a:pt x="678722" y="56525"/>
                    <a:pt x="703271" y="56525"/>
                  </a:cubicBezTo>
                  <a:cubicBezTo>
                    <a:pt x="727820" y="56525"/>
                    <a:pt x="747721" y="36624"/>
                    <a:pt x="747721" y="12075"/>
                  </a:cubicBezTo>
                  <a:lnTo>
                    <a:pt x="742719" y="0"/>
                  </a:lnTo>
                  <a:lnTo>
                    <a:pt x="767012" y="0"/>
                  </a:lnTo>
                  <a:lnTo>
                    <a:pt x="762010" y="12075"/>
                  </a:lnTo>
                  <a:cubicBezTo>
                    <a:pt x="762010" y="36624"/>
                    <a:pt x="781911" y="56525"/>
                    <a:pt x="806460" y="56525"/>
                  </a:cubicBezTo>
                  <a:cubicBezTo>
                    <a:pt x="831009" y="56525"/>
                    <a:pt x="850910" y="36624"/>
                    <a:pt x="850910" y="12075"/>
                  </a:cubicBezTo>
                  <a:lnTo>
                    <a:pt x="845909" y="0"/>
                  </a:lnTo>
                  <a:lnTo>
                    <a:pt x="870201" y="0"/>
                  </a:lnTo>
                  <a:lnTo>
                    <a:pt x="865199" y="12075"/>
                  </a:lnTo>
                  <a:cubicBezTo>
                    <a:pt x="865199" y="36624"/>
                    <a:pt x="885100" y="56525"/>
                    <a:pt x="909649" y="56525"/>
                  </a:cubicBezTo>
                  <a:cubicBezTo>
                    <a:pt x="934198" y="56525"/>
                    <a:pt x="954099" y="36624"/>
                    <a:pt x="954099" y="12075"/>
                  </a:cubicBezTo>
                  <a:lnTo>
                    <a:pt x="949098" y="0"/>
                  </a:lnTo>
                  <a:lnTo>
                    <a:pt x="973390" y="0"/>
                  </a:lnTo>
                  <a:lnTo>
                    <a:pt x="968388" y="12075"/>
                  </a:lnTo>
                  <a:cubicBezTo>
                    <a:pt x="968388" y="36624"/>
                    <a:pt x="988289" y="56525"/>
                    <a:pt x="1012838" y="56525"/>
                  </a:cubicBezTo>
                  <a:cubicBezTo>
                    <a:pt x="1037387" y="56525"/>
                    <a:pt x="1057288" y="36624"/>
                    <a:pt x="1057288" y="12075"/>
                  </a:cubicBezTo>
                  <a:lnTo>
                    <a:pt x="1052286" y="0"/>
                  </a:lnTo>
                  <a:lnTo>
                    <a:pt x="1076579" y="0"/>
                  </a:lnTo>
                  <a:lnTo>
                    <a:pt x="1071577" y="12075"/>
                  </a:lnTo>
                  <a:cubicBezTo>
                    <a:pt x="1071577" y="36624"/>
                    <a:pt x="1091478" y="56525"/>
                    <a:pt x="1116027" y="56525"/>
                  </a:cubicBezTo>
                  <a:cubicBezTo>
                    <a:pt x="1140576" y="56525"/>
                    <a:pt x="1160477" y="36624"/>
                    <a:pt x="1160477" y="12075"/>
                  </a:cubicBezTo>
                  <a:lnTo>
                    <a:pt x="1155475" y="0"/>
                  </a:lnTo>
                  <a:lnTo>
                    <a:pt x="1179768" y="0"/>
                  </a:lnTo>
                  <a:lnTo>
                    <a:pt x="1174766" y="12075"/>
                  </a:lnTo>
                  <a:cubicBezTo>
                    <a:pt x="1174766" y="36624"/>
                    <a:pt x="1194667" y="56525"/>
                    <a:pt x="1219216" y="56525"/>
                  </a:cubicBezTo>
                  <a:cubicBezTo>
                    <a:pt x="1243765" y="56525"/>
                    <a:pt x="1263666" y="36624"/>
                    <a:pt x="1263666" y="12075"/>
                  </a:cubicBezTo>
                  <a:lnTo>
                    <a:pt x="1258664" y="0"/>
                  </a:lnTo>
                  <a:lnTo>
                    <a:pt x="1282957" y="0"/>
                  </a:lnTo>
                  <a:lnTo>
                    <a:pt x="1277955" y="12075"/>
                  </a:lnTo>
                  <a:cubicBezTo>
                    <a:pt x="1277955" y="36624"/>
                    <a:pt x="1297856" y="56525"/>
                    <a:pt x="1322405" y="56525"/>
                  </a:cubicBezTo>
                  <a:cubicBezTo>
                    <a:pt x="1346954" y="56525"/>
                    <a:pt x="1366855" y="36624"/>
                    <a:pt x="1366855" y="12075"/>
                  </a:cubicBezTo>
                  <a:lnTo>
                    <a:pt x="1361853" y="0"/>
                  </a:lnTo>
                  <a:lnTo>
                    <a:pt x="1386146" y="0"/>
                  </a:lnTo>
                  <a:lnTo>
                    <a:pt x="1381144" y="12075"/>
                  </a:lnTo>
                  <a:cubicBezTo>
                    <a:pt x="1381144" y="36624"/>
                    <a:pt x="1401045" y="56525"/>
                    <a:pt x="1425594" y="56525"/>
                  </a:cubicBezTo>
                  <a:cubicBezTo>
                    <a:pt x="1450143" y="56525"/>
                    <a:pt x="1470044" y="36624"/>
                    <a:pt x="1470044" y="12075"/>
                  </a:cubicBezTo>
                  <a:lnTo>
                    <a:pt x="1465042" y="0"/>
                  </a:lnTo>
                  <a:lnTo>
                    <a:pt x="1489335" y="0"/>
                  </a:lnTo>
                  <a:lnTo>
                    <a:pt x="1484333" y="12075"/>
                  </a:lnTo>
                  <a:cubicBezTo>
                    <a:pt x="1484333" y="36624"/>
                    <a:pt x="1504234" y="56525"/>
                    <a:pt x="1528783" y="56525"/>
                  </a:cubicBezTo>
                  <a:cubicBezTo>
                    <a:pt x="1553332" y="56525"/>
                    <a:pt x="1573233" y="36624"/>
                    <a:pt x="1573233" y="12075"/>
                  </a:cubicBezTo>
                  <a:lnTo>
                    <a:pt x="1568231" y="0"/>
                  </a:lnTo>
                  <a:lnTo>
                    <a:pt x="1592524" y="0"/>
                  </a:lnTo>
                  <a:lnTo>
                    <a:pt x="1587522" y="12075"/>
                  </a:lnTo>
                  <a:cubicBezTo>
                    <a:pt x="1587522" y="36624"/>
                    <a:pt x="1607423" y="56525"/>
                    <a:pt x="1631972" y="56525"/>
                  </a:cubicBezTo>
                  <a:cubicBezTo>
                    <a:pt x="1656521" y="56525"/>
                    <a:pt x="1676422" y="36624"/>
                    <a:pt x="1676422" y="12075"/>
                  </a:cubicBezTo>
                  <a:lnTo>
                    <a:pt x="1671420" y="0"/>
                  </a:lnTo>
                  <a:lnTo>
                    <a:pt x="1695713" y="0"/>
                  </a:lnTo>
                  <a:lnTo>
                    <a:pt x="1690711" y="12075"/>
                  </a:lnTo>
                  <a:cubicBezTo>
                    <a:pt x="1690711" y="36624"/>
                    <a:pt x="1710612" y="56525"/>
                    <a:pt x="1735161" y="56525"/>
                  </a:cubicBezTo>
                  <a:cubicBezTo>
                    <a:pt x="1759710" y="56525"/>
                    <a:pt x="1779611" y="36624"/>
                    <a:pt x="1779611" y="12075"/>
                  </a:cubicBezTo>
                  <a:lnTo>
                    <a:pt x="1774609" y="0"/>
                  </a:lnTo>
                  <a:lnTo>
                    <a:pt x="1802062" y="0"/>
                  </a:lnTo>
                  <a:lnTo>
                    <a:pt x="1797060" y="12075"/>
                  </a:lnTo>
                  <a:cubicBezTo>
                    <a:pt x="1797060" y="36624"/>
                    <a:pt x="1816961" y="56525"/>
                    <a:pt x="1841510" y="56525"/>
                  </a:cubicBezTo>
                  <a:cubicBezTo>
                    <a:pt x="1866059" y="56525"/>
                    <a:pt x="1885960" y="36624"/>
                    <a:pt x="1885960" y="12075"/>
                  </a:cubicBezTo>
                  <a:lnTo>
                    <a:pt x="1880958" y="0"/>
                  </a:lnTo>
                  <a:lnTo>
                    <a:pt x="1905251" y="0"/>
                  </a:lnTo>
                  <a:lnTo>
                    <a:pt x="1900249" y="12075"/>
                  </a:lnTo>
                  <a:cubicBezTo>
                    <a:pt x="1900249" y="36624"/>
                    <a:pt x="1920150" y="56525"/>
                    <a:pt x="1944699" y="56525"/>
                  </a:cubicBezTo>
                  <a:cubicBezTo>
                    <a:pt x="1969248" y="56525"/>
                    <a:pt x="1989149" y="36624"/>
                    <a:pt x="1989149" y="12075"/>
                  </a:cubicBezTo>
                  <a:lnTo>
                    <a:pt x="1984147" y="0"/>
                  </a:lnTo>
                  <a:lnTo>
                    <a:pt x="2008440" y="0"/>
                  </a:lnTo>
                  <a:lnTo>
                    <a:pt x="2003438" y="12075"/>
                  </a:lnTo>
                  <a:cubicBezTo>
                    <a:pt x="2003438" y="36624"/>
                    <a:pt x="2023339" y="56525"/>
                    <a:pt x="2047888" y="56525"/>
                  </a:cubicBezTo>
                  <a:cubicBezTo>
                    <a:pt x="2072437" y="56525"/>
                    <a:pt x="2092338" y="36624"/>
                    <a:pt x="2092338" y="12075"/>
                  </a:cubicBezTo>
                  <a:lnTo>
                    <a:pt x="2087336" y="0"/>
                  </a:lnTo>
                  <a:lnTo>
                    <a:pt x="2094050" y="0"/>
                  </a:lnTo>
                  <a:cubicBezTo>
                    <a:pt x="2114577" y="0"/>
                    <a:pt x="2131218" y="16641"/>
                    <a:pt x="2131218" y="37168"/>
                  </a:cubicBezTo>
                  <a:lnTo>
                    <a:pt x="2131218" y="3099732"/>
                  </a:lnTo>
                  <a:cubicBezTo>
                    <a:pt x="2131218" y="3120259"/>
                    <a:pt x="2114577" y="3136900"/>
                    <a:pt x="2094050" y="3136900"/>
                  </a:cubicBezTo>
                  <a:lnTo>
                    <a:pt x="37168" y="3136900"/>
                  </a:lnTo>
                  <a:cubicBezTo>
                    <a:pt x="16641" y="3136900"/>
                    <a:pt x="0" y="3120259"/>
                    <a:pt x="0" y="3099732"/>
                  </a:cubicBezTo>
                  <a:lnTo>
                    <a:pt x="0" y="37168"/>
                  </a:lnTo>
                  <a:cubicBezTo>
                    <a:pt x="0" y="16641"/>
                    <a:pt x="16641" y="0"/>
                    <a:pt x="37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 flipV="1">
              <a:off x="1319213" y="3978587"/>
              <a:ext cx="2131218" cy="1810375"/>
            </a:xfrm>
            <a:custGeom>
              <a:avLst/>
              <a:gdLst>
                <a:gd name="connsiteX0" fmla="*/ 37168 w 2131218"/>
                <a:gd name="connsiteY0" fmla="*/ 0 h 3136900"/>
                <a:gd name="connsiteX1" fmla="*/ 44689 w 2131218"/>
                <a:gd name="connsiteY1" fmla="*/ 0 h 3136900"/>
                <a:gd name="connsiteX2" fmla="*/ 39687 w 2131218"/>
                <a:gd name="connsiteY2" fmla="*/ 12075 h 3136900"/>
                <a:gd name="connsiteX3" fmla="*/ 84137 w 2131218"/>
                <a:gd name="connsiteY3" fmla="*/ 56525 h 3136900"/>
                <a:gd name="connsiteX4" fmla="*/ 128587 w 2131218"/>
                <a:gd name="connsiteY4" fmla="*/ 12075 h 3136900"/>
                <a:gd name="connsiteX5" fmla="*/ 123585 w 2131218"/>
                <a:gd name="connsiteY5" fmla="*/ 0 h 3136900"/>
                <a:gd name="connsiteX6" fmla="*/ 147878 w 2131218"/>
                <a:gd name="connsiteY6" fmla="*/ 0 h 3136900"/>
                <a:gd name="connsiteX7" fmla="*/ 142876 w 2131218"/>
                <a:gd name="connsiteY7" fmla="*/ 12075 h 3136900"/>
                <a:gd name="connsiteX8" fmla="*/ 187326 w 2131218"/>
                <a:gd name="connsiteY8" fmla="*/ 56525 h 3136900"/>
                <a:gd name="connsiteX9" fmla="*/ 231776 w 2131218"/>
                <a:gd name="connsiteY9" fmla="*/ 12075 h 3136900"/>
                <a:gd name="connsiteX10" fmla="*/ 226774 w 2131218"/>
                <a:gd name="connsiteY10" fmla="*/ 0 h 3136900"/>
                <a:gd name="connsiteX11" fmla="*/ 251067 w 2131218"/>
                <a:gd name="connsiteY11" fmla="*/ 0 h 3136900"/>
                <a:gd name="connsiteX12" fmla="*/ 246065 w 2131218"/>
                <a:gd name="connsiteY12" fmla="*/ 12075 h 3136900"/>
                <a:gd name="connsiteX13" fmla="*/ 290515 w 2131218"/>
                <a:gd name="connsiteY13" fmla="*/ 56525 h 3136900"/>
                <a:gd name="connsiteX14" fmla="*/ 334965 w 2131218"/>
                <a:gd name="connsiteY14" fmla="*/ 12075 h 3136900"/>
                <a:gd name="connsiteX15" fmla="*/ 329963 w 2131218"/>
                <a:gd name="connsiteY15" fmla="*/ 0 h 3136900"/>
                <a:gd name="connsiteX16" fmla="*/ 354256 w 2131218"/>
                <a:gd name="connsiteY16" fmla="*/ 0 h 3136900"/>
                <a:gd name="connsiteX17" fmla="*/ 349254 w 2131218"/>
                <a:gd name="connsiteY17" fmla="*/ 12075 h 3136900"/>
                <a:gd name="connsiteX18" fmla="*/ 393704 w 2131218"/>
                <a:gd name="connsiteY18" fmla="*/ 56525 h 3136900"/>
                <a:gd name="connsiteX19" fmla="*/ 438154 w 2131218"/>
                <a:gd name="connsiteY19" fmla="*/ 12075 h 3136900"/>
                <a:gd name="connsiteX20" fmla="*/ 433152 w 2131218"/>
                <a:gd name="connsiteY20" fmla="*/ 0 h 3136900"/>
                <a:gd name="connsiteX21" fmla="*/ 457445 w 2131218"/>
                <a:gd name="connsiteY21" fmla="*/ 0 h 3136900"/>
                <a:gd name="connsiteX22" fmla="*/ 452443 w 2131218"/>
                <a:gd name="connsiteY22" fmla="*/ 12075 h 3136900"/>
                <a:gd name="connsiteX23" fmla="*/ 496893 w 2131218"/>
                <a:gd name="connsiteY23" fmla="*/ 56525 h 3136900"/>
                <a:gd name="connsiteX24" fmla="*/ 541343 w 2131218"/>
                <a:gd name="connsiteY24" fmla="*/ 12075 h 3136900"/>
                <a:gd name="connsiteX25" fmla="*/ 536341 w 2131218"/>
                <a:gd name="connsiteY25" fmla="*/ 0 h 3136900"/>
                <a:gd name="connsiteX26" fmla="*/ 560634 w 2131218"/>
                <a:gd name="connsiteY26" fmla="*/ 0 h 3136900"/>
                <a:gd name="connsiteX27" fmla="*/ 555632 w 2131218"/>
                <a:gd name="connsiteY27" fmla="*/ 12075 h 3136900"/>
                <a:gd name="connsiteX28" fmla="*/ 600082 w 2131218"/>
                <a:gd name="connsiteY28" fmla="*/ 56525 h 3136900"/>
                <a:gd name="connsiteX29" fmla="*/ 644532 w 2131218"/>
                <a:gd name="connsiteY29" fmla="*/ 12075 h 3136900"/>
                <a:gd name="connsiteX30" fmla="*/ 639530 w 2131218"/>
                <a:gd name="connsiteY30" fmla="*/ 0 h 3136900"/>
                <a:gd name="connsiteX31" fmla="*/ 663823 w 2131218"/>
                <a:gd name="connsiteY31" fmla="*/ 0 h 3136900"/>
                <a:gd name="connsiteX32" fmla="*/ 658821 w 2131218"/>
                <a:gd name="connsiteY32" fmla="*/ 12075 h 3136900"/>
                <a:gd name="connsiteX33" fmla="*/ 703271 w 2131218"/>
                <a:gd name="connsiteY33" fmla="*/ 56525 h 3136900"/>
                <a:gd name="connsiteX34" fmla="*/ 747721 w 2131218"/>
                <a:gd name="connsiteY34" fmla="*/ 12075 h 3136900"/>
                <a:gd name="connsiteX35" fmla="*/ 742719 w 2131218"/>
                <a:gd name="connsiteY35" fmla="*/ 0 h 3136900"/>
                <a:gd name="connsiteX36" fmla="*/ 767012 w 2131218"/>
                <a:gd name="connsiteY36" fmla="*/ 0 h 3136900"/>
                <a:gd name="connsiteX37" fmla="*/ 762010 w 2131218"/>
                <a:gd name="connsiteY37" fmla="*/ 12075 h 3136900"/>
                <a:gd name="connsiteX38" fmla="*/ 806460 w 2131218"/>
                <a:gd name="connsiteY38" fmla="*/ 56525 h 3136900"/>
                <a:gd name="connsiteX39" fmla="*/ 850910 w 2131218"/>
                <a:gd name="connsiteY39" fmla="*/ 12075 h 3136900"/>
                <a:gd name="connsiteX40" fmla="*/ 845909 w 2131218"/>
                <a:gd name="connsiteY40" fmla="*/ 0 h 3136900"/>
                <a:gd name="connsiteX41" fmla="*/ 870201 w 2131218"/>
                <a:gd name="connsiteY41" fmla="*/ 0 h 3136900"/>
                <a:gd name="connsiteX42" fmla="*/ 865199 w 2131218"/>
                <a:gd name="connsiteY42" fmla="*/ 12075 h 3136900"/>
                <a:gd name="connsiteX43" fmla="*/ 909649 w 2131218"/>
                <a:gd name="connsiteY43" fmla="*/ 56525 h 3136900"/>
                <a:gd name="connsiteX44" fmla="*/ 954099 w 2131218"/>
                <a:gd name="connsiteY44" fmla="*/ 12075 h 3136900"/>
                <a:gd name="connsiteX45" fmla="*/ 949098 w 2131218"/>
                <a:gd name="connsiteY45" fmla="*/ 0 h 3136900"/>
                <a:gd name="connsiteX46" fmla="*/ 973390 w 2131218"/>
                <a:gd name="connsiteY46" fmla="*/ 0 h 3136900"/>
                <a:gd name="connsiteX47" fmla="*/ 968388 w 2131218"/>
                <a:gd name="connsiteY47" fmla="*/ 12075 h 3136900"/>
                <a:gd name="connsiteX48" fmla="*/ 1012838 w 2131218"/>
                <a:gd name="connsiteY48" fmla="*/ 56525 h 3136900"/>
                <a:gd name="connsiteX49" fmla="*/ 1057288 w 2131218"/>
                <a:gd name="connsiteY49" fmla="*/ 12075 h 3136900"/>
                <a:gd name="connsiteX50" fmla="*/ 1052286 w 2131218"/>
                <a:gd name="connsiteY50" fmla="*/ 0 h 3136900"/>
                <a:gd name="connsiteX51" fmla="*/ 1076579 w 2131218"/>
                <a:gd name="connsiteY51" fmla="*/ 0 h 3136900"/>
                <a:gd name="connsiteX52" fmla="*/ 1071577 w 2131218"/>
                <a:gd name="connsiteY52" fmla="*/ 12075 h 3136900"/>
                <a:gd name="connsiteX53" fmla="*/ 1116027 w 2131218"/>
                <a:gd name="connsiteY53" fmla="*/ 56525 h 3136900"/>
                <a:gd name="connsiteX54" fmla="*/ 1160477 w 2131218"/>
                <a:gd name="connsiteY54" fmla="*/ 12075 h 3136900"/>
                <a:gd name="connsiteX55" fmla="*/ 1155475 w 2131218"/>
                <a:gd name="connsiteY55" fmla="*/ 0 h 3136900"/>
                <a:gd name="connsiteX56" fmla="*/ 1179768 w 2131218"/>
                <a:gd name="connsiteY56" fmla="*/ 0 h 3136900"/>
                <a:gd name="connsiteX57" fmla="*/ 1174766 w 2131218"/>
                <a:gd name="connsiteY57" fmla="*/ 12075 h 3136900"/>
                <a:gd name="connsiteX58" fmla="*/ 1219216 w 2131218"/>
                <a:gd name="connsiteY58" fmla="*/ 56525 h 3136900"/>
                <a:gd name="connsiteX59" fmla="*/ 1263666 w 2131218"/>
                <a:gd name="connsiteY59" fmla="*/ 12075 h 3136900"/>
                <a:gd name="connsiteX60" fmla="*/ 1258664 w 2131218"/>
                <a:gd name="connsiteY60" fmla="*/ 0 h 3136900"/>
                <a:gd name="connsiteX61" fmla="*/ 1282957 w 2131218"/>
                <a:gd name="connsiteY61" fmla="*/ 0 h 3136900"/>
                <a:gd name="connsiteX62" fmla="*/ 1277955 w 2131218"/>
                <a:gd name="connsiteY62" fmla="*/ 12075 h 3136900"/>
                <a:gd name="connsiteX63" fmla="*/ 1322405 w 2131218"/>
                <a:gd name="connsiteY63" fmla="*/ 56525 h 3136900"/>
                <a:gd name="connsiteX64" fmla="*/ 1366855 w 2131218"/>
                <a:gd name="connsiteY64" fmla="*/ 12075 h 3136900"/>
                <a:gd name="connsiteX65" fmla="*/ 1361853 w 2131218"/>
                <a:gd name="connsiteY65" fmla="*/ 0 h 3136900"/>
                <a:gd name="connsiteX66" fmla="*/ 1386146 w 2131218"/>
                <a:gd name="connsiteY66" fmla="*/ 0 h 3136900"/>
                <a:gd name="connsiteX67" fmla="*/ 1381144 w 2131218"/>
                <a:gd name="connsiteY67" fmla="*/ 12075 h 3136900"/>
                <a:gd name="connsiteX68" fmla="*/ 1425594 w 2131218"/>
                <a:gd name="connsiteY68" fmla="*/ 56525 h 3136900"/>
                <a:gd name="connsiteX69" fmla="*/ 1470044 w 2131218"/>
                <a:gd name="connsiteY69" fmla="*/ 12075 h 3136900"/>
                <a:gd name="connsiteX70" fmla="*/ 1465042 w 2131218"/>
                <a:gd name="connsiteY70" fmla="*/ 0 h 3136900"/>
                <a:gd name="connsiteX71" fmla="*/ 1489335 w 2131218"/>
                <a:gd name="connsiteY71" fmla="*/ 0 h 3136900"/>
                <a:gd name="connsiteX72" fmla="*/ 1484333 w 2131218"/>
                <a:gd name="connsiteY72" fmla="*/ 12075 h 3136900"/>
                <a:gd name="connsiteX73" fmla="*/ 1528783 w 2131218"/>
                <a:gd name="connsiteY73" fmla="*/ 56525 h 3136900"/>
                <a:gd name="connsiteX74" fmla="*/ 1573233 w 2131218"/>
                <a:gd name="connsiteY74" fmla="*/ 12075 h 3136900"/>
                <a:gd name="connsiteX75" fmla="*/ 1568231 w 2131218"/>
                <a:gd name="connsiteY75" fmla="*/ 0 h 3136900"/>
                <a:gd name="connsiteX76" fmla="*/ 1592524 w 2131218"/>
                <a:gd name="connsiteY76" fmla="*/ 0 h 3136900"/>
                <a:gd name="connsiteX77" fmla="*/ 1587522 w 2131218"/>
                <a:gd name="connsiteY77" fmla="*/ 12075 h 3136900"/>
                <a:gd name="connsiteX78" fmla="*/ 1631972 w 2131218"/>
                <a:gd name="connsiteY78" fmla="*/ 56525 h 3136900"/>
                <a:gd name="connsiteX79" fmla="*/ 1676422 w 2131218"/>
                <a:gd name="connsiteY79" fmla="*/ 12075 h 3136900"/>
                <a:gd name="connsiteX80" fmla="*/ 1671420 w 2131218"/>
                <a:gd name="connsiteY80" fmla="*/ 0 h 3136900"/>
                <a:gd name="connsiteX81" fmla="*/ 1695713 w 2131218"/>
                <a:gd name="connsiteY81" fmla="*/ 0 h 3136900"/>
                <a:gd name="connsiteX82" fmla="*/ 1690711 w 2131218"/>
                <a:gd name="connsiteY82" fmla="*/ 12075 h 3136900"/>
                <a:gd name="connsiteX83" fmla="*/ 1735161 w 2131218"/>
                <a:gd name="connsiteY83" fmla="*/ 56525 h 3136900"/>
                <a:gd name="connsiteX84" fmla="*/ 1779611 w 2131218"/>
                <a:gd name="connsiteY84" fmla="*/ 12075 h 3136900"/>
                <a:gd name="connsiteX85" fmla="*/ 1774609 w 2131218"/>
                <a:gd name="connsiteY85" fmla="*/ 0 h 3136900"/>
                <a:gd name="connsiteX86" fmla="*/ 1802062 w 2131218"/>
                <a:gd name="connsiteY86" fmla="*/ 0 h 3136900"/>
                <a:gd name="connsiteX87" fmla="*/ 1797060 w 2131218"/>
                <a:gd name="connsiteY87" fmla="*/ 12075 h 3136900"/>
                <a:gd name="connsiteX88" fmla="*/ 1841510 w 2131218"/>
                <a:gd name="connsiteY88" fmla="*/ 56525 h 3136900"/>
                <a:gd name="connsiteX89" fmla="*/ 1885960 w 2131218"/>
                <a:gd name="connsiteY89" fmla="*/ 12075 h 3136900"/>
                <a:gd name="connsiteX90" fmla="*/ 1880958 w 2131218"/>
                <a:gd name="connsiteY90" fmla="*/ 0 h 3136900"/>
                <a:gd name="connsiteX91" fmla="*/ 1905251 w 2131218"/>
                <a:gd name="connsiteY91" fmla="*/ 0 h 3136900"/>
                <a:gd name="connsiteX92" fmla="*/ 1900249 w 2131218"/>
                <a:gd name="connsiteY92" fmla="*/ 12075 h 3136900"/>
                <a:gd name="connsiteX93" fmla="*/ 1944699 w 2131218"/>
                <a:gd name="connsiteY93" fmla="*/ 56525 h 3136900"/>
                <a:gd name="connsiteX94" fmla="*/ 1989149 w 2131218"/>
                <a:gd name="connsiteY94" fmla="*/ 12075 h 3136900"/>
                <a:gd name="connsiteX95" fmla="*/ 1984147 w 2131218"/>
                <a:gd name="connsiteY95" fmla="*/ 0 h 3136900"/>
                <a:gd name="connsiteX96" fmla="*/ 2008440 w 2131218"/>
                <a:gd name="connsiteY96" fmla="*/ 0 h 3136900"/>
                <a:gd name="connsiteX97" fmla="*/ 2003438 w 2131218"/>
                <a:gd name="connsiteY97" fmla="*/ 12075 h 3136900"/>
                <a:gd name="connsiteX98" fmla="*/ 2047888 w 2131218"/>
                <a:gd name="connsiteY98" fmla="*/ 56525 h 3136900"/>
                <a:gd name="connsiteX99" fmla="*/ 2092338 w 2131218"/>
                <a:gd name="connsiteY99" fmla="*/ 12075 h 3136900"/>
                <a:gd name="connsiteX100" fmla="*/ 2087336 w 2131218"/>
                <a:gd name="connsiteY100" fmla="*/ 0 h 3136900"/>
                <a:gd name="connsiteX101" fmla="*/ 2094050 w 2131218"/>
                <a:gd name="connsiteY101" fmla="*/ 0 h 3136900"/>
                <a:gd name="connsiteX102" fmla="*/ 2131218 w 2131218"/>
                <a:gd name="connsiteY102" fmla="*/ 37168 h 3136900"/>
                <a:gd name="connsiteX103" fmla="*/ 2131218 w 2131218"/>
                <a:gd name="connsiteY103" fmla="*/ 3099732 h 3136900"/>
                <a:gd name="connsiteX104" fmla="*/ 2094050 w 2131218"/>
                <a:gd name="connsiteY104" fmla="*/ 3136900 h 3136900"/>
                <a:gd name="connsiteX105" fmla="*/ 37168 w 2131218"/>
                <a:gd name="connsiteY105" fmla="*/ 3136900 h 3136900"/>
                <a:gd name="connsiteX106" fmla="*/ 0 w 2131218"/>
                <a:gd name="connsiteY106" fmla="*/ 3099732 h 3136900"/>
                <a:gd name="connsiteX107" fmla="*/ 0 w 2131218"/>
                <a:gd name="connsiteY107" fmla="*/ 37168 h 3136900"/>
                <a:gd name="connsiteX108" fmla="*/ 37168 w 2131218"/>
                <a:gd name="connsiteY108" fmla="*/ 0 h 313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131218" h="3136900">
                  <a:moveTo>
                    <a:pt x="37168" y="0"/>
                  </a:moveTo>
                  <a:lnTo>
                    <a:pt x="44689" y="0"/>
                  </a:lnTo>
                  <a:lnTo>
                    <a:pt x="39687" y="12075"/>
                  </a:lnTo>
                  <a:cubicBezTo>
                    <a:pt x="39687" y="36624"/>
                    <a:pt x="59588" y="56525"/>
                    <a:pt x="84137" y="56525"/>
                  </a:cubicBezTo>
                  <a:cubicBezTo>
                    <a:pt x="108686" y="56525"/>
                    <a:pt x="128587" y="36624"/>
                    <a:pt x="128587" y="12075"/>
                  </a:cubicBezTo>
                  <a:lnTo>
                    <a:pt x="123585" y="0"/>
                  </a:lnTo>
                  <a:lnTo>
                    <a:pt x="147878" y="0"/>
                  </a:lnTo>
                  <a:lnTo>
                    <a:pt x="142876" y="12075"/>
                  </a:lnTo>
                  <a:cubicBezTo>
                    <a:pt x="142876" y="36624"/>
                    <a:pt x="162777" y="56525"/>
                    <a:pt x="187326" y="56525"/>
                  </a:cubicBezTo>
                  <a:cubicBezTo>
                    <a:pt x="211875" y="56525"/>
                    <a:pt x="231776" y="36624"/>
                    <a:pt x="231776" y="12075"/>
                  </a:cubicBezTo>
                  <a:lnTo>
                    <a:pt x="226774" y="0"/>
                  </a:lnTo>
                  <a:lnTo>
                    <a:pt x="251067" y="0"/>
                  </a:lnTo>
                  <a:lnTo>
                    <a:pt x="246065" y="12075"/>
                  </a:lnTo>
                  <a:cubicBezTo>
                    <a:pt x="246065" y="36624"/>
                    <a:pt x="265966" y="56525"/>
                    <a:pt x="290515" y="56525"/>
                  </a:cubicBezTo>
                  <a:cubicBezTo>
                    <a:pt x="315064" y="56525"/>
                    <a:pt x="334965" y="36624"/>
                    <a:pt x="334965" y="12075"/>
                  </a:cubicBezTo>
                  <a:lnTo>
                    <a:pt x="329963" y="0"/>
                  </a:lnTo>
                  <a:lnTo>
                    <a:pt x="354256" y="0"/>
                  </a:lnTo>
                  <a:lnTo>
                    <a:pt x="349254" y="12075"/>
                  </a:lnTo>
                  <a:cubicBezTo>
                    <a:pt x="349254" y="36624"/>
                    <a:pt x="369155" y="56525"/>
                    <a:pt x="393704" y="56525"/>
                  </a:cubicBezTo>
                  <a:cubicBezTo>
                    <a:pt x="418253" y="56525"/>
                    <a:pt x="438154" y="36624"/>
                    <a:pt x="438154" y="12075"/>
                  </a:cubicBezTo>
                  <a:lnTo>
                    <a:pt x="433152" y="0"/>
                  </a:lnTo>
                  <a:lnTo>
                    <a:pt x="457445" y="0"/>
                  </a:lnTo>
                  <a:lnTo>
                    <a:pt x="452443" y="12075"/>
                  </a:lnTo>
                  <a:cubicBezTo>
                    <a:pt x="452443" y="36624"/>
                    <a:pt x="472344" y="56525"/>
                    <a:pt x="496893" y="56525"/>
                  </a:cubicBezTo>
                  <a:cubicBezTo>
                    <a:pt x="521442" y="56525"/>
                    <a:pt x="541343" y="36624"/>
                    <a:pt x="541343" y="12075"/>
                  </a:cubicBezTo>
                  <a:lnTo>
                    <a:pt x="536341" y="0"/>
                  </a:lnTo>
                  <a:lnTo>
                    <a:pt x="560634" y="0"/>
                  </a:lnTo>
                  <a:lnTo>
                    <a:pt x="555632" y="12075"/>
                  </a:lnTo>
                  <a:cubicBezTo>
                    <a:pt x="555632" y="36624"/>
                    <a:pt x="575533" y="56525"/>
                    <a:pt x="600082" y="56525"/>
                  </a:cubicBezTo>
                  <a:cubicBezTo>
                    <a:pt x="624631" y="56525"/>
                    <a:pt x="644532" y="36624"/>
                    <a:pt x="644532" y="12075"/>
                  </a:cubicBezTo>
                  <a:lnTo>
                    <a:pt x="639530" y="0"/>
                  </a:lnTo>
                  <a:lnTo>
                    <a:pt x="663823" y="0"/>
                  </a:lnTo>
                  <a:lnTo>
                    <a:pt x="658821" y="12075"/>
                  </a:lnTo>
                  <a:cubicBezTo>
                    <a:pt x="658821" y="36624"/>
                    <a:pt x="678722" y="56525"/>
                    <a:pt x="703271" y="56525"/>
                  </a:cubicBezTo>
                  <a:cubicBezTo>
                    <a:pt x="727820" y="56525"/>
                    <a:pt x="747721" y="36624"/>
                    <a:pt x="747721" y="12075"/>
                  </a:cubicBezTo>
                  <a:lnTo>
                    <a:pt x="742719" y="0"/>
                  </a:lnTo>
                  <a:lnTo>
                    <a:pt x="767012" y="0"/>
                  </a:lnTo>
                  <a:lnTo>
                    <a:pt x="762010" y="12075"/>
                  </a:lnTo>
                  <a:cubicBezTo>
                    <a:pt x="762010" y="36624"/>
                    <a:pt x="781911" y="56525"/>
                    <a:pt x="806460" y="56525"/>
                  </a:cubicBezTo>
                  <a:cubicBezTo>
                    <a:pt x="831009" y="56525"/>
                    <a:pt x="850910" y="36624"/>
                    <a:pt x="850910" y="12075"/>
                  </a:cubicBezTo>
                  <a:lnTo>
                    <a:pt x="845909" y="0"/>
                  </a:lnTo>
                  <a:lnTo>
                    <a:pt x="870201" y="0"/>
                  </a:lnTo>
                  <a:lnTo>
                    <a:pt x="865199" y="12075"/>
                  </a:lnTo>
                  <a:cubicBezTo>
                    <a:pt x="865199" y="36624"/>
                    <a:pt x="885100" y="56525"/>
                    <a:pt x="909649" y="56525"/>
                  </a:cubicBezTo>
                  <a:cubicBezTo>
                    <a:pt x="934198" y="56525"/>
                    <a:pt x="954099" y="36624"/>
                    <a:pt x="954099" y="12075"/>
                  </a:cubicBezTo>
                  <a:lnTo>
                    <a:pt x="949098" y="0"/>
                  </a:lnTo>
                  <a:lnTo>
                    <a:pt x="973390" y="0"/>
                  </a:lnTo>
                  <a:lnTo>
                    <a:pt x="968388" y="12075"/>
                  </a:lnTo>
                  <a:cubicBezTo>
                    <a:pt x="968388" y="36624"/>
                    <a:pt x="988289" y="56525"/>
                    <a:pt x="1012838" y="56525"/>
                  </a:cubicBezTo>
                  <a:cubicBezTo>
                    <a:pt x="1037387" y="56525"/>
                    <a:pt x="1057288" y="36624"/>
                    <a:pt x="1057288" y="12075"/>
                  </a:cubicBezTo>
                  <a:lnTo>
                    <a:pt x="1052286" y="0"/>
                  </a:lnTo>
                  <a:lnTo>
                    <a:pt x="1076579" y="0"/>
                  </a:lnTo>
                  <a:lnTo>
                    <a:pt x="1071577" y="12075"/>
                  </a:lnTo>
                  <a:cubicBezTo>
                    <a:pt x="1071577" y="36624"/>
                    <a:pt x="1091478" y="56525"/>
                    <a:pt x="1116027" y="56525"/>
                  </a:cubicBezTo>
                  <a:cubicBezTo>
                    <a:pt x="1140576" y="56525"/>
                    <a:pt x="1160477" y="36624"/>
                    <a:pt x="1160477" y="12075"/>
                  </a:cubicBezTo>
                  <a:lnTo>
                    <a:pt x="1155475" y="0"/>
                  </a:lnTo>
                  <a:lnTo>
                    <a:pt x="1179768" y="0"/>
                  </a:lnTo>
                  <a:lnTo>
                    <a:pt x="1174766" y="12075"/>
                  </a:lnTo>
                  <a:cubicBezTo>
                    <a:pt x="1174766" y="36624"/>
                    <a:pt x="1194667" y="56525"/>
                    <a:pt x="1219216" y="56525"/>
                  </a:cubicBezTo>
                  <a:cubicBezTo>
                    <a:pt x="1243765" y="56525"/>
                    <a:pt x="1263666" y="36624"/>
                    <a:pt x="1263666" y="12075"/>
                  </a:cubicBezTo>
                  <a:lnTo>
                    <a:pt x="1258664" y="0"/>
                  </a:lnTo>
                  <a:lnTo>
                    <a:pt x="1282957" y="0"/>
                  </a:lnTo>
                  <a:lnTo>
                    <a:pt x="1277955" y="12075"/>
                  </a:lnTo>
                  <a:cubicBezTo>
                    <a:pt x="1277955" y="36624"/>
                    <a:pt x="1297856" y="56525"/>
                    <a:pt x="1322405" y="56525"/>
                  </a:cubicBezTo>
                  <a:cubicBezTo>
                    <a:pt x="1346954" y="56525"/>
                    <a:pt x="1366855" y="36624"/>
                    <a:pt x="1366855" y="12075"/>
                  </a:cubicBezTo>
                  <a:lnTo>
                    <a:pt x="1361853" y="0"/>
                  </a:lnTo>
                  <a:lnTo>
                    <a:pt x="1386146" y="0"/>
                  </a:lnTo>
                  <a:lnTo>
                    <a:pt x="1381144" y="12075"/>
                  </a:lnTo>
                  <a:cubicBezTo>
                    <a:pt x="1381144" y="36624"/>
                    <a:pt x="1401045" y="56525"/>
                    <a:pt x="1425594" y="56525"/>
                  </a:cubicBezTo>
                  <a:cubicBezTo>
                    <a:pt x="1450143" y="56525"/>
                    <a:pt x="1470044" y="36624"/>
                    <a:pt x="1470044" y="12075"/>
                  </a:cubicBezTo>
                  <a:lnTo>
                    <a:pt x="1465042" y="0"/>
                  </a:lnTo>
                  <a:lnTo>
                    <a:pt x="1489335" y="0"/>
                  </a:lnTo>
                  <a:lnTo>
                    <a:pt x="1484333" y="12075"/>
                  </a:lnTo>
                  <a:cubicBezTo>
                    <a:pt x="1484333" y="36624"/>
                    <a:pt x="1504234" y="56525"/>
                    <a:pt x="1528783" y="56525"/>
                  </a:cubicBezTo>
                  <a:cubicBezTo>
                    <a:pt x="1553332" y="56525"/>
                    <a:pt x="1573233" y="36624"/>
                    <a:pt x="1573233" y="12075"/>
                  </a:cubicBezTo>
                  <a:lnTo>
                    <a:pt x="1568231" y="0"/>
                  </a:lnTo>
                  <a:lnTo>
                    <a:pt x="1592524" y="0"/>
                  </a:lnTo>
                  <a:lnTo>
                    <a:pt x="1587522" y="12075"/>
                  </a:lnTo>
                  <a:cubicBezTo>
                    <a:pt x="1587522" y="36624"/>
                    <a:pt x="1607423" y="56525"/>
                    <a:pt x="1631972" y="56525"/>
                  </a:cubicBezTo>
                  <a:cubicBezTo>
                    <a:pt x="1656521" y="56525"/>
                    <a:pt x="1676422" y="36624"/>
                    <a:pt x="1676422" y="12075"/>
                  </a:cubicBezTo>
                  <a:lnTo>
                    <a:pt x="1671420" y="0"/>
                  </a:lnTo>
                  <a:lnTo>
                    <a:pt x="1695713" y="0"/>
                  </a:lnTo>
                  <a:lnTo>
                    <a:pt x="1690711" y="12075"/>
                  </a:lnTo>
                  <a:cubicBezTo>
                    <a:pt x="1690711" y="36624"/>
                    <a:pt x="1710612" y="56525"/>
                    <a:pt x="1735161" y="56525"/>
                  </a:cubicBezTo>
                  <a:cubicBezTo>
                    <a:pt x="1759710" y="56525"/>
                    <a:pt x="1779611" y="36624"/>
                    <a:pt x="1779611" y="12075"/>
                  </a:cubicBezTo>
                  <a:lnTo>
                    <a:pt x="1774609" y="0"/>
                  </a:lnTo>
                  <a:lnTo>
                    <a:pt x="1802062" y="0"/>
                  </a:lnTo>
                  <a:lnTo>
                    <a:pt x="1797060" y="12075"/>
                  </a:lnTo>
                  <a:cubicBezTo>
                    <a:pt x="1797060" y="36624"/>
                    <a:pt x="1816961" y="56525"/>
                    <a:pt x="1841510" y="56525"/>
                  </a:cubicBezTo>
                  <a:cubicBezTo>
                    <a:pt x="1866059" y="56525"/>
                    <a:pt x="1885960" y="36624"/>
                    <a:pt x="1885960" y="12075"/>
                  </a:cubicBezTo>
                  <a:lnTo>
                    <a:pt x="1880958" y="0"/>
                  </a:lnTo>
                  <a:lnTo>
                    <a:pt x="1905251" y="0"/>
                  </a:lnTo>
                  <a:lnTo>
                    <a:pt x="1900249" y="12075"/>
                  </a:lnTo>
                  <a:cubicBezTo>
                    <a:pt x="1900249" y="36624"/>
                    <a:pt x="1920150" y="56525"/>
                    <a:pt x="1944699" y="56525"/>
                  </a:cubicBezTo>
                  <a:cubicBezTo>
                    <a:pt x="1969248" y="56525"/>
                    <a:pt x="1989149" y="36624"/>
                    <a:pt x="1989149" y="12075"/>
                  </a:cubicBezTo>
                  <a:lnTo>
                    <a:pt x="1984147" y="0"/>
                  </a:lnTo>
                  <a:lnTo>
                    <a:pt x="2008440" y="0"/>
                  </a:lnTo>
                  <a:lnTo>
                    <a:pt x="2003438" y="12075"/>
                  </a:lnTo>
                  <a:cubicBezTo>
                    <a:pt x="2003438" y="36624"/>
                    <a:pt x="2023339" y="56525"/>
                    <a:pt x="2047888" y="56525"/>
                  </a:cubicBezTo>
                  <a:cubicBezTo>
                    <a:pt x="2072437" y="56525"/>
                    <a:pt x="2092338" y="36624"/>
                    <a:pt x="2092338" y="12075"/>
                  </a:cubicBezTo>
                  <a:lnTo>
                    <a:pt x="2087336" y="0"/>
                  </a:lnTo>
                  <a:lnTo>
                    <a:pt x="2094050" y="0"/>
                  </a:lnTo>
                  <a:cubicBezTo>
                    <a:pt x="2114577" y="0"/>
                    <a:pt x="2131218" y="16641"/>
                    <a:pt x="2131218" y="37168"/>
                  </a:cubicBezTo>
                  <a:lnTo>
                    <a:pt x="2131218" y="3099732"/>
                  </a:lnTo>
                  <a:cubicBezTo>
                    <a:pt x="2131218" y="3120259"/>
                    <a:pt x="2114577" y="3136900"/>
                    <a:pt x="2094050" y="3136900"/>
                  </a:cubicBezTo>
                  <a:lnTo>
                    <a:pt x="37168" y="3136900"/>
                  </a:lnTo>
                  <a:cubicBezTo>
                    <a:pt x="16641" y="3136900"/>
                    <a:pt x="0" y="3120259"/>
                    <a:pt x="0" y="3099732"/>
                  </a:cubicBezTo>
                  <a:lnTo>
                    <a:pt x="0" y="37168"/>
                  </a:lnTo>
                  <a:cubicBezTo>
                    <a:pt x="0" y="16641"/>
                    <a:pt x="16641" y="0"/>
                    <a:pt x="37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120000">
            <a:off x="-63501" y="6175290"/>
            <a:ext cx="12683517" cy="228956"/>
            <a:chOff x="139693" y="6156629"/>
            <a:chExt cx="12683517" cy="228956"/>
          </a:xfrm>
        </p:grpSpPr>
        <p:sp>
          <p:nvSpPr>
            <p:cNvPr id="57" name="矩形 56"/>
            <p:cNvSpPr/>
            <p:nvPr/>
          </p:nvSpPr>
          <p:spPr>
            <a:xfrm>
              <a:off x="203128" y="6164209"/>
              <a:ext cx="12192000" cy="188396"/>
            </a:xfrm>
            <a:prstGeom prst="rect">
              <a:avLst/>
            </a:prstGeom>
            <a:solidFill>
              <a:schemeClr val="accent2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39693" y="6156629"/>
              <a:ext cx="12683517" cy="228956"/>
              <a:chOff x="-55362" y="6199952"/>
              <a:chExt cx="12683517" cy="228956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-5536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298039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6040541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9119837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 rot="21480000">
            <a:off x="-63501" y="6175290"/>
            <a:ext cx="12683517" cy="228956"/>
            <a:chOff x="139693" y="6156629"/>
            <a:chExt cx="12683517" cy="228956"/>
          </a:xfrm>
        </p:grpSpPr>
        <p:sp>
          <p:nvSpPr>
            <p:cNvPr id="64" name="矩形 63"/>
            <p:cNvSpPr/>
            <p:nvPr/>
          </p:nvSpPr>
          <p:spPr>
            <a:xfrm>
              <a:off x="203128" y="6164209"/>
              <a:ext cx="12192000" cy="188396"/>
            </a:xfrm>
            <a:prstGeom prst="rect">
              <a:avLst/>
            </a:prstGeom>
            <a:solidFill>
              <a:schemeClr val="accent2">
                <a:alpha val="77000"/>
              </a:schemeClr>
            </a:solidFill>
            <a:ln>
              <a:noFill/>
            </a:ln>
            <a:effectLst>
              <a:outerShdw blurRad="355600" dist="38100" dir="5400000" sx="101000" sy="101000" algn="t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39693" y="6156629"/>
              <a:ext cx="12683517" cy="228956"/>
              <a:chOff x="-55362" y="6199952"/>
              <a:chExt cx="12683517" cy="228956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-5536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2980392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6040541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9119837" y="6199952"/>
                <a:ext cx="3508318" cy="228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">
                    <a:solidFill>
                      <a:schemeClr val="accent3">
                        <a:alpha val="57000"/>
                      </a:schemeClr>
                    </a:solidFill>
                  </a:rPr>
                  <a:t>20XX GENERAL TEMPLATE FOR WORK SUMMARY REPORT</a:t>
                </a:r>
                <a:endParaRPr lang="zh-CN" altLang="en-US" sz="880">
                  <a:solidFill>
                    <a:schemeClr val="accent3">
                      <a:alpha val="57000"/>
                    </a:schemeClr>
                  </a:solidFill>
                </a:endParaRPr>
              </a:p>
            </p:txBody>
          </p:sp>
        </p:grpSp>
      </p:grpSp>
      <p:sp>
        <p:nvSpPr>
          <p:cNvPr id="70" name="文本框 69"/>
          <p:cNvSpPr txBox="1"/>
          <p:nvPr/>
        </p:nvSpPr>
        <p:spPr>
          <a:xfrm>
            <a:off x="685005" y="2221980"/>
            <a:ext cx="18748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i="1">
                <a:ln w="28575">
                  <a:solidFill>
                    <a:schemeClr val="accent1"/>
                  </a:solidFill>
                </a:ln>
                <a:noFill/>
              </a:rPr>
              <a:t>01</a:t>
            </a:r>
            <a:endParaRPr lang="zh-CN" altLang="en-US" sz="9600" b="1" i="1">
              <a:ln w="28575">
                <a:solidFill>
                  <a:schemeClr val="accent1"/>
                </a:solidFill>
              </a:ln>
              <a:noFill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488530" y="2221980"/>
            <a:ext cx="18748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i="1">
                <a:ln w="28575">
                  <a:solidFill>
                    <a:schemeClr val="accent1"/>
                  </a:solidFill>
                </a:ln>
                <a:noFill/>
              </a:rPr>
              <a:t>02</a:t>
            </a:r>
            <a:endParaRPr lang="zh-CN" altLang="en-US" sz="9600" b="1" i="1">
              <a:ln w="28575">
                <a:solidFill>
                  <a:schemeClr val="accent1"/>
                </a:solidFill>
              </a:ln>
              <a:noFill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292055" y="2221980"/>
            <a:ext cx="18748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i="1">
                <a:ln w="28575">
                  <a:solidFill>
                    <a:schemeClr val="accent1"/>
                  </a:solidFill>
                </a:ln>
                <a:noFill/>
              </a:rPr>
              <a:t>03</a:t>
            </a:r>
            <a:endParaRPr lang="zh-CN" altLang="en-US" sz="9600" b="1" i="1">
              <a:ln w="28575">
                <a:solidFill>
                  <a:schemeClr val="accent1"/>
                </a:solidFill>
              </a:ln>
              <a:noFill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095580" y="2221980"/>
            <a:ext cx="18748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i="1">
                <a:ln w="28575">
                  <a:solidFill>
                    <a:schemeClr val="accent1"/>
                  </a:solidFill>
                </a:ln>
                <a:noFill/>
              </a:rPr>
              <a:t>04</a:t>
            </a:r>
            <a:endParaRPr lang="zh-CN" altLang="en-US" sz="9600" b="1" i="1">
              <a:ln w="28575">
                <a:solidFill>
                  <a:schemeClr val="accent1"/>
                </a:solidFill>
              </a:ln>
              <a:noFill/>
            </a:endParaRPr>
          </a:p>
        </p:txBody>
      </p:sp>
      <p:sp>
        <p:nvSpPr>
          <p:cNvPr id="76" name="椭圆 75"/>
          <p:cNvSpPr/>
          <p:nvPr/>
        </p:nvSpPr>
        <p:spPr>
          <a:xfrm rot="2700000">
            <a:off x="2166044" y="923333"/>
            <a:ext cx="468221" cy="468144"/>
          </a:xfrm>
          <a:prstGeom prst="ellipse">
            <a:avLst/>
          </a:prstGeom>
          <a:gradFill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469900" dist="38100" dir="5400000" algn="t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18900000" flipH="1">
            <a:off x="9426021" y="923333"/>
            <a:ext cx="468221" cy="468144"/>
          </a:xfrm>
          <a:prstGeom prst="ellipse">
            <a:avLst/>
          </a:prstGeom>
          <a:gradFill>
            <a:gsLst>
              <a:gs pos="54500">
                <a:srgbClr val="6A93FD"/>
              </a:gs>
              <a:gs pos="100000">
                <a:schemeClr val="accent1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469900" dist="38100" dir="5400000" algn="t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813510" y="3813487"/>
            <a:ext cx="191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813510" y="4351371"/>
            <a:ext cx="1917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accent1">
                    <a:lumMod val="60000"/>
                    <a:lumOff val="40000"/>
                  </a:schemeClr>
                </a:solidFill>
              </a:rPr>
              <a:t>THIS IS YOUR TITLE</a:t>
            </a:r>
            <a:endParaRPr lang="zh-CN" altLang="en-US" sz="14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496343" y="5032504"/>
            <a:ext cx="737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n w="28575">
                  <a:noFill/>
                </a:ln>
                <a:solidFill>
                  <a:schemeClr val="accent1">
                    <a:alpha val="24000"/>
                  </a:schemeClr>
                </a:solidFill>
              </a:rPr>
              <a:t>01</a:t>
            </a:r>
            <a:endParaRPr lang="zh-CN" altLang="en-US" sz="3200" b="1">
              <a:ln w="28575">
                <a:noFill/>
              </a:ln>
              <a:solidFill>
                <a:schemeClr val="accent1">
                  <a:alpha val="24000"/>
                </a:schemeClr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299868" y="5032504"/>
            <a:ext cx="737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n w="28575">
                  <a:noFill/>
                </a:ln>
                <a:solidFill>
                  <a:schemeClr val="accent1">
                    <a:alpha val="24000"/>
                  </a:schemeClr>
                </a:solidFill>
              </a:rPr>
              <a:t>02</a:t>
            </a:r>
            <a:endParaRPr lang="zh-CN" altLang="en-US" sz="3200" b="1">
              <a:ln w="28575">
                <a:noFill/>
              </a:ln>
              <a:solidFill>
                <a:schemeClr val="accent1">
                  <a:alpha val="24000"/>
                </a:schemeClr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103393" y="5032504"/>
            <a:ext cx="737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n w="28575">
                  <a:noFill/>
                </a:ln>
                <a:solidFill>
                  <a:schemeClr val="accent1">
                    <a:alpha val="24000"/>
                  </a:schemeClr>
                </a:solidFill>
              </a:rPr>
              <a:t>03</a:t>
            </a:r>
            <a:endParaRPr lang="zh-CN" altLang="en-US" sz="3200" b="1">
              <a:ln w="28575">
                <a:noFill/>
              </a:ln>
              <a:solidFill>
                <a:schemeClr val="accent1">
                  <a:alpha val="24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0906918" y="5032504"/>
            <a:ext cx="737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n w="28575">
                  <a:noFill/>
                </a:ln>
                <a:solidFill>
                  <a:schemeClr val="accent1">
                    <a:alpha val="24000"/>
                  </a:schemeClr>
                </a:solidFill>
              </a:rPr>
              <a:t>04</a:t>
            </a:r>
            <a:endParaRPr lang="zh-CN" altLang="en-US" sz="3200" b="1">
              <a:ln w="28575">
                <a:noFill/>
              </a:ln>
              <a:solidFill>
                <a:schemeClr val="accent1">
                  <a:alpha val="24000"/>
                </a:scheme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689349" y="3818537"/>
            <a:ext cx="191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3689349" y="4356421"/>
            <a:ext cx="1917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accent1">
                    <a:lumMod val="60000"/>
                    <a:lumOff val="40000"/>
                  </a:schemeClr>
                </a:solidFill>
              </a:rPr>
              <a:t>THIS IS YOUR TITLE</a:t>
            </a:r>
            <a:endParaRPr lang="zh-CN" altLang="en-US" sz="14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488606" y="3813487"/>
            <a:ext cx="191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6488606" y="4351371"/>
            <a:ext cx="1917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accent1">
                    <a:lumMod val="60000"/>
                    <a:lumOff val="40000"/>
                  </a:schemeClr>
                </a:solidFill>
              </a:rPr>
              <a:t>THIS IS YOUR TITLE</a:t>
            </a:r>
            <a:endParaRPr lang="zh-CN" altLang="en-US" sz="14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258300" y="3813487"/>
            <a:ext cx="191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9258300" y="4351371"/>
            <a:ext cx="1917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accent1">
                    <a:lumMod val="60000"/>
                    <a:lumOff val="40000"/>
                  </a:schemeClr>
                </a:solidFill>
              </a:rPr>
              <a:t>THIS IS YOUR TITLE</a:t>
            </a:r>
            <a:endParaRPr lang="zh-CN" altLang="en-US" sz="140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200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顶角 2">
            <a:extLst>
              <a:ext uri="{FF2B5EF4-FFF2-40B4-BE49-F238E27FC236}">
                <a16:creationId xmlns:a16="http://schemas.microsoft.com/office/drawing/2014/main" id="{A261B9B9-3DC1-4667-B2B4-B8DE540994E2}"/>
              </a:ext>
            </a:extLst>
          </p:cNvPr>
          <p:cNvSpPr/>
          <p:nvPr/>
        </p:nvSpPr>
        <p:spPr>
          <a:xfrm rot="16200000">
            <a:off x="4280467" y="-2667001"/>
            <a:ext cx="3631068" cy="12192002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334707" y="-1202912"/>
            <a:ext cx="1959429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0" b="1">
                <a:solidFill>
                  <a:schemeClr val="accent1"/>
                </a:solidFill>
              </a:rPr>
              <a:t>1</a:t>
            </a:r>
            <a:endParaRPr lang="zh-CN" altLang="en-US" sz="60000" b="1">
              <a:solidFill>
                <a:schemeClr val="accent1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310300" y="2243641"/>
            <a:ext cx="13837328" cy="2968818"/>
            <a:chOff x="2167550" y="2198283"/>
            <a:chExt cx="13837328" cy="2968818"/>
          </a:xfrm>
        </p:grpSpPr>
        <p:grpSp>
          <p:nvGrpSpPr>
            <p:cNvPr id="48" name="组合 47"/>
            <p:cNvGrpSpPr/>
            <p:nvPr/>
          </p:nvGrpSpPr>
          <p:grpSpPr>
            <a:xfrm rot="2028881">
              <a:off x="3321361" y="2198283"/>
              <a:ext cx="12683517" cy="228956"/>
              <a:chOff x="139693" y="6156629"/>
              <a:chExt cx="12683517" cy="228956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203128" y="6164209"/>
                <a:ext cx="12192000" cy="188396"/>
              </a:xfrm>
              <a:prstGeom prst="rect">
                <a:avLst/>
              </a:prstGeom>
              <a:solidFill>
                <a:schemeClr val="accent1">
                  <a:alpha val="6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139693" y="6156629"/>
                <a:ext cx="12683517" cy="228956"/>
                <a:chOff x="-55362" y="6199952"/>
                <a:chExt cx="12683517" cy="228956"/>
              </a:xfrm>
            </p:grpSpPr>
            <p:sp>
              <p:nvSpPr>
                <p:cNvPr id="58" name="文本框 57"/>
                <p:cNvSpPr txBox="1"/>
                <p:nvPr/>
              </p:nvSpPr>
              <p:spPr>
                <a:xfrm>
                  <a:off x="-5536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>
                  <a:off x="298039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" name="文本框 59"/>
                <p:cNvSpPr txBox="1"/>
                <p:nvPr/>
              </p:nvSpPr>
              <p:spPr>
                <a:xfrm>
                  <a:off x="6040541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1" name="文本框 60"/>
                <p:cNvSpPr txBox="1"/>
                <p:nvPr/>
              </p:nvSpPr>
              <p:spPr>
                <a:xfrm>
                  <a:off x="9119837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 rot="19423984">
              <a:off x="2167550" y="4938145"/>
              <a:ext cx="12683517" cy="228956"/>
              <a:chOff x="139693" y="6156629"/>
              <a:chExt cx="12683517" cy="228956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203128" y="6164209"/>
                <a:ext cx="12192000" cy="188396"/>
              </a:xfrm>
              <a:prstGeom prst="rect">
                <a:avLst/>
              </a:prstGeom>
              <a:solidFill>
                <a:schemeClr val="accent1">
                  <a:alpha val="77000"/>
                </a:schemeClr>
              </a:solidFill>
              <a:ln>
                <a:noFill/>
              </a:ln>
              <a:effectLst>
                <a:outerShdw blurRad="355600" dist="38100" dir="5400000" sx="101000" sy="101000" algn="t" rotWithShape="0">
                  <a:schemeClr val="accent1"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139693" y="6156629"/>
                <a:ext cx="12683517" cy="228956"/>
                <a:chOff x="-55362" y="6199952"/>
                <a:chExt cx="12683517" cy="228956"/>
              </a:xfrm>
            </p:grpSpPr>
            <p:sp>
              <p:nvSpPr>
                <p:cNvPr id="52" name="文本框 51"/>
                <p:cNvSpPr txBox="1"/>
                <p:nvPr/>
              </p:nvSpPr>
              <p:spPr>
                <a:xfrm>
                  <a:off x="-5536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>
                  <a:off x="298039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>
                  <a:off x="6040541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9119837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21" name="文本框 20"/>
          <p:cNvSpPr txBox="1"/>
          <p:nvPr/>
        </p:nvSpPr>
        <p:spPr>
          <a:xfrm>
            <a:off x="2974148" y="2095988"/>
            <a:ext cx="7532915" cy="1569660"/>
          </a:xfrm>
          <a:prstGeom prst="rect">
            <a:avLst/>
          </a:prstGeom>
          <a:noFill/>
          <a:effectLst>
            <a:outerShdw blurRad="215900" dist="38100" dir="5400000" algn="t" rotWithShape="0">
              <a:schemeClr val="accent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bg1"/>
                </a:solidFill>
              </a:rPr>
              <a:t>PART ONE</a:t>
            </a:r>
            <a:endParaRPr lang="zh-CN" altLang="en-US" sz="96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63403" y="3390685"/>
            <a:ext cx="3487182" cy="769441"/>
          </a:xfrm>
          <a:prstGeom prst="rect">
            <a:avLst/>
          </a:prstGeom>
          <a:noFill/>
          <a:effectLst>
            <a:outerShdw blurRad="215900" dist="38100" dir="5400000" algn="t" rotWithShape="0">
              <a:schemeClr val="accent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278517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25646">
            <a:off x="159958" y="47043"/>
            <a:ext cx="1306602" cy="985217"/>
          </a:xfrm>
          <a:custGeom>
            <a:avLst/>
            <a:gdLst>
              <a:gd name="connsiteX0" fmla="*/ 0 w 1701800"/>
              <a:gd name="connsiteY0" fmla="*/ 1225332 h 2450663"/>
              <a:gd name="connsiteX1" fmla="*/ 850900 w 1701800"/>
              <a:gd name="connsiteY1" fmla="*/ 0 h 2450663"/>
              <a:gd name="connsiteX2" fmla="*/ 1701800 w 1701800"/>
              <a:gd name="connsiteY2" fmla="*/ 1225332 h 2450663"/>
              <a:gd name="connsiteX3" fmla="*/ 850900 w 1701800"/>
              <a:gd name="connsiteY3" fmla="*/ 2450664 h 2450663"/>
              <a:gd name="connsiteX4" fmla="*/ 0 w 1701800"/>
              <a:gd name="connsiteY4" fmla="*/ 1225332 h 2450663"/>
              <a:gd name="connsiteX0" fmla="*/ 0 w 2095500"/>
              <a:gd name="connsiteY0" fmla="*/ 890021 h 2461997"/>
              <a:gd name="connsiteX1" fmla="*/ 1244600 w 2095500"/>
              <a:gd name="connsiteY1" fmla="*/ 7589 h 2461997"/>
              <a:gd name="connsiteX2" fmla="*/ 2095500 w 2095500"/>
              <a:gd name="connsiteY2" fmla="*/ 1232921 h 2461997"/>
              <a:gd name="connsiteX3" fmla="*/ 1244600 w 2095500"/>
              <a:gd name="connsiteY3" fmla="*/ 2458253 h 2461997"/>
              <a:gd name="connsiteX4" fmla="*/ 0 w 2095500"/>
              <a:gd name="connsiteY4" fmla="*/ 890021 h 2461997"/>
              <a:gd name="connsiteX0" fmla="*/ 3 w 2095503"/>
              <a:gd name="connsiteY0" fmla="*/ 748041 h 2320017"/>
              <a:gd name="connsiteX1" fmla="*/ 1231903 w 2095503"/>
              <a:gd name="connsiteY1" fmla="*/ 5309 h 2320017"/>
              <a:gd name="connsiteX2" fmla="*/ 2095503 w 2095503"/>
              <a:gd name="connsiteY2" fmla="*/ 1090941 h 2320017"/>
              <a:gd name="connsiteX3" fmla="*/ 1244603 w 2095503"/>
              <a:gd name="connsiteY3" fmla="*/ 2316273 h 2320017"/>
              <a:gd name="connsiteX4" fmla="*/ 3 w 2095503"/>
              <a:gd name="connsiteY4" fmla="*/ 748041 h 2320017"/>
              <a:gd name="connsiteX0" fmla="*/ 10215 w 2105715"/>
              <a:gd name="connsiteY0" fmla="*/ 747494 h 1992845"/>
              <a:gd name="connsiteX1" fmla="*/ 1242115 w 2105715"/>
              <a:gd name="connsiteY1" fmla="*/ 4762 h 1992845"/>
              <a:gd name="connsiteX2" fmla="*/ 2105715 w 2105715"/>
              <a:gd name="connsiteY2" fmla="*/ 1090394 h 1992845"/>
              <a:gd name="connsiteX3" fmla="*/ 734115 w 2105715"/>
              <a:gd name="connsiteY3" fmla="*/ 1985526 h 1992845"/>
              <a:gd name="connsiteX4" fmla="*/ 10215 w 2105715"/>
              <a:gd name="connsiteY4" fmla="*/ 747494 h 1992845"/>
              <a:gd name="connsiteX0" fmla="*/ 5975 w 2102226"/>
              <a:gd name="connsiteY0" fmla="*/ 747589 h 2055325"/>
              <a:gd name="connsiteX1" fmla="*/ 1237875 w 2102226"/>
              <a:gd name="connsiteY1" fmla="*/ 4857 h 2055325"/>
              <a:gd name="connsiteX2" fmla="*/ 2101475 w 2102226"/>
              <a:gd name="connsiteY2" fmla="*/ 1090489 h 2055325"/>
              <a:gd name="connsiteX3" fmla="*/ 1783975 w 2102226"/>
              <a:gd name="connsiteY3" fmla="*/ 2049121 h 2055325"/>
              <a:gd name="connsiteX4" fmla="*/ 5975 w 2102226"/>
              <a:gd name="connsiteY4" fmla="*/ 747589 h 2055325"/>
              <a:gd name="connsiteX0" fmla="*/ 9027 w 2105278"/>
              <a:gd name="connsiteY0" fmla="*/ 171753 h 1479489"/>
              <a:gd name="connsiteX1" fmla="*/ 1139327 w 2105278"/>
              <a:gd name="connsiteY1" fmla="*/ 51321 h 1479489"/>
              <a:gd name="connsiteX2" fmla="*/ 2104527 w 2105278"/>
              <a:gd name="connsiteY2" fmla="*/ 514653 h 1479489"/>
              <a:gd name="connsiteX3" fmla="*/ 1787027 w 2105278"/>
              <a:gd name="connsiteY3" fmla="*/ 1473285 h 1479489"/>
              <a:gd name="connsiteX4" fmla="*/ 9027 w 2105278"/>
              <a:gd name="connsiteY4" fmla="*/ 171753 h 1479489"/>
              <a:gd name="connsiteX0" fmla="*/ 15051 w 2111302"/>
              <a:gd name="connsiteY0" fmla="*/ 182962 h 1490698"/>
              <a:gd name="connsiteX1" fmla="*/ 1145351 w 2111302"/>
              <a:gd name="connsiteY1" fmla="*/ 62530 h 1490698"/>
              <a:gd name="connsiteX2" fmla="*/ 2110551 w 2111302"/>
              <a:gd name="connsiteY2" fmla="*/ 525862 h 1490698"/>
              <a:gd name="connsiteX3" fmla="*/ 1793051 w 2111302"/>
              <a:gd name="connsiteY3" fmla="*/ 1484494 h 1490698"/>
              <a:gd name="connsiteX4" fmla="*/ 15051 w 2111302"/>
              <a:gd name="connsiteY4" fmla="*/ 182962 h 1490698"/>
              <a:gd name="connsiteX0" fmla="*/ 8741 w 2143527"/>
              <a:gd name="connsiteY0" fmla="*/ 740521 h 1472499"/>
              <a:gd name="connsiteX1" fmla="*/ 1177141 w 2143527"/>
              <a:gd name="connsiteY1" fmla="*/ 48589 h 1472499"/>
              <a:gd name="connsiteX2" fmla="*/ 2142341 w 2143527"/>
              <a:gd name="connsiteY2" fmla="*/ 511921 h 1472499"/>
              <a:gd name="connsiteX3" fmla="*/ 1824841 w 2143527"/>
              <a:gd name="connsiteY3" fmla="*/ 1470553 h 1472499"/>
              <a:gd name="connsiteX4" fmla="*/ 8741 w 2143527"/>
              <a:gd name="connsiteY4" fmla="*/ 740521 h 1472499"/>
              <a:gd name="connsiteX0" fmla="*/ 6959 w 2141745"/>
              <a:gd name="connsiteY0" fmla="*/ 740521 h 1472456"/>
              <a:gd name="connsiteX1" fmla="*/ 1175359 w 2141745"/>
              <a:gd name="connsiteY1" fmla="*/ 48589 h 1472456"/>
              <a:gd name="connsiteX2" fmla="*/ 2140559 w 2141745"/>
              <a:gd name="connsiteY2" fmla="*/ 511921 h 1472456"/>
              <a:gd name="connsiteX3" fmla="*/ 1823059 w 2141745"/>
              <a:gd name="connsiteY3" fmla="*/ 1470553 h 1472456"/>
              <a:gd name="connsiteX4" fmla="*/ 6959 w 2141745"/>
              <a:gd name="connsiteY4" fmla="*/ 740521 h 1472456"/>
              <a:gd name="connsiteX0" fmla="*/ 12448 w 1625348"/>
              <a:gd name="connsiteY0" fmla="*/ 1340306 h 1575320"/>
              <a:gd name="connsiteX1" fmla="*/ 660148 w 1625348"/>
              <a:gd name="connsiteY1" fmla="*/ 89574 h 1575320"/>
              <a:gd name="connsiteX2" fmla="*/ 1625348 w 1625348"/>
              <a:gd name="connsiteY2" fmla="*/ 552906 h 1575320"/>
              <a:gd name="connsiteX3" fmla="*/ 1307848 w 1625348"/>
              <a:gd name="connsiteY3" fmla="*/ 1511538 h 1575320"/>
              <a:gd name="connsiteX4" fmla="*/ 12448 w 1625348"/>
              <a:gd name="connsiteY4" fmla="*/ 1340306 h 15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348" h="1575320">
                <a:moveTo>
                  <a:pt x="12448" y="1340306"/>
                </a:moveTo>
                <a:cubicBezTo>
                  <a:pt x="-82802" y="1116012"/>
                  <a:pt x="391331" y="220807"/>
                  <a:pt x="660148" y="89574"/>
                </a:cubicBezTo>
                <a:cubicBezTo>
                  <a:pt x="928965" y="-41659"/>
                  <a:pt x="1625348" y="-123826"/>
                  <a:pt x="1625348" y="552906"/>
                </a:cubicBezTo>
                <a:cubicBezTo>
                  <a:pt x="1625348" y="1229638"/>
                  <a:pt x="1576665" y="1380305"/>
                  <a:pt x="1307848" y="1511538"/>
                </a:cubicBezTo>
                <a:cubicBezTo>
                  <a:pt x="1039031" y="1642771"/>
                  <a:pt x="107698" y="1564600"/>
                  <a:pt x="12448" y="1340306"/>
                </a:cubicBezTo>
                <a:close/>
              </a:path>
            </a:pathLst>
          </a:custGeom>
          <a:gradFill>
            <a:gsLst>
              <a:gs pos="54500">
                <a:srgbClr val="6A93FD">
                  <a:alpha val="39000"/>
                </a:srgbClr>
              </a:gs>
              <a:gs pos="100000">
                <a:schemeClr val="accent1">
                  <a:alpha val="40000"/>
                </a:schemeClr>
              </a:gs>
              <a:gs pos="0">
                <a:schemeClr val="accent3">
                  <a:lumMod val="60000"/>
                  <a:lumOff val="40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0075" y="31011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THIS IS YOUR TITLE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0075" y="610888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372100" y="989568"/>
            <a:ext cx="681990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643948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</a:rPr>
              <a:t>这是标题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87616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31284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4952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784764" y="989568"/>
            <a:ext cx="61783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055687" y="1781175"/>
            <a:ext cx="10080626" cy="3790950"/>
            <a:chOff x="695325" y="2292350"/>
            <a:chExt cx="3206836" cy="2736850"/>
          </a:xfrm>
        </p:grpSpPr>
        <p:sp>
          <p:nvSpPr>
            <p:cNvPr id="2" name="圆角矩形 1"/>
            <p:cNvSpPr/>
            <p:nvPr/>
          </p:nvSpPr>
          <p:spPr>
            <a:xfrm>
              <a:off x="695325" y="2292350"/>
              <a:ext cx="3206836" cy="2736850"/>
            </a:xfrm>
            <a:prstGeom prst="roundRect">
              <a:avLst>
                <a:gd name="adj" fmla="val 337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76300" y="2483466"/>
              <a:ext cx="660400" cy="422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</a:rPr>
                <a:t>前言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76300" y="3149956"/>
              <a:ext cx="2892032" cy="1453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>
                  <a:solidFill>
                    <a:schemeClr val="bg1">
                      <a:alpha val="86000"/>
                    </a:schemeClr>
                  </a:solidFill>
                </a:rPr>
                <a:t>请输入正文，请输入正文，请输入正文，请输入正文，请输入正文，请输入正文，请输入正文，请输入正文</a:t>
              </a:r>
              <a:r>
                <a:rPr lang="en-US" altLang="zh-CN" sz="1600">
                  <a:solidFill>
                    <a:schemeClr val="bg1">
                      <a:alpha val="86000"/>
                    </a:schemeClr>
                  </a:solidFill>
                </a:rPr>
                <a:t>,</a:t>
              </a:r>
              <a:r>
                <a:rPr lang="zh-CN" altLang="en-US" sz="1600">
                  <a:solidFill>
                    <a:schemeClr val="bg1">
                      <a:alpha val="86000"/>
                    </a:schemeClr>
                  </a:solidFill>
                </a:rPr>
                <a:t>请输入正文，请输入正文，请输入正文，请输入正文，请输入正文，请输入正文，请输入正文，请输入正文</a:t>
              </a:r>
              <a:r>
                <a:rPr lang="en-US" altLang="zh-CN" sz="1600">
                  <a:solidFill>
                    <a:schemeClr val="bg1">
                      <a:alpha val="86000"/>
                    </a:schemeClr>
                  </a:solidFill>
                </a:rPr>
                <a:t>,</a:t>
              </a:r>
              <a:r>
                <a:rPr lang="zh-CN" altLang="en-US" sz="1600">
                  <a:solidFill>
                    <a:schemeClr val="bg1">
                      <a:alpha val="86000"/>
                    </a:schemeClr>
                  </a:solidFill>
                </a:rPr>
                <a:t>请输入正文，请输入正文，请输入正文，请输入正文，请输入正文，请输入正文，请输入正文，请输入正文</a:t>
              </a:r>
              <a:r>
                <a:rPr lang="en-US" altLang="zh-CN" sz="1600">
                  <a:solidFill>
                    <a:schemeClr val="bg1">
                      <a:alpha val="86000"/>
                    </a:schemeClr>
                  </a:solidFill>
                </a:rPr>
                <a:t>,</a:t>
              </a:r>
              <a:r>
                <a:rPr lang="zh-CN" altLang="en-US" sz="1600">
                  <a:solidFill>
                    <a:schemeClr val="bg1">
                      <a:alpha val="86000"/>
                    </a:schemeClr>
                  </a:solidFill>
                </a:rPr>
                <a:t>请输入正文，请输入正文，请输入正文，请输入正文，请输入正文，请输入正文，请输入正文，请输入正文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600">
                <a:solidFill>
                  <a:schemeClr val="bg1">
                    <a:alpha val="86000"/>
                  </a:schemeClr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95325" y="6121400"/>
            <a:ext cx="1080135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95325" y="6107668"/>
            <a:ext cx="11239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2771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25646">
            <a:off x="159958" y="47043"/>
            <a:ext cx="1306602" cy="985217"/>
          </a:xfrm>
          <a:custGeom>
            <a:avLst/>
            <a:gdLst>
              <a:gd name="connsiteX0" fmla="*/ 0 w 1701800"/>
              <a:gd name="connsiteY0" fmla="*/ 1225332 h 2450663"/>
              <a:gd name="connsiteX1" fmla="*/ 850900 w 1701800"/>
              <a:gd name="connsiteY1" fmla="*/ 0 h 2450663"/>
              <a:gd name="connsiteX2" fmla="*/ 1701800 w 1701800"/>
              <a:gd name="connsiteY2" fmla="*/ 1225332 h 2450663"/>
              <a:gd name="connsiteX3" fmla="*/ 850900 w 1701800"/>
              <a:gd name="connsiteY3" fmla="*/ 2450664 h 2450663"/>
              <a:gd name="connsiteX4" fmla="*/ 0 w 1701800"/>
              <a:gd name="connsiteY4" fmla="*/ 1225332 h 2450663"/>
              <a:gd name="connsiteX0" fmla="*/ 0 w 2095500"/>
              <a:gd name="connsiteY0" fmla="*/ 890021 h 2461997"/>
              <a:gd name="connsiteX1" fmla="*/ 1244600 w 2095500"/>
              <a:gd name="connsiteY1" fmla="*/ 7589 h 2461997"/>
              <a:gd name="connsiteX2" fmla="*/ 2095500 w 2095500"/>
              <a:gd name="connsiteY2" fmla="*/ 1232921 h 2461997"/>
              <a:gd name="connsiteX3" fmla="*/ 1244600 w 2095500"/>
              <a:gd name="connsiteY3" fmla="*/ 2458253 h 2461997"/>
              <a:gd name="connsiteX4" fmla="*/ 0 w 2095500"/>
              <a:gd name="connsiteY4" fmla="*/ 890021 h 2461997"/>
              <a:gd name="connsiteX0" fmla="*/ 3 w 2095503"/>
              <a:gd name="connsiteY0" fmla="*/ 748041 h 2320017"/>
              <a:gd name="connsiteX1" fmla="*/ 1231903 w 2095503"/>
              <a:gd name="connsiteY1" fmla="*/ 5309 h 2320017"/>
              <a:gd name="connsiteX2" fmla="*/ 2095503 w 2095503"/>
              <a:gd name="connsiteY2" fmla="*/ 1090941 h 2320017"/>
              <a:gd name="connsiteX3" fmla="*/ 1244603 w 2095503"/>
              <a:gd name="connsiteY3" fmla="*/ 2316273 h 2320017"/>
              <a:gd name="connsiteX4" fmla="*/ 3 w 2095503"/>
              <a:gd name="connsiteY4" fmla="*/ 748041 h 2320017"/>
              <a:gd name="connsiteX0" fmla="*/ 10215 w 2105715"/>
              <a:gd name="connsiteY0" fmla="*/ 747494 h 1992845"/>
              <a:gd name="connsiteX1" fmla="*/ 1242115 w 2105715"/>
              <a:gd name="connsiteY1" fmla="*/ 4762 h 1992845"/>
              <a:gd name="connsiteX2" fmla="*/ 2105715 w 2105715"/>
              <a:gd name="connsiteY2" fmla="*/ 1090394 h 1992845"/>
              <a:gd name="connsiteX3" fmla="*/ 734115 w 2105715"/>
              <a:gd name="connsiteY3" fmla="*/ 1985526 h 1992845"/>
              <a:gd name="connsiteX4" fmla="*/ 10215 w 2105715"/>
              <a:gd name="connsiteY4" fmla="*/ 747494 h 1992845"/>
              <a:gd name="connsiteX0" fmla="*/ 5975 w 2102226"/>
              <a:gd name="connsiteY0" fmla="*/ 747589 h 2055325"/>
              <a:gd name="connsiteX1" fmla="*/ 1237875 w 2102226"/>
              <a:gd name="connsiteY1" fmla="*/ 4857 h 2055325"/>
              <a:gd name="connsiteX2" fmla="*/ 2101475 w 2102226"/>
              <a:gd name="connsiteY2" fmla="*/ 1090489 h 2055325"/>
              <a:gd name="connsiteX3" fmla="*/ 1783975 w 2102226"/>
              <a:gd name="connsiteY3" fmla="*/ 2049121 h 2055325"/>
              <a:gd name="connsiteX4" fmla="*/ 5975 w 2102226"/>
              <a:gd name="connsiteY4" fmla="*/ 747589 h 2055325"/>
              <a:gd name="connsiteX0" fmla="*/ 9027 w 2105278"/>
              <a:gd name="connsiteY0" fmla="*/ 171753 h 1479489"/>
              <a:gd name="connsiteX1" fmla="*/ 1139327 w 2105278"/>
              <a:gd name="connsiteY1" fmla="*/ 51321 h 1479489"/>
              <a:gd name="connsiteX2" fmla="*/ 2104527 w 2105278"/>
              <a:gd name="connsiteY2" fmla="*/ 514653 h 1479489"/>
              <a:gd name="connsiteX3" fmla="*/ 1787027 w 2105278"/>
              <a:gd name="connsiteY3" fmla="*/ 1473285 h 1479489"/>
              <a:gd name="connsiteX4" fmla="*/ 9027 w 2105278"/>
              <a:gd name="connsiteY4" fmla="*/ 171753 h 1479489"/>
              <a:gd name="connsiteX0" fmla="*/ 15051 w 2111302"/>
              <a:gd name="connsiteY0" fmla="*/ 182962 h 1490698"/>
              <a:gd name="connsiteX1" fmla="*/ 1145351 w 2111302"/>
              <a:gd name="connsiteY1" fmla="*/ 62530 h 1490698"/>
              <a:gd name="connsiteX2" fmla="*/ 2110551 w 2111302"/>
              <a:gd name="connsiteY2" fmla="*/ 525862 h 1490698"/>
              <a:gd name="connsiteX3" fmla="*/ 1793051 w 2111302"/>
              <a:gd name="connsiteY3" fmla="*/ 1484494 h 1490698"/>
              <a:gd name="connsiteX4" fmla="*/ 15051 w 2111302"/>
              <a:gd name="connsiteY4" fmla="*/ 182962 h 1490698"/>
              <a:gd name="connsiteX0" fmla="*/ 8741 w 2143527"/>
              <a:gd name="connsiteY0" fmla="*/ 740521 h 1472499"/>
              <a:gd name="connsiteX1" fmla="*/ 1177141 w 2143527"/>
              <a:gd name="connsiteY1" fmla="*/ 48589 h 1472499"/>
              <a:gd name="connsiteX2" fmla="*/ 2142341 w 2143527"/>
              <a:gd name="connsiteY2" fmla="*/ 511921 h 1472499"/>
              <a:gd name="connsiteX3" fmla="*/ 1824841 w 2143527"/>
              <a:gd name="connsiteY3" fmla="*/ 1470553 h 1472499"/>
              <a:gd name="connsiteX4" fmla="*/ 8741 w 2143527"/>
              <a:gd name="connsiteY4" fmla="*/ 740521 h 1472499"/>
              <a:gd name="connsiteX0" fmla="*/ 6959 w 2141745"/>
              <a:gd name="connsiteY0" fmla="*/ 740521 h 1472456"/>
              <a:gd name="connsiteX1" fmla="*/ 1175359 w 2141745"/>
              <a:gd name="connsiteY1" fmla="*/ 48589 h 1472456"/>
              <a:gd name="connsiteX2" fmla="*/ 2140559 w 2141745"/>
              <a:gd name="connsiteY2" fmla="*/ 511921 h 1472456"/>
              <a:gd name="connsiteX3" fmla="*/ 1823059 w 2141745"/>
              <a:gd name="connsiteY3" fmla="*/ 1470553 h 1472456"/>
              <a:gd name="connsiteX4" fmla="*/ 6959 w 2141745"/>
              <a:gd name="connsiteY4" fmla="*/ 740521 h 1472456"/>
              <a:gd name="connsiteX0" fmla="*/ 12448 w 1625348"/>
              <a:gd name="connsiteY0" fmla="*/ 1340306 h 1575320"/>
              <a:gd name="connsiteX1" fmla="*/ 660148 w 1625348"/>
              <a:gd name="connsiteY1" fmla="*/ 89574 h 1575320"/>
              <a:gd name="connsiteX2" fmla="*/ 1625348 w 1625348"/>
              <a:gd name="connsiteY2" fmla="*/ 552906 h 1575320"/>
              <a:gd name="connsiteX3" fmla="*/ 1307848 w 1625348"/>
              <a:gd name="connsiteY3" fmla="*/ 1511538 h 1575320"/>
              <a:gd name="connsiteX4" fmla="*/ 12448 w 1625348"/>
              <a:gd name="connsiteY4" fmla="*/ 1340306 h 15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348" h="1575320">
                <a:moveTo>
                  <a:pt x="12448" y="1340306"/>
                </a:moveTo>
                <a:cubicBezTo>
                  <a:pt x="-82802" y="1116012"/>
                  <a:pt x="391331" y="220807"/>
                  <a:pt x="660148" y="89574"/>
                </a:cubicBezTo>
                <a:cubicBezTo>
                  <a:pt x="928965" y="-41659"/>
                  <a:pt x="1625348" y="-123826"/>
                  <a:pt x="1625348" y="552906"/>
                </a:cubicBezTo>
                <a:cubicBezTo>
                  <a:pt x="1625348" y="1229638"/>
                  <a:pt x="1576665" y="1380305"/>
                  <a:pt x="1307848" y="1511538"/>
                </a:cubicBezTo>
                <a:cubicBezTo>
                  <a:pt x="1039031" y="1642771"/>
                  <a:pt x="107698" y="1564600"/>
                  <a:pt x="12448" y="1340306"/>
                </a:cubicBezTo>
                <a:close/>
              </a:path>
            </a:pathLst>
          </a:custGeom>
          <a:gradFill>
            <a:gsLst>
              <a:gs pos="54500">
                <a:srgbClr val="6A93FD">
                  <a:alpha val="39000"/>
                </a:srgbClr>
              </a:gs>
              <a:gs pos="100000">
                <a:schemeClr val="accent1">
                  <a:alpha val="40000"/>
                </a:schemeClr>
              </a:gs>
              <a:gs pos="0">
                <a:schemeClr val="accent3">
                  <a:lumMod val="60000"/>
                  <a:lumOff val="40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0075" y="31011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THIS IS YOUR TITLE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0075" y="610888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372100" y="989568"/>
            <a:ext cx="681990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643948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</a:rPr>
              <a:t>这是标题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87616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31284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4952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784764" y="989568"/>
            <a:ext cx="61783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95325" y="2292350"/>
            <a:ext cx="3206836" cy="2736850"/>
            <a:chOff x="695325" y="2292350"/>
            <a:chExt cx="3206836" cy="2736850"/>
          </a:xfrm>
        </p:grpSpPr>
        <p:sp>
          <p:nvSpPr>
            <p:cNvPr id="2" name="圆角矩形 1"/>
            <p:cNvSpPr/>
            <p:nvPr/>
          </p:nvSpPr>
          <p:spPr>
            <a:xfrm>
              <a:off x="695325" y="2292350"/>
              <a:ext cx="3206836" cy="2736850"/>
            </a:xfrm>
            <a:prstGeom prst="roundRect">
              <a:avLst>
                <a:gd name="adj" fmla="val 614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76300" y="2483466"/>
              <a:ext cx="660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</a:rPr>
                <a:t>01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76300" y="3059569"/>
              <a:ext cx="2539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+mj-ea"/>
                  <a:ea typeface="+mj-ea"/>
                </a:rPr>
                <a:t>这是小标题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76300" y="3546634"/>
              <a:ext cx="302586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alpha val="86000"/>
                    </a:schemeClr>
                  </a:solidFill>
                </a:rPr>
                <a:t>请输入正文，请输入正文，请输入正文，请输入正文，请输入正文，请输入正文，请输入正文，请输入正文</a:t>
              </a:r>
            </a:p>
            <a:p>
              <a:endParaRPr lang="zh-CN" altLang="en-US" sz="1600">
                <a:solidFill>
                  <a:schemeClr val="bg1">
                    <a:alpha val="86000"/>
                  </a:schemeClr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95325" y="6121400"/>
            <a:ext cx="1080135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95325" y="6107668"/>
            <a:ext cx="11239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4490264" y="2292350"/>
            <a:ext cx="3206836" cy="2736850"/>
            <a:chOff x="695325" y="2292350"/>
            <a:chExt cx="3206836" cy="2736850"/>
          </a:xfrm>
        </p:grpSpPr>
        <p:sp>
          <p:nvSpPr>
            <p:cNvPr id="24" name="圆角矩形 23"/>
            <p:cNvSpPr/>
            <p:nvPr/>
          </p:nvSpPr>
          <p:spPr>
            <a:xfrm>
              <a:off x="695325" y="2292350"/>
              <a:ext cx="3206836" cy="2736850"/>
            </a:xfrm>
            <a:prstGeom prst="roundRect">
              <a:avLst>
                <a:gd name="adj" fmla="val 614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76300" y="2483466"/>
              <a:ext cx="660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</a:rPr>
                <a:t>02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76300" y="3059569"/>
              <a:ext cx="2539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+mj-ea"/>
                  <a:ea typeface="+mj-ea"/>
                </a:rPr>
                <a:t>这是小标题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76300" y="3546634"/>
              <a:ext cx="302586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alpha val="86000"/>
                    </a:schemeClr>
                  </a:solidFill>
                </a:rPr>
                <a:t>请输入正文，请输入正文，请输入正文，请输入正文，请输入正文，请输入正文，请输入正文，请输入正文</a:t>
              </a:r>
            </a:p>
            <a:p>
              <a:endParaRPr lang="zh-CN" altLang="en-US" sz="1600">
                <a:solidFill>
                  <a:schemeClr val="bg1">
                    <a:alpha val="86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285203" y="2292350"/>
            <a:ext cx="3206836" cy="2736850"/>
            <a:chOff x="695325" y="2292350"/>
            <a:chExt cx="3206836" cy="2736850"/>
          </a:xfrm>
        </p:grpSpPr>
        <p:sp>
          <p:nvSpPr>
            <p:cNvPr id="29" name="圆角矩形 28"/>
            <p:cNvSpPr/>
            <p:nvPr/>
          </p:nvSpPr>
          <p:spPr>
            <a:xfrm>
              <a:off x="695325" y="2292350"/>
              <a:ext cx="3206836" cy="2736850"/>
            </a:xfrm>
            <a:prstGeom prst="roundRect">
              <a:avLst>
                <a:gd name="adj" fmla="val 614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76300" y="2483466"/>
              <a:ext cx="660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</a:rPr>
                <a:t>03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76300" y="3059569"/>
              <a:ext cx="25399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+mj-ea"/>
                  <a:ea typeface="+mj-ea"/>
                </a:rPr>
                <a:t>这是小标题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76300" y="3546634"/>
              <a:ext cx="302586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>
                      <a:alpha val="86000"/>
                    </a:schemeClr>
                  </a:solidFill>
                </a:rPr>
                <a:t>请输入正文，请输入正文，请输入正文，请输入正文，请输入正文，请输入正文，请输入正文，请输入正文</a:t>
              </a:r>
            </a:p>
            <a:p>
              <a:endParaRPr lang="zh-CN" altLang="en-US" sz="1600">
                <a:solidFill>
                  <a:schemeClr val="bg1">
                    <a:alpha val="86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9160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顶角 2">
            <a:extLst>
              <a:ext uri="{FF2B5EF4-FFF2-40B4-BE49-F238E27FC236}">
                <a16:creationId xmlns:a16="http://schemas.microsoft.com/office/drawing/2014/main" id="{A261B9B9-3DC1-4667-B2B4-B8DE540994E2}"/>
              </a:ext>
            </a:extLst>
          </p:cNvPr>
          <p:cNvSpPr/>
          <p:nvPr/>
        </p:nvSpPr>
        <p:spPr>
          <a:xfrm rot="16200000">
            <a:off x="4280467" y="-2667001"/>
            <a:ext cx="3631068" cy="12192002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418129" y="-1455604"/>
            <a:ext cx="1959429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0" b="1">
                <a:solidFill>
                  <a:schemeClr val="accent1"/>
                </a:solidFill>
              </a:rPr>
              <a:t>2</a:t>
            </a:r>
            <a:endParaRPr lang="zh-CN" altLang="en-US" sz="55000" b="1">
              <a:solidFill>
                <a:schemeClr val="accent1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310300" y="2243641"/>
            <a:ext cx="13837328" cy="2968818"/>
            <a:chOff x="2167550" y="2198283"/>
            <a:chExt cx="13837328" cy="2968818"/>
          </a:xfrm>
        </p:grpSpPr>
        <p:grpSp>
          <p:nvGrpSpPr>
            <p:cNvPr id="47" name="组合 46"/>
            <p:cNvGrpSpPr/>
            <p:nvPr/>
          </p:nvGrpSpPr>
          <p:grpSpPr>
            <a:xfrm rot="2028881">
              <a:off x="3321361" y="2198283"/>
              <a:ext cx="12683517" cy="228956"/>
              <a:chOff x="139693" y="6156629"/>
              <a:chExt cx="12683517" cy="228956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203128" y="6164209"/>
                <a:ext cx="12192000" cy="188396"/>
              </a:xfrm>
              <a:prstGeom prst="rect">
                <a:avLst/>
              </a:prstGeom>
              <a:solidFill>
                <a:schemeClr val="accent1">
                  <a:alpha val="6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139693" y="6156629"/>
                <a:ext cx="12683517" cy="228956"/>
                <a:chOff x="-55362" y="6199952"/>
                <a:chExt cx="12683517" cy="228956"/>
              </a:xfrm>
            </p:grpSpPr>
            <p:sp>
              <p:nvSpPr>
                <p:cNvPr id="57" name="文本框 56"/>
                <p:cNvSpPr txBox="1"/>
                <p:nvPr/>
              </p:nvSpPr>
              <p:spPr>
                <a:xfrm>
                  <a:off x="-5536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>
                  <a:off x="298039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>
                  <a:off x="6040541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" name="文本框 59"/>
                <p:cNvSpPr txBox="1"/>
                <p:nvPr/>
              </p:nvSpPr>
              <p:spPr>
                <a:xfrm>
                  <a:off x="9119837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 rot="19423984">
              <a:off x="2167550" y="4938145"/>
              <a:ext cx="12683517" cy="228956"/>
              <a:chOff x="139693" y="6156629"/>
              <a:chExt cx="12683517" cy="228956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203128" y="6164209"/>
                <a:ext cx="12192000" cy="188396"/>
              </a:xfrm>
              <a:prstGeom prst="rect">
                <a:avLst/>
              </a:prstGeom>
              <a:solidFill>
                <a:schemeClr val="accent1">
                  <a:alpha val="77000"/>
                </a:schemeClr>
              </a:solidFill>
              <a:ln>
                <a:noFill/>
              </a:ln>
              <a:effectLst>
                <a:outerShdw blurRad="355600" dist="38100" dir="5400000" sx="101000" sy="101000" algn="t" rotWithShape="0">
                  <a:schemeClr val="accent1"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139693" y="6156629"/>
                <a:ext cx="12683517" cy="228956"/>
                <a:chOff x="-55362" y="6199952"/>
                <a:chExt cx="12683517" cy="228956"/>
              </a:xfrm>
            </p:grpSpPr>
            <p:sp>
              <p:nvSpPr>
                <p:cNvPr id="51" name="文本框 50"/>
                <p:cNvSpPr txBox="1"/>
                <p:nvPr/>
              </p:nvSpPr>
              <p:spPr>
                <a:xfrm>
                  <a:off x="-5536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298039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>
                  <a:off x="6040541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>
                  <a:off x="9119837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21" name="文本框 20"/>
          <p:cNvSpPr txBox="1"/>
          <p:nvPr/>
        </p:nvSpPr>
        <p:spPr>
          <a:xfrm>
            <a:off x="3101148" y="2095988"/>
            <a:ext cx="7532915" cy="1569660"/>
          </a:xfrm>
          <a:prstGeom prst="rect">
            <a:avLst/>
          </a:prstGeom>
          <a:noFill/>
          <a:effectLst>
            <a:outerShdw blurRad="215900" dist="38100" dir="5400000" algn="t" rotWithShape="0">
              <a:schemeClr val="accent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bg1"/>
                </a:solidFill>
              </a:rPr>
              <a:t>PART TWO</a:t>
            </a:r>
            <a:endParaRPr lang="zh-CN" altLang="en-US" sz="96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63403" y="3390685"/>
            <a:ext cx="3487182" cy="769441"/>
          </a:xfrm>
          <a:prstGeom prst="rect">
            <a:avLst/>
          </a:prstGeom>
          <a:noFill/>
          <a:effectLst>
            <a:outerShdw blurRad="215900" dist="38100" dir="5400000" algn="t" rotWithShape="0">
              <a:schemeClr val="accent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566174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25646">
            <a:off x="159958" y="47043"/>
            <a:ext cx="1306602" cy="985217"/>
          </a:xfrm>
          <a:custGeom>
            <a:avLst/>
            <a:gdLst>
              <a:gd name="connsiteX0" fmla="*/ 0 w 1701800"/>
              <a:gd name="connsiteY0" fmla="*/ 1225332 h 2450663"/>
              <a:gd name="connsiteX1" fmla="*/ 850900 w 1701800"/>
              <a:gd name="connsiteY1" fmla="*/ 0 h 2450663"/>
              <a:gd name="connsiteX2" fmla="*/ 1701800 w 1701800"/>
              <a:gd name="connsiteY2" fmla="*/ 1225332 h 2450663"/>
              <a:gd name="connsiteX3" fmla="*/ 850900 w 1701800"/>
              <a:gd name="connsiteY3" fmla="*/ 2450664 h 2450663"/>
              <a:gd name="connsiteX4" fmla="*/ 0 w 1701800"/>
              <a:gd name="connsiteY4" fmla="*/ 1225332 h 2450663"/>
              <a:gd name="connsiteX0" fmla="*/ 0 w 2095500"/>
              <a:gd name="connsiteY0" fmla="*/ 890021 h 2461997"/>
              <a:gd name="connsiteX1" fmla="*/ 1244600 w 2095500"/>
              <a:gd name="connsiteY1" fmla="*/ 7589 h 2461997"/>
              <a:gd name="connsiteX2" fmla="*/ 2095500 w 2095500"/>
              <a:gd name="connsiteY2" fmla="*/ 1232921 h 2461997"/>
              <a:gd name="connsiteX3" fmla="*/ 1244600 w 2095500"/>
              <a:gd name="connsiteY3" fmla="*/ 2458253 h 2461997"/>
              <a:gd name="connsiteX4" fmla="*/ 0 w 2095500"/>
              <a:gd name="connsiteY4" fmla="*/ 890021 h 2461997"/>
              <a:gd name="connsiteX0" fmla="*/ 3 w 2095503"/>
              <a:gd name="connsiteY0" fmla="*/ 748041 h 2320017"/>
              <a:gd name="connsiteX1" fmla="*/ 1231903 w 2095503"/>
              <a:gd name="connsiteY1" fmla="*/ 5309 h 2320017"/>
              <a:gd name="connsiteX2" fmla="*/ 2095503 w 2095503"/>
              <a:gd name="connsiteY2" fmla="*/ 1090941 h 2320017"/>
              <a:gd name="connsiteX3" fmla="*/ 1244603 w 2095503"/>
              <a:gd name="connsiteY3" fmla="*/ 2316273 h 2320017"/>
              <a:gd name="connsiteX4" fmla="*/ 3 w 2095503"/>
              <a:gd name="connsiteY4" fmla="*/ 748041 h 2320017"/>
              <a:gd name="connsiteX0" fmla="*/ 10215 w 2105715"/>
              <a:gd name="connsiteY0" fmla="*/ 747494 h 1992845"/>
              <a:gd name="connsiteX1" fmla="*/ 1242115 w 2105715"/>
              <a:gd name="connsiteY1" fmla="*/ 4762 h 1992845"/>
              <a:gd name="connsiteX2" fmla="*/ 2105715 w 2105715"/>
              <a:gd name="connsiteY2" fmla="*/ 1090394 h 1992845"/>
              <a:gd name="connsiteX3" fmla="*/ 734115 w 2105715"/>
              <a:gd name="connsiteY3" fmla="*/ 1985526 h 1992845"/>
              <a:gd name="connsiteX4" fmla="*/ 10215 w 2105715"/>
              <a:gd name="connsiteY4" fmla="*/ 747494 h 1992845"/>
              <a:gd name="connsiteX0" fmla="*/ 5975 w 2102226"/>
              <a:gd name="connsiteY0" fmla="*/ 747589 h 2055325"/>
              <a:gd name="connsiteX1" fmla="*/ 1237875 w 2102226"/>
              <a:gd name="connsiteY1" fmla="*/ 4857 h 2055325"/>
              <a:gd name="connsiteX2" fmla="*/ 2101475 w 2102226"/>
              <a:gd name="connsiteY2" fmla="*/ 1090489 h 2055325"/>
              <a:gd name="connsiteX3" fmla="*/ 1783975 w 2102226"/>
              <a:gd name="connsiteY3" fmla="*/ 2049121 h 2055325"/>
              <a:gd name="connsiteX4" fmla="*/ 5975 w 2102226"/>
              <a:gd name="connsiteY4" fmla="*/ 747589 h 2055325"/>
              <a:gd name="connsiteX0" fmla="*/ 9027 w 2105278"/>
              <a:gd name="connsiteY0" fmla="*/ 171753 h 1479489"/>
              <a:gd name="connsiteX1" fmla="*/ 1139327 w 2105278"/>
              <a:gd name="connsiteY1" fmla="*/ 51321 h 1479489"/>
              <a:gd name="connsiteX2" fmla="*/ 2104527 w 2105278"/>
              <a:gd name="connsiteY2" fmla="*/ 514653 h 1479489"/>
              <a:gd name="connsiteX3" fmla="*/ 1787027 w 2105278"/>
              <a:gd name="connsiteY3" fmla="*/ 1473285 h 1479489"/>
              <a:gd name="connsiteX4" fmla="*/ 9027 w 2105278"/>
              <a:gd name="connsiteY4" fmla="*/ 171753 h 1479489"/>
              <a:gd name="connsiteX0" fmla="*/ 15051 w 2111302"/>
              <a:gd name="connsiteY0" fmla="*/ 182962 h 1490698"/>
              <a:gd name="connsiteX1" fmla="*/ 1145351 w 2111302"/>
              <a:gd name="connsiteY1" fmla="*/ 62530 h 1490698"/>
              <a:gd name="connsiteX2" fmla="*/ 2110551 w 2111302"/>
              <a:gd name="connsiteY2" fmla="*/ 525862 h 1490698"/>
              <a:gd name="connsiteX3" fmla="*/ 1793051 w 2111302"/>
              <a:gd name="connsiteY3" fmla="*/ 1484494 h 1490698"/>
              <a:gd name="connsiteX4" fmla="*/ 15051 w 2111302"/>
              <a:gd name="connsiteY4" fmla="*/ 182962 h 1490698"/>
              <a:gd name="connsiteX0" fmla="*/ 8741 w 2143527"/>
              <a:gd name="connsiteY0" fmla="*/ 740521 h 1472499"/>
              <a:gd name="connsiteX1" fmla="*/ 1177141 w 2143527"/>
              <a:gd name="connsiteY1" fmla="*/ 48589 h 1472499"/>
              <a:gd name="connsiteX2" fmla="*/ 2142341 w 2143527"/>
              <a:gd name="connsiteY2" fmla="*/ 511921 h 1472499"/>
              <a:gd name="connsiteX3" fmla="*/ 1824841 w 2143527"/>
              <a:gd name="connsiteY3" fmla="*/ 1470553 h 1472499"/>
              <a:gd name="connsiteX4" fmla="*/ 8741 w 2143527"/>
              <a:gd name="connsiteY4" fmla="*/ 740521 h 1472499"/>
              <a:gd name="connsiteX0" fmla="*/ 6959 w 2141745"/>
              <a:gd name="connsiteY0" fmla="*/ 740521 h 1472456"/>
              <a:gd name="connsiteX1" fmla="*/ 1175359 w 2141745"/>
              <a:gd name="connsiteY1" fmla="*/ 48589 h 1472456"/>
              <a:gd name="connsiteX2" fmla="*/ 2140559 w 2141745"/>
              <a:gd name="connsiteY2" fmla="*/ 511921 h 1472456"/>
              <a:gd name="connsiteX3" fmla="*/ 1823059 w 2141745"/>
              <a:gd name="connsiteY3" fmla="*/ 1470553 h 1472456"/>
              <a:gd name="connsiteX4" fmla="*/ 6959 w 2141745"/>
              <a:gd name="connsiteY4" fmla="*/ 740521 h 1472456"/>
              <a:gd name="connsiteX0" fmla="*/ 12448 w 1625348"/>
              <a:gd name="connsiteY0" fmla="*/ 1340306 h 1575320"/>
              <a:gd name="connsiteX1" fmla="*/ 660148 w 1625348"/>
              <a:gd name="connsiteY1" fmla="*/ 89574 h 1575320"/>
              <a:gd name="connsiteX2" fmla="*/ 1625348 w 1625348"/>
              <a:gd name="connsiteY2" fmla="*/ 552906 h 1575320"/>
              <a:gd name="connsiteX3" fmla="*/ 1307848 w 1625348"/>
              <a:gd name="connsiteY3" fmla="*/ 1511538 h 1575320"/>
              <a:gd name="connsiteX4" fmla="*/ 12448 w 1625348"/>
              <a:gd name="connsiteY4" fmla="*/ 1340306 h 15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348" h="1575320">
                <a:moveTo>
                  <a:pt x="12448" y="1340306"/>
                </a:moveTo>
                <a:cubicBezTo>
                  <a:pt x="-82802" y="1116012"/>
                  <a:pt x="391331" y="220807"/>
                  <a:pt x="660148" y="89574"/>
                </a:cubicBezTo>
                <a:cubicBezTo>
                  <a:pt x="928965" y="-41659"/>
                  <a:pt x="1625348" y="-123826"/>
                  <a:pt x="1625348" y="552906"/>
                </a:cubicBezTo>
                <a:cubicBezTo>
                  <a:pt x="1625348" y="1229638"/>
                  <a:pt x="1576665" y="1380305"/>
                  <a:pt x="1307848" y="1511538"/>
                </a:cubicBezTo>
                <a:cubicBezTo>
                  <a:pt x="1039031" y="1642771"/>
                  <a:pt x="107698" y="1564600"/>
                  <a:pt x="12448" y="1340306"/>
                </a:cubicBezTo>
                <a:close/>
              </a:path>
            </a:pathLst>
          </a:custGeom>
          <a:gradFill>
            <a:gsLst>
              <a:gs pos="54500">
                <a:srgbClr val="6A93FD">
                  <a:alpha val="39000"/>
                </a:srgbClr>
              </a:gs>
              <a:gs pos="100000">
                <a:schemeClr val="accent1">
                  <a:alpha val="40000"/>
                </a:schemeClr>
              </a:gs>
              <a:gs pos="0">
                <a:schemeClr val="accent3">
                  <a:lumMod val="60000"/>
                  <a:lumOff val="40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0075" y="31011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THIS IS YOUR TITLE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0075" y="610888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372100" y="989568"/>
            <a:ext cx="681990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643948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</a:rPr>
              <a:t>这是标题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87616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31284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4952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784764" y="989568"/>
            <a:ext cx="61783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5325" y="6121400"/>
            <a:ext cx="1080135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95325" y="6107668"/>
            <a:ext cx="11239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13565" y="2178683"/>
            <a:ext cx="2539999" cy="3175711"/>
            <a:chOff x="713565" y="2178683"/>
            <a:chExt cx="2539999" cy="317571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7642" y="2699018"/>
              <a:ext cx="1991844" cy="2655376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713565" y="2178683"/>
              <a:ext cx="25399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这是图片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61269" y="2178683"/>
            <a:ext cx="2539999" cy="3175711"/>
            <a:chOff x="3461269" y="2178683"/>
            <a:chExt cx="2539999" cy="3175711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5346" y="2699018"/>
              <a:ext cx="1991844" cy="2655376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461269" y="2178683"/>
              <a:ext cx="25399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这是图片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08973" y="2178683"/>
            <a:ext cx="2539999" cy="3175711"/>
            <a:chOff x="6208973" y="2178683"/>
            <a:chExt cx="2539999" cy="3175711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83050" y="2699018"/>
              <a:ext cx="1991844" cy="2655376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6208973" y="2178683"/>
              <a:ext cx="25399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这是图片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956676" y="2178683"/>
            <a:ext cx="2539999" cy="3175711"/>
            <a:chOff x="8956676" y="2178683"/>
            <a:chExt cx="2539999" cy="3175711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0753" y="2699018"/>
              <a:ext cx="1991844" cy="2655376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8956676" y="2178683"/>
              <a:ext cx="25399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这是图片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9073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372100" y="989568"/>
            <a:ext cx="6819900" cy="0"/>
          </a:xfrm>
          <a:prstGeom prst="lin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643948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87616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</a:rPr>
              <a:t>这是标题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31284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74952" y="610888"/>
            <a:ext cx="89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这是标题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7128432" y="989568"/>
            <a:ext cx="61783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32"/>
          <p:cNvSpPr/>
          <p:nvPr/>
        </p:nvSpPr>
        <p:spPr>
          <a:xfrm rot="2125646">
            <a:off x="159958" y="47043"/>
            <a:ext cx="1306602" cy="985217"/>
          </a:xfrm>
          <a:custGeom>
            <a:avLst/>
            <a:gdLst>
              <a:gd name="connsiteX0" fmla="*/ 0 w 1701800"/>
              <a:gd name="connsiteY0" fmla="*/ 1225332 h 2450663"/>
              <a:gd name="connsiteX1" fmla="*/ 850900 w 1701800"/>
              <a:gd name="connsiteY1" fmla="*/ 0 h 2450663"/>
              <a:gd name="connsiteX2" fmla="*/ 1701800 w 1701800"/>
              <a:gd name="connsiteY2" fmla="*/ 1225332 h 2450663"/>
              <a:gd name="connsiteX3" fmla="*/ 850900 w 1701800"/>
              <a:gd name="connsiteY3" fmla="*/ 2450664 h 2450663"/>
              <a:gd name="connsiteX4" fmla="*/ 0 w 1701800"/>
              <a:gd name="connsiteY4" fmla="*/ 1225332 h 2450663"/>
              <a:gd name="connsiteX0" fmla="*/ 0 w 2095500"/>
              <a:gd name="connsiteY0" fmla="*/ 890021 h 2461997"/>
              <a:gd name="connsiteX1" fmla="*/ 1244600 w 2095500"/>
              <a:gd name="connsiteY1" fmla="*/ 7589 h 2461997"/>
              <a:gd name="connsiteX2" fmla="*/ 2095500 w 2095500"/>
              <a:gd name="connsiteY2" fmla="*/ 1232921 h 2461997"/>
              <a:gd name="connsiteX3" fmla="*/ 1244600 w 2095500"/>
              <a:gd name="connsiteY3" fmla="*/ 2458253 h 2461997"/>
              <a:gd name="connsiteX4" fmla="*/ 0 w 2095500"/>
              <a:gd name="connsiteY4" fmla="*/ 890021 h 2461997"/>
              <a:gd name="connsiteX0" fmla="*/ 3 w 2095503"/>
              <a:gd name="connsiteY0" fmla="*/ 748041 h 2320017"/>
              <a:gd name="connsiteX1" fmla="*/ 1231903 w 2095503"/>
              <a:gd name="connsiteY1" fmla="*/ 5309 h 2320017"/>
              <a:gd name="connsiteX2" fmla="*/ 2095503 w 2095503"/>
              <a:gd name="connsiteY2" fmla="*/ 1090941 h 2320017"/>
              <a:gd name="connsiteX3" fmla="*/ 1244603 w 2095503"/>
              <a:gd name="connsiteY3" fmla="*/ 2316273 h 2320017"/>
              <a:gd name="connsiteX4" fmla="*/ 3 w 2095503"/>
              <a:gd name="connsiteY4" fmla="*/ 748041 h 2320017"/>
              <a:gd name="connsiteX0" fmla="*/ 10215 w 2105715"/>
              <a:gd name="connsiteY0" fmla="*/ 747494 h 1992845"/>
              <a:gd name="connsiteX1" fmla="*/ 1242115 w 2105715"/>
              <a:gd name="connsiteY1" fmla="*/ 4762 h 1992845"/>
              <a:gd name="connsiteX2" fmla="*/ 2105715 w 2105715"/>
              <a:gd name="connsiteY2" fmla="*/ 1090394 h 1992845"/>
              <a:gd name="connsiteX3" fmla="*/ 734115 w 2105715"/>
              <a:gd name="connsiteY3" fmla="*/ 1985526 h 1992845"/>
              <a:gd name="connsiteX4" fmla="*/ 10215 w 2105715"/>
              <a:gd name="connsiteY4" fmla="*/ 747494 h 1992845"/>
              <a:gd name="connsiteX0" fmla="*/ 5975 w 2102226"/>
              <a:gd name="connsiteY0" fmla="*/ 747589 h 2055325"/>
              <a:gd name="connsiteX1" fmla="*/ 1237875 w 2102226"/>
              <a:gd name="connsiteY1" fmla="*/ 4857 h 2055325"/>
              <a:gd name="connsiteX2" fmla="*/ 2101475 w 2102226"/>
              <a:gd name="connsiteY2" fmla="*/ 1090489 h 2055325"/>
              <a:gd name="connsiteX3" fmla="*/ 1783975 w 2102226"/>
              <a:gd name="connsiteY3" fmla="*/ 2049121 h 2055325"/>
              <a:gd name="connsiteX4" fmla="*/ 5975 w 2102226"/>
              <a:gd name="connsiteY4" fmla="*/ 747589 h 2055325"/>
              <a:gd name="connsiteX0" fmla="*/ 9027 w 2105278"/>
              <a:gd name="connsiteY0" fmla="*/ 171753 h 1479489"/>
              <a:gd name="connsiteX1" fmla="*/ 1139327 w 2105278"/>
              <a:gd name="connsiteY1" fmla="*/ 51321 h 1479489"/>
              <a:gd name="connsiteX2" fmla="*/ 2104527 w 2105278"/>
              <a:gd name="connsiteY2" fmla="*/ 514653 h 1479489"/>
              <a:gd name="connsiteX3" fmla="*/ 1787027 w 2105278"/>
              <a:gd name="connsiteY3" fmla="*/ 1473285 h 1479489"/>
              <a:gd name="connsiteX4" fmla="*/ 9027 w 2105278"/>
              <a:gd name="connsiteY4" fmla="*/ 171753 h 1479489"/>
              <a:gd name="connsiteX0" fmla="*/ 15051 w 2111302"/>
              <a:gd name="connsiteY0" fmla="*/ 182962 h 1490698"/>
              <a:gd name="connsiteX1" fmla="*/ 1145351 w 2111302"/>
              <a:gd name="connsiteY1" fmla="*/ 62530 h 1490698"/>
              <a:gd name="connsiteX2" fmla="*/ 2110551 w 2111302"/>
              <a:gd name="connsiteY2" fmla="*/ 525862 h 1490698"/>
              <a:gd name="connsiteX3" fmla="*/ 1793051 w 2111302"/>
              <a:gd name="connsiteY3" fmla="*/ 1484494 h 1490698"/>
              <a:gd name="connsiteX4" fmla="*/ 15051 w 2111302"/>
              <a:gd name="connsiteY4" fmla="*/ 182962 h 1490698"/>
              <a:gd name="connsiteX0" fmla="*/ 8741 w 2143527"/>
              <a:gd name="connsiteY0" fmla="*/ 740521 h 1472499"/>
              <a:gd name="connsiteX1" fmla="*/ 1177141 w 2143527"/>
              <a:gd name="connsiteY1" fmla="*/ 48589 h 1472499"/>
              <a:gd name="connsiteX2" fmla="*/ 2142341 w 2143527"/>
              <a:gd name="connsiteY2" fmla="*/ 511921 h 1472499"/>
              <a:gd name="connsiteX3" fmla="*/ 1824841 w 2143527"/>
              <a:gd name="connsiteY3" fmla="*/ 1470553 h 1472499"/>
              <a:gd name="connsiteX4" fmla="*/ 8741 w 2143527"/>
              <a:gd name="connsiteY4" fmla="*/ 740521 h 1472499"/>
              <a:gd name="connsiteX0" fmla="*/ 6959 w 2141745"/>
              <a:gd name="connsiteY0" fmla="*/ 740521 h 1472456"/>
              <a:gd name="connsiteX1" fmla="*/ 1175359 w 2141745"/>
              <a:gd name="connsiteY1" fmla="*/ 48589 h 1472456"/>
              <a:gd name="connsiteX2" fmla="*/ 2140559 w 2141745"/>
              <a:gd name="connsiteY2" fmla="*/ 511921 h 1472456"/>
              <a:gd name="connsiteX3" fmla="*/ 1823059 w 2141745"/>
              <a:gd name="connsiteY3" fmla="*/ 1470553 h 1472456"/>
              <a:gd name="connsiteX4" fmla="*/ 6959 w 2141745"/>
              <a:gd name="connsiteY4" fmla="*/ 740521 h 1472456"/>
              <a:gd name="connsiteX0" fmla="*/ 12448 w 1625348"/>
              <a:gd name="connsiteY0" fmla="*/ 1340306 h 1575320"/>
              <a:gd name="connsiteX1" fmla="*/ 660148 w 1625348"/>
              <a:gd name="connsiteY1" fmla="*/ 89574 h 1575320"/>
              <a:gd name="connsiteX2" fmla="*/ 1625348 w 1625348"/>
              <a:gd name="connsiteY2" fmla="*/ 552906 h 1575320"/>
              <a:gd name="connsiteX3" fmla="*/ 1307848 w 1625348"/>
              <a:gd name="connsiteY3" fmla="*/ 1511538 h 1575320"/>
              <a:gd name="connsiteX4" fmla="*/ 12448 w 1625348"/>
              <a:gd name="connsiteY4" fmla="*/ 1340306 h 157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348" h="1575320">
                <a:moveTo>
                  <a:pt x="12448" y="1340306"/>
                </a:moveTo>
                <a:cubicBezTo>
                  <a:pt x="-82802" y="1116012"/>
                  <a:pt x="391331" y="220807"/>
                  <a:pt x="660148" y="89574"/>
                </a:cubicBezTo>
                <a:cubicBezTo>
                  <a:pt x="928965" y="-41659"/>
                  <a:pt x="1625348" y="-123826"/>
                  <a:pt x="1625348" y="552906"/>
                </a:cubicBezTo>
                <a:cubicBezTo>
                  <a:pt x="1625348" y="1229638"/>
                  <a:pt x="1576665" y="1380305"/>
                  <a:pt x="1307848" y="1511538"/>
                </a:cubicBezTo>
                <a:cubicBezTo>
                  <a:pt x="1039031" y="1642771"/>
                  <a:pt x="107698" y="1564600"/>
                  <a:pt x="12448" y="1340306"/>
                </a:cubicBezTo>
                <a:close/>
              </a:path>
            </a:pathLst>
          </a:custGeom>
          <a:gradFill>
            <a:gsLst>
              <a:gs pos="54500">
                <a:srgbClr val="6A93FD">
                  <a:alpha val="39000"/>
                </a:srgbClr>
              </a:gs>
              <a:gs pos="100000">
                <a:schemeClr val="accent1">
                  <a:alpha val="40000"/>
                </a:schemeClr>
              </a:gs>
              <a:gs pos="0">
                <a:schemeClr val="accent3">
                  <a:lumMod val="60000"/>
                  <a:lumOff val="40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00075" y="31011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THIS IS YOUR TITLE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0075" y="610888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这是标题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4760686"/>
            <a:ext cx="12192000" cy="2097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95325" y="1857828"/>
            <a:ext cx="2512334" cy="3835400"/>
            <a:chOff x="695325" y="1857828"/>
            <a:chExt cx="2512334" cy="3835400"/>
          </a:xfrm>
        </p:grpSpPr>
        <p:sp>
          <p:nvSpPr>
            <p:cNvPr id="4" name="圆角矩形 3"/>
            <p:cNvSpPr/>
            <p:nvPr/>
          </p:nvSpPr>
          <p:spPr>
            <a:xfrm>
              <a:off x="695325" y="1857828"/>
              <a:ext cx="2512334" cy="3835400"/>
            </a:xfrm>
            <a:prstGeom prst="roundRect">
              <a:avLst>
                <a:gd name="adj" fmla="val 3402"/>
              </a:avLst>
            </a:prstGeom>
            <a:solidFill>
              <a:schemeClr val="bg1"/>
            </a:solidFill>
            <a:ln>
              <a:noFill/>
            </a:ln>
            <a:effectLst>
              <a:reflection blurRad="177800" stA="27000" endPos="320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559606" y="2091356"/>
              <a:ext cx="783772" cy="783772"/>
            </a:xfrm>
            <a:prstGeom prst="ellipse">
              <a:avLst/>
            </a:prstGeom>
            <a:ln>
              <a:noFill/>
            </a:ln>
            <a:effectLst>
              <a:outerShdw blurRad="355600" dist="76200" dir="5400000" algn="t" rotWithShape="0">
                <a:schemeClr val="accent1">
                  <a:lumMod val="75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08140" y="3071486"/>
              <a:ext cx="18867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这是小标题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14654" y="3616384"/>
              <a:ext cx="2273677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请输入正文，请输入正文，请输入正文，请输入正文，请输入正文，请输入正文，请输入正文，请输入正文，请输入正文，请输入正文，请输入正文</a:t>
              </a:r>
            </a:p>
            <a:p>
              <a:pPr algn="just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21292" y="2190854"/>
              <a:ext cx="660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</a:rPr>
                <a:t>01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69405" y="1857828"/>
            <a:ext cx="2512334" cy="3835400"/>
            <a:chOff x="695325" y="1857828"/>
            <a:chExt cx="2512334" cy="3835400"/>
          </a:xfrm>
        </p:grpSpPr>
        <p:sp>
          <p:nvSpPr>
            <p:cNvPr id="38" name="圆角矩形 37"/>
            <p:cNvSpPr/>
            <p:nvPr/>
          </p:nvSpPr>
          <p:spPr>
            <a:xfrm>
              <a:off x="695325" y="1857828"/>
              <a:ext cx="2512334" cy="3835400"/>
            </a:xfrm>
            <a:prstGeom prst="roundRect">
              <a:avLst>
                <a:gd name="adj" fmla="val 3402"/>
              </a:avLst>
            </a:prstGeom>
            <a:solidFill>
              <a:schemeClr val="bg1"/>
            </a:solidFill>
            <a:ln>
              <a:noFill/>
            </a:ln>
            <a:effectLst>
              <a:reflection blurRad="177800" stA="27000" endPos="320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559606" y="2091356"/>
              <a:ext cx="783772" cy="783772"/>
            </a:xfrm>
            <a:prstGeom prst="ellipse">
              <a:avLst/>
            </a:prstGeom>
            <a:ln>
              <a:noFill/>
            </a:ln>
            <a:effectLst>
              <a:outerShdw blurRad="355600" dist="76200" dir="5400000" algn="t" rotWithShape="0">
                <a:schemeClr val="accent1">
                  <a:lumMod val="75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08140" y="3071486"/>
              <a:ext cx="18867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这是小标题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14654" y="3616384"/>
              <a:ext cx="2273677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请输入正文，请输入正文，请输入正文，请输入正文，请输入正文，请输入正文，请输入正文，请输入正文，请输入正文，请输入正文，请输入正文</a:t>
              </a:r>
            </a:p>
            <a:p>
              <a:pPr algn="just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621292" y="2190854"/>
              <a:ext cx="660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</a:rPr>
                <a:t>02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243485" y="1857828"/>
            <a:ext cx="2512334" cy="3835400"/>
            <a:chOff x="695325" y="1857828"/>
            <a:chExt cx="2512334" cy="3835400"/>
          </a:xfrm>
        </p:grpSpPr>
        <p:sp>
          <p:nvSpPr>
            <p:cNvPr id="44" name="圆角矩形 43"/>
            <p:cNvSpPr/>
            <p:nvPr/>
          </p:nvSpPr>
          <p:spPr>
            <a:xfrm>
              <a:off x="695325" y="1857828"/>
              <a:ext cx="2512334" cy="3835400"/>
            </a:xfrm>
            <a:prstGeom prst="roundRect">
              <a:avLst>
                <a:gd name="adj" fmla="val 3402"/>
              </a:avLst>
            </a:prstGeom>
            <a:solidFill>
              <a:schemeClr val="bg1"/>
            </a:solidFill>
            <a:ln>
              <a:noFill/>
            </a:ln>
            <a:effectLst>
              <a:reflection blurRad="177800" stA="27000" endPos="320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559606" y="2091356"/>
              <a:ext cx="783772" cy="783772"/>
            </a:xfrm>
            <a:prstGeom prst="ellipse">
              <a:avLst/>
            </a:prstGeom>
            <a:ln>
              <a:noFill/>
            </a:ln>
            <a:effectLst>
              <a:outerShdw blurRad="355600" dist="76200" dir="5400000" algn="t" rotWithShape="0">
                <a:schemeClr val="accent1">
                  <a:lumMod val="75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008140" y="3071486"/>
              <a:ext cx="18867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这是小标题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14654" y="3616384"/>
              <a:ext cx="2273677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请输入正文，请输入正文，请输入正文，请输入正文，请输入正文，请输入正文，请输入正文，请输入正文，请输入正文，请输入正文，请输入正文</a:t>
              </a:r>
            </a:p>
            <a:p>
              <a:pPr algn="just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621292" y="2190854"/>
              <a:ext cx="660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</a:rPr>
                <a:t>03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017565" y="1857828"/>
            <a:ext cx="2512334" cy="3835400"/>
            <a:chOff x="695325" y="1857828"/>
            <a:chExt cx="2512334" cy="3835400"/>
          </a:xfrm>
        </p:grpSpPr>
        <p:sp>
          <p:nvSpPr>
            <p:cNvPr id="50" name="圆角矩形 49"/>
            <p:cNvSpPr/>
            <p:nvPr/>
          </p:nvSpPr>
          <p:spPr>
            <a:xfrm>
              <a:off x="695325" y="1857828"/>
              <a:ext cx="2512334" cy="3835400"/>
            </a:xfrm>
            <a:prstGeom prst="roundRect">
              <a:avLst>
                <a:gd name="adj" fmla="val 3402"/>
              </a:avLst>
            </a:prstGeom>
            <a:solidFill>
              <a:schemeClr val="bg1"/>
            </a:solidFill>
            <a:ln>
              <a:noFill/>
            </a:ln>
            <a:effectLst>
              <a:reflection blurRad="177800" stA="27000" endPos="32000" dist="1016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559606" y="2091356"/>
              <a:ext cx="783772" cy="783772"/>
            </a:xfrm>
            <a:prstGeom prst="ellipse">
              <a:avLst/>
            </a:prstGeom>
            <a:ln>
              <a:noFill/>
            </a:ln>
            <a:effectLst>
              <a:outerShdw blurRad="355600" dist="76200" dir="5400000" algn="t" rotWithShape="0">
                <a:schemeClr val="accent1">
                  <a:lumMod val="75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08140" y="3071486"/>
              <a:ext cx="18867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这是小标题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14654" y="3616384"/>
              <a:ext cx="2273677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请输入正文，请输入正文，请输入正文，请输入正文，请输入正文，请输入正文，请输入正文，请输入正文，请输入正文，请输入正文，请输入正文</a:t>
              </a:r>
            </a:p>
            <a:p>
              <a:pPr algn="just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621292" y="2190854"/>
              <a:ext cx="660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</a:rPr>
                <a:t>04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2109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顶角 2">
            <a:extLst>
              <a:ext uri="{FF2B5EF4-FFF2-40B4-BE49-F238E27FC236}">
                <a16:creationId xmlns:a16="http://schemas.microsoft.com/office/drawing/2014/main" id="{A261B9B9-3DC1-4667-B2B4-B8DE540994E2}"/>
              </a:ext>
            </a:extLst>
          </p:cNvPr>
          <p:cNvSpPr/>
          <p:nvPr/>
        </p:nvSpPr>
        <p:spPr>
          <a:xfrm rot="16200000">
            <a:off x="4280467" y="-2667001"/>
            <a:ext cx="3631068" cy="12192002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496326" y="-1334874"/>
            <a:ext cx="1959429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0" b="1">
                <a:solidFill>
                  <a:schemeClr val="accent1"/>
                </a:solidFill>
              </a:rPr>
              <a:t>3</a:t>
            </a:r>
            <a:endParaRPr lang="zh-CN" altLang="en-US" sz="55000" b="1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10300" y="2243641"/>
            <a:ext cx="13837328" cy="2968818"/>
            <a:chOff x="2167550" y="2198283"/>
            <a:chExt cx="13837328" cy="2968818"/>
          </a:xfrm>
        </p:grpSpPr>
        <p:grpSp>
          <p:nvGrpSpPr>
            <p:cNvPr id="17" name="组合 16"/>
            <p:cNvGrpSpPr/>
            <p:nvPr/>
          </p:nvGrpSpPr>
          <p:grpSpPr>
            <a:xfrm rot="2028881">
              <a:off x="3321361" y="2198283"/>
              <a:ext cx="12683517" cy="228956"/>
              <a:chOff x="139693" y="6156629"/>
              <a:chExt cx="12683517" cy="228956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203128" y="6164209"/>
                <a:ext cx="12192000" cy="188396"/>
              </a:xfrm>
              <a:prstGeom prst="rect">
                <a:avLst/>
              </a:prstGeom>
              <a:solidFill>
                <a:schemeClr val="accent1">
                  <a:alpha val="6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139693" y="6156629"/>
                <a:ext cx="12683517" cy="228956"/>
                <a:chOff x="-55362" y="6199952"/>
                <a:chExt cx="12683517" cy="228956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-5536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298039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6040541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9119837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 rot="19423984">
              <a:off x="2167550" y="4938145"/>
              <a:ext cx="12683517" cy="228956"/>
              <a:chOff x="139693" y="6156629"/>
              <a:chExt cx="12683517" cy="228956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203128" y="6164209"/>
                <a:ext cx="12192000" cy="188396"/>
              </a:xfrm>
              <a:prstGeom prst="rect">
                <a:avLst/>
              </a:prstGeom>
              <a:solidFill>
                <a:schemeClr val="accent1">
                  <a:alpha val="77000"/>
                </a:schemeClr>
              </a:solidFill>
              <a:ln>
                <a:noFill/>
              </a:ln>
              <a:effectLst>
                <a:outerShdw blurRad="355600" dist="38100" dir="5400000" sx="101000" sy="101000" algn="t" rotWithShape="0">
                  <a:schemeClr val="accent1"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139693" y="6156629"/>
                <a:ext cx="12683517" cy="228956"/>
                <a:chOff x="-55362" y="6199952"/>
                <a:chExt cx="12683517" cy="228956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-5536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2980392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6040541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9119837" y="6199952"/>
                  <a:ext cx="3508318" cy="2289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80">
                      <a:solidFill>
                        <a:schemeClr val="bg1"/>
                      </a:solidFill>
                    </a:rPr>
                    <a:t>20XX GENERAL TEMPLATE FOR WORK SUMMARY REPORT</a:t>
                  </a:r>
                  <a:endParaRPr lang="zh-CN" altLang="en-US" sz="88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4" name="文本框 3"/>
          <p:cNvSpPr txBox="1"/>
          <p:nvPr/>
        </p:nvSpPr>
        <p:spPr>
          <a:xfrm>
            <a:off x="3287099" y="2095988"/>
            <a:ext cx="7532915" cy="1569660"/>
          </a:xfrm>
          <a:prstGeom prst="rect">
            <a:avLst/>
          </a:prstGeom>
          <a:noFill/>
          <a:effectLst>
            <a:outerShdw blurRad="215900" dist="38100" dir="5400000" algn="t" rotWithShape="0">
              <a:schemeClr val="accent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bg1"/>
                </a:solidFill>
              </a:rPr>
              <a:t>PART THREE </a:t>
            </a:r>
            <a:endParaRPr lang="zh-CN" altLang="en-US" sz="960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44220" y="3390685"/>
            <a:ext cx="3487182" cy="769441"/>
          </a:xfrm>
          <a:prstGeom prst="rect">
            <a:avLst/>
          </a:prstGeom>
          <a:noFill/>
          <a:effectLst>
            <a:outerShdw blurRad="215900" dist="38100" dir="5400000" algn="t" rotWithShape="0">
              <a:schemeClr val="accent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891948360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自定义 16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557BFE"/>
      </a:accent1>
      <a:accent2>
        <a:srgbClr val="F2FAFF"/>
      </a:accent2>
      <a:accent3>
        <a:srgbClr val="236CFC"/>
      </a:accent3>
      <a:accent4>
        <a:srgbClr val="BCC8FF"/>
      </a:accent4>
      <a:accent5>
        <a:srgbClr val="54C278"/>
      </a:accent5>
      <a:accent6>
        <a:srgbClr val="9C6A6A"/>
      </a:accent6>
      <a:hlink>
        <a:srgbClr val="2998E3"/>
      </a:hlink>
      <a:folHlink>
        <a:srgbClr val="7F723D"/>
      </a:folHlink>
    </a:clrScheme>
    <a:fontScheme name="常用">
      <a:majorFont>
        <a:latin typeface="Roboto"/>
        <a:ea typeface="思源黑体 CN Medium"/>
        <a:cs typeface=""/>
      </a:majorFont>
      <a:minorFont>
        <a:latin typeface="Roboto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823A9DC2-A1EC-4408-ACF0-C1FFA5A5492D}" vid="{CEEFF895-E496-4F1C-A4EB-FEBAEAD1681F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统一风格模板</Template>
  <TotalTime>338</TotalTime>
  <Words>1298</Words>
  <Application>Microsoft Office PowerPoint</Application>
  <PresentationFormat>宽屏</PresentationFormat>
  <Paragraphs>224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思源黑体 CN Medium</vt:lpstr>
      <vt:lpstr>思源黑体 CN Regular</vt:lpstr>
      <vt:lpstr>Arial</vt:lpstr>
      <vt:lpstr>Bahnschrift SemiBold</vt:lpstr>
      <vt:lpstr>Bahnschrift SemiLight</vt:lpstr>
      <vt:lpstr>Calibri</vt:lpstr>
      <vt:lpstr>Roboto</vt:lpstr>
      <vt:lpstr>Segoe UI Light</vt:lpstr>
      <vt:lpstr>51PPT模板网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蓝色极简风工作总结汇报商务通用ppt模板</dc:title>
  <dc:creator>陈小妮儿</dc:creator>
  <cp:keywords>P界达人</cp:keywords>
  <dc:description>www.51pptmoban.com</dc:description>
  <cp:lastModifiedBy>Win user</cp:lastModifiedBy>
  <cp:revision>191</cp:revision>
  <dcterms:created xsi:type="dcterms:W3CDTF">2022-06-30T02:01:49Z</dcterms:created>
  <dcterms:modified xsi:type="dcterms:W3CDTF">2022-08-14T13:52:29Z</dcterms:modified>
</cp:coreProperties>
</file>