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3" r:id="rId2"/>
    <p:sldId id="264" r:id="rId3"/>
    <p:sldId id="268" r:id="rId4"/>
    <p:sldId id="261" r:id="rId5"/>
    <p:sldId id="265" r:id="rId6"/>
    <p:sldId id="256" r:id="rId7"/>
    <p:sldId id="271" r:id="rId8"/>
    <p:sldId id="272" r:id="rId9"/>
    <p:sldId id="266" r:id="rId10"/>
    <p:sldId id="257" r:id="rId11"/>
    <p:sldId id="270" r:id="rId12"/>
    <p:sldId id="269" r:id="rId13"/>
    <p:sldId id="273" r:id="rId14"/>
    <p:sldId id="27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219" userDrawn="1">
          <p15:clr>
            <a:srgbClr val="A4A3A4"/>
          </p15:clr>
        </p15:guide>
        <p15:guide id="6" pos="483" userDrawn="1">
          <p15:clr>
            <a:srgbClr val="A4A3A4"/>
          </p15:clr>
        </p15:guide>
        <p15:guide id="7" orient="horz" pos="799" userDrawn="1">
          <p15:clr>
            <a:srgbClr val="A4A3A4"/>
          </p15:clr>
        </p15:guide>
        <p15:guide id="8" orient="horz" pos="3543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DB7"/>
    <a:srgbClr val="E6E6E6"/>
    <a:srgbClr val="FF9E01"/>
    <a:srgbClr val="3B3838"/>
    <a:srgbClr val="3D4454"/>
    <a:srgbClr val="FFC900"/>
    <a:srgbClr val="FEA71A"/>
    <a:srgbClr val="FFAA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4660"/>
  </p:normalViewPr>
  <p:slideViewPr>
    <p:cSldViewPr snapToGrid="0" showGuides="1">
      <p:cViewPr varScale="1">
        <p:scale>
          <a:sx n="94" d="100"/>
          <a:sy n="94" d="100"/>
        </p:scale>
        <p:origin x="96" y="312"/>
      </p:cViewPr>
      <p:guideLst>
        <p:guide orient="horz" pos="346"/>
        <p:guide orient="horz" pos="3952"/>
        <p:guide pos="7219"/>
        <p:guide pos="483"/>
        <p:guide orient="horz" pos="799"/>
        <p:guide orient="horz" pos="354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235518525300616E-2"/>
          <c:y val="2.8895141644739039E-2"/>
          <c:w val="0.95233534761643168"/>
          <c:h val="0.95105733996325148"/>
        </c:manualLayout>
      </c:layout>
      <c:areaChart>
        <c:grouping val="standar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4">
                <a:alpha val="10000"/>
              </a:schemeClr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2月</c:v>
                </c:pt>
                <c:pt idx="1">
                  <c:v>4月</c:v>
                </c:pt>
                <c:pt idx="2">
                  <c:v>6月</c:v>
                </c:pt>
                <c:pt idx="3">
                  <c:v>8月</c:v>
                </c:pt>
                <c:pt idx="4">
                  <c:v>10月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62-4225-AADF-47F0B11FE987}"/>
            </c:ext>
          </c:extLst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alpha val="20000"/>
              </a:schemeClr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2月</c:v>
                </c:pt>
                <c:pt idx="1">
                  <c:v>4月</c:v>
                </c:pt>
                <c:pt idx="2">
                  <c:v>6月</c:v>
                </c:pt>
                <c:pt idx="3">
                  <c:v>8月</c:v>
                </c:pt>
                <c:pt idx="4">
                  <c:v>10月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79</c:v>
                </c:pt>
                <c:pt idx="1">
                  <c:v>81</c:v>
                </c:pt>
                <c:pt idx="2">
                  <c:v>69</c:v>
                </c:pt>
                <c:pt idx="3">
                  <c:v>94</c:v>
                </c:pt>
                <c:pt idx="4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62-4225-AADF-47F0B11FE98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accent4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2月</c:v>
                </c:pt>
                <c:pt idx="1">
                  <c:v>4月</c:v>
                </c:pt>
                <c:pt idx="2">
                  <c:v>6月</c:v>
                </c:pt>
                <c:pt idx="3">
                  <c:v>8月</c:v>
                </c:pt>
                <c:pt idx="4">
                  <c:v>10月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38</c:v>
                </c:pt>
                <c:pt idx="1">
                  <c:v>58</c:v>
                </c:pt>
                <c:pt idx="2">
                  <c:v>43</c:v>
                </c:pt>
                <c:pt idx="3">
                  <c:v>59</c:v>
                </c:pt>
                <c:pt idx="4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62-4225-AADF-47F0B11FE9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6593512"/>
        <c:axId val="926607624"/>
      </c:areaChart>
      <c:catAx>
        <c:axId val="926593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6607624"/>
        <c:crosses val="autoZero"/>
        <c:auto val="1"/>
        <c:lblAlgn val="ctr"/>
        <c:lblOffset val="100"/>
        <c:noMultiLvlLbl val="0"/>
      </c:catAx>
      <c:valAx>
        <c:axId val="9266076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6593512"/>
        <c:crosses val="autoZero"/>
        <c:crossBetween val="midCat"/>
        <c:majorUnit val="15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05064-6184-463D-97F8-2D8573EFC290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789E5-A8D7-489A-BF6C-89427FC015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999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6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080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3609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961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06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484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67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67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216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65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112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3219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572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D789E5-A8D7-489A-BF6C-89427FC0158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989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581697E-BA6E-E113-C2FD-36D6C376D618}"/>
              </a:ext>
            </a:extLst>
          </p:cNvPr>
          <p:cNvSpPr/>
          <p:nvPr userDrawn="1"/>
        </p:nvSpPr>
        <p:spPr>
          <a:xfrm>
            <a:off x="5726487" y="3359268"/>
            <a:ext cx="2711960" cy="2894703"/>
          </a:xfrm>
          <a:prstGeom prst="rect">
            <a:avLst/>
          </a:prstGeom>
          <a:solidFill>
            <a:schemeClr val="accent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20E3D26-B00A-B75F-D60A-165648AB2B21}"/>
              </a:ext>
            </a:extLst>
          </p:cNvPr>
          <p:cNvGrpSpPr/>
          <p:nvPr userDrawn="1"/>
        </p:nvGrpSpPr>
        <p:grpSpPr>
          <a:xfrm>
            <a:off x="0" y="301407"/>
            <a:ext cx="1922585" cy="495736"/>
            <a:chOff x="10269415" y="6043961"/>
            <a:chExt cx="1922585" cy="49573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6E788BB-E1F0-1B15-8BE5-79DF0EDB16EA}"/>
                </a:ext>
              </a:extLst>
            </p:cNvPr>
            <p:cNvSpPr/>
            <p:nvPr/>
          </p:nvSpPr>
          <p:spPr>
            <a:xfrm>
              <a:off x="10269415" y="6043961"/>
              <a:ext cx="1922585" cy="495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5E99A65-BDBD-E0A7-3761-9218DC794464}"/>
                </a:ext>
              </a:extLst>
            </p:cNvPr>
            <p:cNvSpPr txBox="1"/>
            <p:nvPr/>
          </p:nvSpPr>
          <p:spPr>
            <a:xfrm>
              <a:off x="10400127" y="6107163"/>
              <a:ext cx="1661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Heavy"/>
                  <a:ea typeface="阿里巴巴普惠体 Heavy"/>
                  <a:cs typeface="+mn-cs"/>
                </a:rPr>
                <a:t>YOUR LOGO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Heavy"/>
                <a:ea typeface="阿里巴巴普惠体 Heavy"/>
                <a:cs typeface="+mn-cs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203FF2E5-8F1F-7AAC-069B-0F7A4D3C26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5513" y="-12166"/>
            <a:ext cx="6120914" cy="5962405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A6CC930-329C-E595-1749-9E9DB51D5179}"/>
              </a:ext>
            </a:extLst>
          </p:cNvPr>
          <p:cNvSpPr/>
          <p:nvPr userDrawn="1"/>
        </p:nvSpPr>
        <p:spPr>
          <a:xfrm>
            <a:off x="5313755" y="-35053"/>
            <a:ext cx="5565260" cy="1659065"/>
          </a:xfrm>
          <a:custGeom>
            <a:avLst/>
            <a:gdLst>
              <a:gd name="connsiteX0" fmla="*/ 0 w 12192000"/>
              <a:gd name="connsiteY0" fmla="*/ 0 h 2579705"/>
              <a:gd name="connsiteX1" fmla="*/ 12192000 w 12192000"/>
              <a:gd name="connsiteY1" fmla="*/ 0 h 2579705"/>
              <a:gd name="connsiteX2" fmla="*/ 12192000 w 12192000"/>
              <a:gd name="connsiteY2" fmla="*/ 2579705 h 2579705"/>
              <a:gd name="connsiteX3" fmla="*/ 0 w 12192000"/>
              <a:gd name="connsiteY3" fmla="*/ 2579705 h 2579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79705">
                <a:moveTo>
                  <a:pt x="0" y="0"/>
                </a:moveTo>
                <a:lnTo>
                  <a:pt x="12192000" y="0"/>
                </a:lnTo>
                <a:lnTo>
                  <a:pt x="12192000" y="2579705"/>
                </a:lnTo>
                <a:lnTo>
                  <a:pt x="0" y="257970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E44B150-5996-F9E2-9296-B061CF9640D0}"/>
              </a:ext>
            </a:extLst>
          </p:cNvPr>
          <p:cNvSpPr/>
          <p:nvPr userDrawn="1"/>
        </p:nvSpPr>
        <p:spPr>
          <a:xfrm>
            <a:off x="11043837" y="5083337"/>
            <a:ext cx="1172103" cy="180748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5004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95BD7A8-D3A8-F382-776C-A76CFF37DF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206" y="-933"/>
            <a:ext cx="4170025" cy="6858594"/>
          </a:xfrm>
          <a:custGeom>
            <a:avLst/>
            <a:gdLst>
              <a:gd name="connsiteX0" fmla="*/ 0 w 4170025"/>
              <a:gd name="connsiteY0" fmla="*/ 0 h 6858594"/>
              <a:gd name="connsiteX1" fmla="*/ 4170025 w 4170025"/>
              <a:gd name="connsiteY1" fmla="*/ 0 h 6858594"/>
              <a:gd name="connsiteX2" fmla="*/ 4170025 w 4170025"/>
              <a:gd name="connsiteY2" fmla="*/ 5137493 h 6858594"/>
              <a:gd name="connsiteX3" fmla="*/ 3173563 w 4170025"/>
              <a:gd name="connsiteY3" fmla="*/ 6855531 h 6858594"/>
              <a:gd name="connsiteX4" fmla="*/ 4170025 w 4170025"/>
              <a:gd name="connsiteY4" fmla="*/ 6855531 h 6858594"/>
              <a:gd name="connsiteX5" fmla="*/ 4170025 w 4170025"/>
              <a:gd name="connsiteY5" fmla="*/ 6858594 h 6858594"/>
              <a:gd name="connsiteX6" fmla="*/ 0 w 4170025"/>
              <a:gd name="connsiteY6" fmla="*/ 6858594 h 68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0025" h="6858594">
                <a:moveTo>
                  <a:pt x="0" y="0"/>
                </a:moveTo>
                <a:lnTo>
                  <a:pt x="4170025" y="0"/>
                </a:lnTo>
                <a:lnTo>
                  <a:pt x="4170025" y="5137493"/>
                </a:lnTo>
                <a:lnTo>
                  <a:pt x="3173563" y="6855531"/>
                </a:lnTo>
                <a:lnTo>
                  <a:pt x="4170025" y="6855531"/>
                </a:lnTo>
                <a:lnTo>
                  <a:pt x="4170025" y="6858594"/>
                </a:lnTo>
                <a:lnTo>
                  <a:pt x="0" y="6858594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550D85E-145C-15A2-6E95-FC19E3D26094}"/>
              </a:ext>
            </a:extLst>
          </p:cNvPr>
          <p:cNvSpPr/>
          <p:nvPr userDrawn="1"/>
        </p:nvSpPr>
        <p:spPr>
          <a:xfrm>
            <a:off x="0" y="1268413"/>
            <a:ext cx="12192000" cy="4356100"/>
          </a:xfrm>
          <a:custGeom>
            <a:avLst/>
            <a:gdLst>
              <a:gd name="connsiteX0" fmla="*/ 1613942 w 12192000"/>
              <a:gd name="connsiteY0" fmla="*/ 0 h 4356100"/>
              <a:gd name="connsiteX1" fmla="*/ 12192000 w 12192000"/>
              <a:gd name="connsiteY1" fmla="*/ 0 h 4356100"/>
              <a:gd name="connsiteX2" fmla="*/ 12192000 w 12192000"/>
              <a:gd name="connsiteY2" fmla="*/ 4356100 h 4356100"/>
              <a:gd name="connsiteX3" fmla="*/ 0 w 12192000"/>
              <a:gd name="connsiteY3" fmla="*/ 4356100 h 4356100"/>
              <a:gd name="connsiteX4" fmla="*/ 0 w 12192000"/>
              <a:gd name="connsiteY4" fmla="*/ 2816104 h 435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356100">
                <a:moveTo>
                  <a:pt x="1613942" y="0"/>
                </a:moveTo>
                <a:lnTo>
                  <a:pt x="12192000" y="0"/>
                </a:lnTo>
                <a:lnTo>
                  <a:pt x="12192000" y="4356100"/>
                </a:lnTo>
                <a:lnTo>
                  <a:pt x="0" y="4356100"/>
                </a:lnTo>
                <a:lnTo>
                  <a:pt x="0" y="281610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18E0CDF-5A38-72E6-A3DB-52106B1CCBD1}"/>
              </a:ext>
            </a:extLst>
          </p:cNvPr>
          <p:cNvGrpSpPr/>
          <p:nvPr userDrawn="1"/>
        </p:nvGrpSpPr>
        <p:grpSpPr>
          <a:xfrm>
            <a:off x="1306677" y="2360030"/>
            <a:ext cx="2389853" cy="2136667"/>
            <a:chOff x="1379729" y="2087234"/>
            <a:chExt cx="2389853" cy="213666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9057698-10C6-6D3E-16C8-544DF01F7738}"/>
                </a:ext>
              </a:extLst>
            </p:cNvPr>
            <p:cNvSpPr/>
            <p:nvPr/>
          </p:nvSpPr>
          <p:spPr>
            <a:xfrm>
              <a:off x="1596416" y="2087234"/>
              <a:ext cx="1231107" cy="147732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  <a:cs typeface="阿里巴巴普惠体 Medium" panose="00020600040101010101" pitchFamily="18" charset="-122"/>
                </a:rPr>
                <a:t>目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C14C9CA-D040-9CA4-667C-64AD29A370B3}"/>
                </a:ext>
              </a:extLst>
            </p:cNvPr>
            <p:cNvSpPr/>
            <p:nvPr/>
          </p:nvSpPr>
          <p:spPr>
            <a:xfrm>
              <a:off x="2641067" y="2869684"/>
              <a:ext cx="1128515" cy="135421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  <a:cs typeface="阿里巴巴普惠体 Medium" panose="00020600040101010101" pitchFamily="18" charset="-122"/>
                </a:rPr>
                <a:t>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11AECFD-AE01-F6F8-B486-C1BCE4E738F6}"/>
                </a:ext>
              </a:extLst>
            </p:cNvPr>
            <p:cNvSpPr txBox="1"/>
            <p:nvPr/>
          </p:nvSpPr>
          <p:spPr>
            <a:xfrm>
              <a:off x="1379729" y="3434705"/>
              <a:ext cx="1354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</a:rPr>
                <a:t>CONTENTS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41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8EFAC44A-ED6D-0539-589B-653A488897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92309" y="4256088"/>
            <a:ext cx="3399692" cy="26019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0" b="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6" name="文本占位符 6">
            <a:extLst>
              <a:ext uri="{FF2B5EF4-FFF2-40B4-BE49-F238E27FC236}">
                <a16:creationId xmlns:a16="http://schemas.microsoft.com/office/drawing/2014/main" id="{E4795083-1721-B3E6-FE12-13F234391D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3392" y="2813447"/>
            <a:ext cx="4065215" cy="12311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kumimoji="0" lang="zh-CN" altLang="en-US" sz="8000" b="0" i="0" u="none" strike="noStrike" cap="none" spc="0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工作回顾</a:t>
            </a:r>
          </a:p>
        </p:txBody>
      </p:sp>
      <p:sp>
        <p:nvSpPr>
          <p:cNvPr id="19" name="文本占位符 6">
            <a:extLst>
              <a:ext uri="{FF2B5EF4-FFF2-40B4-BE49-F238E27FC236}">
                <a16:creationId xmlns:a16="http://schemas.microsoft.com/office/drawing/2014/main" id="{8ADB28AF-8843-FCE0-3987-2893E7D43C5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584200"/>
            <a:ext cx="867930" cy="4256089"/>
          </a:xfrm>
          <a:prstGeom prst="rect">
            <a:avLst/>
          </a:prstGeom>
          <a:noFill/>
        </p:spPr>
        <p:txBody>
          <a:bodyPr vert="eaVert" wrap="square" rtlCol="0" anchor="b">
            <a:spAutoFit/>
          </a:bodyPr>
          <a:lstStyle>
            <a:lvl1pPr marL="0" indent="0">
              <a:buNone/>
              <a:defRPr lang="zh-CN" altLang="en-US" sz="4800" dirty="0" smtClean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marL="0" lvl="0" algn="dist"/>
            <a:r>
              <a:rPr lang="en-US" altLang="zh-CN" dirty="0"/>
              <a:t>Work Review</a:t>
            </a:r>
          </a:p>
        </p:txBody>
      </p:sp>
      <p:sp>
        <p:nvSpPr>
          <p:cNvPr id="21" name="文本占位符 4">
            <a:extLst>
              <a:ext uri="{FF2B5EF4-FFF2-40B4-BE49-F238E27FC236}">
                <a16:creationId xmlns:a16="http://schemas.microsoft.com/office/drawing/2014/main" id="{DBCF5ACF-4FE5-98D3-28E8-3E5A91602D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96144" y="584200"/>
            <a:ext cx="4243053" cy="4661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000"/>
            </a:lvl1pPr>
          </a:lstStyle>
          <a:p>
            <a:r>
              <a:rPr lang="zh-CN" altLang="en-US" dirty="0"/>
              <a:t>在此处添加本章节内容的概述，本段落字号</a:t>
            </a:r>
            <a:r>
              <a:rPr lang="en-US" altLang="zh-CN" dirty="0"/>
              <a:t>10</a:t>
            </a:r>
            <a:r>
              <a:rPr lang="zh-CN" altLang="en-US" dirty="0"/>
              <a:t>号，行间距</a:t>
            </a:r>
            <a:r>
              <a:rPr lang="en-US" altLang="zh-CN" dirty="0"/>
              <a:t>1.3</a:t>
            </a:r>
            <a:r>
              <a:rPr lang="zh-CN" altLang="en-US" dirty="0"/>
              <a:t>倍。在此处添加本章节内容的概述，本段落字号</a:t>
            </a:r>
            <a:r>
              <a:rPr lang="en-US" altLang="zh-CN" dirty="0"/>
              <a:t>10</a:t>
            </a:r>
            <a:r>
              <a:rPr lang="zh-CN" altLang="en-US" dirty="0"/>
              <a:t>号，行间距</a:t>
            </a:r>
            <a:r>
              <a:rPr lang="en-US" altLang="zh-CN" dirty="0"/>
              <a:t>1.3</a:t>
            </a:r>
            <a:r>
              <a:rPr lang="zh-CN" altLang="en-US" dirty="0"/>
              <a:t>倍。</a:t>
            </a:r>
          </a:p>
        </p:txBody>
      </p:sp>
    </p:spTree>
    <p:extLst>
      <p:ext uri="{BB962C8B-B14F-4D97-AF65-F5344CB8AC3E}">
        <p14:creationId xmlns:p14="http://schemas.microsoft.com/office/powerpoint/2010/main" val="21064341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6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2E11CCE1-3581-8270-1305-49576B29E137}"/>
              </a:ext>
            </a:extLst>
          </p:cNvPr>
          <p:cNvGrpSpPr/>
          <p:nvPr userDrawn="1"/>
        </p:nvGrpSpPr>
        <p:grpSpPr>
          <a:xfrm>
            <a:off x="10269415" y="6043961"/>
            <a:ext cx="1922585" cy="495736"/>
            <a:chOff x="10269415" y="6043961"/>
            <a:chExt cx="1922585" cy="495736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C37B27B-5C5C-2E13-3CF4-A5F340F1230A}"/>
                </a:ext>
              </a:extLst>
            </p:cNvPr>
            <p:cNvSpPr/>
            <p:nvPr/>
          </p:nvSpPr>
          <p:spPr>
            <a:xfrm>
              <a:off x="10269415" y="6043961"/>
              <a:ext cx="1922585" cy="495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3BCA211-089E-437B-1DF7-30A5906A3627}"/>
                </a:ext>
              </a:extLst>
            </p:cNvPr>
            <p:cNvSpPr txBox="1"/>
            <p:nvPr/>
          </p:nvSpPr>
          <p:spPr>
            <a:xfrm>
              <a:off x="10400127" y="6107163"/>
              <a:ext cx="1661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YOUR LOGO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2D41EB51-F6B3-941B-19E5-8EE6B3E777A2}"/>
              </a:ext>
            </a:extLst>
          </p:cNvPr>
          <p:cNvSpPr/>
          <p:nvPr userDrawn="1"/>
        </p:nvSpPr>
        <p:spPr>
          <a:xfrm>
            <a:off x="958" y="6043961"/>
            <a:ext cx="354962" cy="8304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5668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9CCD7B9-CDA3-8155-22B2-6E608930148C}"/>
              </a:ext>
            </a:extLst>
          </p:cNvPr>
          <p:cNvSpPr/>
          <p:nvPr userDrawn="1"/>
        </p:nvSpPr>
        <p:spPr>
          <a:xfrm>
            <a:off x="0" y="0"/>
            <a:ext cx="3623295" cy="6857997"/>
          </a:xfrm>
          <a:prstGeom prst="rect">
            <a:avLst/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4721C2F-796B-1429-54C7-CA19EBB1386F}"/>
              </a:ext>
            </a:extLst>
          </p:cNvPr>
          <p:cNvSpPr/>
          <p:nvPr userDrawn="1"/>
        </p:nvSpPr>
        <p:spPr>
          <a:xfrm>
            <a:off x="0" y="6027581"/>
            <a:ext cx="354962" cy="8304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29D8959-3F0D-CCAB-DEEC-5EB5F3BECEE2}"/>
              </a:ext>
            </a:extLst>
          </p:cNvPr>
          <p:cNvGrpSpPr/>
          <p:nvPr userDrawn="1"/>
        </p:nvGrpSpPr>
        <p:grpSpPr>
          <a:xfrm>
            <a:off x="10269415" y="312338"/>
            <a:ext cx="1922585" cy="495736"/>
            <a:chOff x="10269415" y="6043961"/>
            <a:chExt cx="1922585" cy="495736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A33A05E-ECF0-5264-11A1-3BC093FC0DFC}"/>
                </a:ext>
              </a:extLst>
            </p:cNvPr>
            <p:cNvSpPr/>
            <p:nvPr/>
          </p:nvSpPr>
          <p:spPr>
            <a:xfrm>
              <a:off x="10269415" y="6043961"/>
              <a:ext cx="1922585" cy="495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BDB10DD-1E21-3017-AFE6-B108EFD0EAF1}"/>
                </a:ext>
              </a:extLst>
            </p:cNvPr>
            <p:cNvSpPr txBox="1"/>
            <p:nvPr/>
          </p:nvSpPr>
          <p:spPr>
            <a:xfrm>
              <a:off x="10400127" y="6107163"/>
              <a:ext cx="1661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 Heavy"/>
                  <a:ea typeface="阿里巴巴普惠体 Heavy"/>
                  <a:cs typeface="+mn-cs"/>
                </a:rPr>
                <a:t>YOUR LOGO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 Heavy"/>
                <a:ea typeface="阿里巴巴普惠体 Heavy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0442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CFCFAC0-4C64-72EC-3145-B336557B47AA}"/>
              </a:ext>
            </a:extLst>
          </p:cNvPr>
          <p:cNvSpPr/>
          <p:nvPr userDrawn="1"/>
        </p:nvSpPr>
        <p:spPr>
          <a:xfrm>
            <a:off x="9730154" y="0"/>
            <a:ext cx="2461846" cy="68661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CB4DF7A-2443-35AB-10EF-D417CB1E1EF8}"/>
              </a:ext>
            </a:extLst>
          </p:cNvPr>
          <p:cNvSpPr/>
          <p:nvPr userDrawn="1"/>
        </p:nvSpPr>
        <p:spPr>
          <a:xfrm>
            <a:off x="852164" y="1754671"/>
            <a:ext cx="9114796" cy="414320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B41673B-50C7-AFDC-95CE-7268326BD9BC}"/>
              </a:ext>
            </a:extLst>
          </p:cNvPr>
          <p:cNvSpPr/>
          <p:nvPr userDrawn="1"/>
        </p:nvSpPr>
        <p:spPr>
          <a:xfrm>
            <a:off x="-1" y="0"/>
            <a:ext cx="354962" cy="8304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sp>
        <p:nvSpPr>
          <p:cNvPr id="9" name="图片占位符 21">
            <a:extLst>
              <a:ext uri="{FF2B5EF4-FFF2-40B4-BE49-F238E27FC236}">
                <a16:creationId xmlns:a16="http://schemas.microsoft.com/office/drawing/2014/main" id="{C0A0E310-06A2-6E5F-34D3-C5CF3761EE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1356360"/>
            <a:ext cx="5035732" cy="4892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5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1899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581697E-BA6E-E113-C2FD-36D6C376D618}"/>
              </a:ext>
            </a:extLst>
          </p:cNvPr>
          <p:cNvSpPr/>
          <p:nvPr userDrawn="1"/>
        </p:nvSpPr>
        <p:spPr>
          <a:xfrm>
            <a:off x="5726487" y="3359268"/>
            <a:ext cx="2711960" cy="2894703"/>
          </a:xfrm>
          <a:prstGeom prst="rect">
            <a:avLst/>
          </a:prstGeom>
          <a:solidFill>
            <a:schemeClr val="accent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20E3D26-B00A-B75F-D60A-165648AB2B21}"/>
              </a:ext>
            </a:extLst>
          </p:cNvPr>
          <p:cNvGrpSpPr/>
          <p:nvPr userDrawn="1"/>
        </p:nvGrpSpPr>
        <p:grpSpPr>
          <a:xfrm>
            <a:off x="0" y="301407"/>
            <a:ext cx="1922585" cy="495736"/>
            <a:chOff x="10269415" y="6043961"/>
            <a:chExt cx="1922585" cy="49573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6E788BB-E1F0-1B15-8BE5-79DF0EDB16EA}"/>
                </a:ext>
              </a:extLst>
            </p:cNvPr>
            <p:cNvSpPr/>
            <p:nvPr/>
          </p:nvSpPr>
          <p:spPr>
            <a:xfrm>
              <a:off x="10269415" y="6043961"/>
              <a:ext cx="1922585" cy="495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5E99A65-BDBD-E0A7-3761-9218DC794464}"/>
                </a:ext>
              </a:extLst>
            </p:cNvPr>
            <p:cNvSpPr txBox="1"/>
            <p:nvPr/>
          </p:nvSpPr>
          <p:spPr>
            <a:xfrm>
              <a:off x="10400127" y="6107163"/>
              <a:ext cx="1661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 Heavy"/>
                  <a:ea typeface="阿里巴巴普惠体 Heavy"/>
                  <a:cs typeface="+mn-cs"/>
                </a:rPr>
                <a:t>YOUR LOGO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 Heavy"/>
                <a:ea typeface="阿里巴巴普惠体 Heavy"/>
                <a:cs typeface="+mn-cs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203FF2E5-8F1F-7AAC-069B-0F7A4D3C26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5513" y="-12166"/>
            <a:ext cx="6120914" cy="5962405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A6CC930-329C-E595-1749-9E9DB51D5179}"/>
              </a:ext>
            </a:extLst>
          </p:cNvPr>
          <p:cNvSpPr/>
          <p:nvPr userDrawn="1"/>
        </p:nvSpPr>
        <p:spPr>
          <a:xfrm>
            <a:off x="5313755" y="-35053"/>
            <a:ext cx="5565260" cy="1659065"/>
          </a:xfrm>
          <a:custGeom>
            <a:avLst/>
            <a:gdLst>
              <a:gd name="connsiteX0" fmla="*/ 0 w 12192000"/>
              <a:gd name="connsiteY0" fmla="*/ 0 h 2579705"/>
              <a:gd name="connsiteX1" fmla="*/ 12192000 w 12192000"/>
              <a:gd name="connsiteY1" fmla="*/ 0 h 2579705"/>
              <a:gd name="connsiteX2" fmla="*/ 12192000 w 12192000"/>
              <a:gd name="connsiteY2" fmla="*/ 2579705 h 2579705"/>
              <a:gd name="connsiteX3" fmla="*/ 0 w 12192000"/>
              <a:gd name="connsiteY3" fmla="*/ 2579705 h 2579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79705">
                <a:moveTo>
                  <a:pt x="0" y="0"/>
                </a:moveTo>
                <a:lnTo>
                  <a:pt x="12192000" y="0"/>
                </a:lnTo>
                <a:lnTo>
                  <a:pt x="12192000" y="2579705"/>
                </a:lnTo>
                <a:lnTo>
                  <a:pt x="0" y="257970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E44B150-5996-F9E2-9296-B061CF9640D0}"/>
              </a:ext>
            </a:extLst>
          </p:cNvPr>
          <p:cNvSpPr/>
          <p:nvPr userDrawn="1"/>
        </p:nvSpPr>
        <p:spPr>
          <a:xfrm>
            <a:off x="11043837" y="5083337"/>
            <a:ext cx="1172103" cy="180748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9405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页面-上">
            <a:extLst>
              <a:ext uri="{FF2B5EF4-FFF2-40B4-BE49-F238E27FC236}">
                <a16:creationId xmlns:a16="http://schemas.microsoft.com/office/drawing/2014/main" id="{E3E081BC-EE8E-9B23-B5FF-9152FB4C3D9A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页面-下">
            <a:extLst>
              <a:ext uri="{FF2B5EF4-FFF2-40B4-BE49-F238E27FC236}">
                <a16:creationId xmlns:a16="http://schemas.microsoft.com/office/drawing/2014/main" id="{B3AE6B7D-CAFF-1CA3-B372-9DF1B0B043DA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179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5" r:id="rId3"/>
    <p:sldLayoutId id="2147483649" r:id="rId4"/>
    <p:sldLayoutId id="2147483653" r:id="rId5"/>
    <p:sldLayoutId id="2147483654" r:id="rId6"/>
    <p:sldLayoutId id="2147483657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AE771C06-5369-2265-85F9-C728B10EEE58}"/>
              </a:ext>
            </a:extLst>
          </p:cNvPr>
          <p:cNvCxnSpPr>
            <a:cxnSpLocks/>
          </p:cNvCxnSpPr>
          <p:nvPr/>
        </p:nvCxnSpPr>
        <p:spPr>
          <a:xfrm>
            <a:off x="782729" y="4345292"/>
            <a:ext cx="0" cy="50864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36643E18-B495-9D55-9CEF-0DADF1896AD0}"/>
              </a:ext>
            </a:extLst>
          </p:cNvPr>
          <p:cNvSpPr txBox="1"/>
          <p:nvPr/>
        </p:nvSpPr>
        <p:spPr>
          <a:xfrm>
            <a:off x="800501" y="4603865"/>
            <a:ext cx="2389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汇报时间：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20XX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X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CF4802-9B09-C74C-B88C-BC410E094486}"/>
              </a:ext>
            </a:extLst>
          </p:cNvPr>
          <p:cNvSpPr txBox="1"/>
          <p:nvPr/>
        </p:nvSpPr>
        <p:spPr>
          <a:xfrm>
            <a:off x="800501" y="4282299"/>
            <a:ext cx="2389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汇报人：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51PPT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9FCF4F-F04D-B721-0A09-9210ED78EB03}"/>
              </a:ext>
            </a:extLst>
          </p:cNvPr>
          <p:cNvSpPr txBox="1"/>
          <p:nvPr/>
        </p:nvSpPr>
        <p:spPr>
          <a:xfrm>
            <a:off x="623258" y="1864613"/>
            <a:ext cx="41411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+mn-ea"/>
              </a:rPr>
              <a:t>时尚简约商务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829A68-B792-5C47-6D36-249427102157}"/>
              </a:ext>
            </a:extLst>
          </p:cNvPr>
          <p:cNvSpPr txBox="1"/>
          <p:nvPr/>
        </p:nvSpPr>
        <p:spPr>
          <a:xfrm>
            <a:off x="648658" y="2831673"/>
            <a:ext cx="43531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工作总结汇报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F5CDE6-6113-2FD1-B801-E9C2C38D2214}"/>
              </a:ext>
            </a:extLst>
          </p:cNvPr>
          <p:cNvSpPr txBox="1"/>
          <p:nvPr/>
        </p:nvSpPr>
        <p:spPr>
          <a:xfrm>
            <a:off x="682445" y="2574066"/>
            <a:ext cx="3275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WORK SUMMARY REPORT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432E94-019C-8226-3541-D20B398F5CAF}"/>
              </a:ext>
            </a:extLst>
          </p:cNvPr>
          <p:cNvSpPr txBox="1"/>
          <p:nvPr/>
        </p:nvSpPr>
        <p:spPr>
          <a:xfrm>
            <a:off x="687785" y="5987080"/>
            <a:ext cx="4625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This is a piece of modified text, you can delete at any time, welcome to use the GUANGGUANG’s original PPT</a:t>
            </a:r>
          </a:p>
        </p:txBody>
      </p:sp>
    </p:spTree>
    <p:extLst>
      <p:ext uri="{BB962C8B-B14F-4D97-AF65-F5344CB8AC3E}">
        <p14:creationId xmlns:p14="http://schemas.microsoft.com/office/powerpoint/2010/main" val="2056296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B86DAEEA-2070-E00E-F5A9-34015F2C1BD8}"/>
              </a:ext>
            </a:extLst>
          </p:cNvPr>
          <p:cNvSpPr/>
          <p:nvPr/>
        </p:nvSpPr>
        <p:spPr>
          <a:xfrm>
            <a:off x="5763940" y="0"/>
            <a:ext cx="6428060" cy="274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4DEDF80-3338-C977-BF14-5A43D4B5950F}"/>
              </a:ext>
            </a:extLst>
          </p:cNvPr>
          <p:cNvSpPr txBox="1"/>
          <p:nvPr/>
        </p:nvSpPr>
        <p:spPr>
          <a:xfrm>
            <a:off x="731838" y="705729"/>
            <a:ext cx="4038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OPPOSans R"/>
                <a:ea typeface="阿里巴巴普惠体 R"/>
              </a:rPr>
              <a:t>图片展示页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61A73D9-21AA-25AA-CF9E-759D38BA2515}"/>
              </a:ext>
            </a:extLst>
          </p:cNvPr>
          <p:cNvCxnSpPr/>
          <p:nvPr/>
        </p:nvCxnSpPr>
        <p:spPr>
          <a:xfrm>
            <a:off x="863600" y="1239520"/>
            <a:ext cx="660400" cy="0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48FFD2AB-D3F4-EC76-58C4-E7B4BFC04830}"/>
              </a:ext>
            </a:extLst>
          </p:cNvPr>
          <p:cNvSpPr txBox="1"/>
          <p:nvPr/>
        </p:nvSpPr>
        <p:spPr>
          <a:xfrm>
            <a:off x="825542" y="2843557"/>
            <a:ext cx="2114532" cy="6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添加描述文字，本段落字号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8DFB29-3428-990D-8267-947EBB94B4A4}"/>
              </a:ext>
            </a:extLst>
          </p:cNvPr>
          <p:cNvSpPr txBox="1"/>
          <p:nvPr/>
        </p:nvSpPr>
        <p:spPr>
          <a:xfrm>
            <a:off x="3294741" y="2832985"/>
            <a:ext cx="2114532" cy="6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添加描述文字，本段落字号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7E68A08-BE3E-B161-E684-49AAC4C81C80}"/>
              </a:ext>
            </a:extLst>
          </p:cNvPr>
          <p:cNvSpPr txBox="1"/>
          <p:nvPr/>
        </p:nvSpPr>
        <p:spPr>
          <a:xfrm>
            <a:off x="863599" y="5430301"/>
            <a:ext cx="4545673" cy="6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添加描述文字，本段落字号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倍。添加描述文字，本段落字号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CB3531F-8837-A909-7D66-98BCDBB84B83}"/>
              </a:ext>
            </a:extLst>
          </p:cNvPr>
          <p:cNvGrpSpPr/>
          <p:nvPr/>
        </p:nvGrpSpPr>
        <p:grpSpPr>
          <a:xfrm>
            <a:off x="908952" y="3747514"/>
            <a:ext cx="4567952" cy="1564274"/>
            <a:chOff x="908952" y="3747514"/>
            <a:chExt cx="4567952" cy="1564274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4E92727-2491-64D0-1008-C8D8B23BCF89}"/>
                </a:ext>
              </a:extLst>
            </p:cNvPr>
            <p:cNvSpPr/>
            <p:nvPr/>
          </p:nvSpPr>
          <p:spPr>
            <a:xfrm>
              <a:off x="1036665" y="3747514"/>
              <a:ext cx="4440239" cy="153597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endParaRP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5E345FF1-4B07-5F75-A9E0-1769E24EBE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8952" y="3799849"/>
              <a:ext cx="4517528" cy="1511939"/>
            </a:xfrm>
            <a:prstGeom prst="rect">
              <a:avLst/>
            </a:prstGeom>
          </p:spPr>
        </p:pic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01293E7-2A4C-C247-3496-D3FD189EA71C}"/>
              </a:ext>
            </a:extLst>
          </p:cNvPr>
          <p:cNvGrpSpPr/>
          <p:nvPr/>
        </p:nvGrpSpPr>
        <p:grpSpPr>
          <a:xfrm>
            <a:off x="909346" y="1546277"/>
            <a:ext cx="2088507" cy="1296686"/>
            <a:chOff x="909346" y="1546277"/>
            <a:chExt cx="2088507" cy="1296686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0A4F776-3C80-96E2-A19E-4411A2AD6E45}"/>
                </a:ext>
              </a:extLst>
            </p:cNvPr>
            <p:cNvSpPr/>
            <p:nvPr/>
          </p:nvSpPr>
          <p:spPr>
            <a:xfrm>
              <a:off x="909346" y="1546277"/>
              <a:ext cx="2088507" cy="1244880"/>
            </a:xfrm>
            <a:prstGeom prst="rect">
              <a:avLst/>
            </a:prstGeom>
            <a:solidFill>
              <a:schemeClr val="accent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93F8C60F-8C2B-B165-DD44-4BF1FC8455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9638" y="1599271"/>
              <a:ext cx="2030144" cy="1243692"/>
            </a:xfrm>
            <a:prstGeom prst="rect">
              <a:avLst/>
            </a:prstGeom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440916D-ECE7-0E29-C02E-BD34F893C5F9}"/>
              </a:ext>
            </a:extLst>
          </p:cNvPr>
          <p:cNvGrpSpPr/>
          <p:nvPr/>
        </p:nvGrpSpPr>
        <p:grpSpPr>
          <a:xfrm>
            <a:off x="3388397" y="1546277"/>
            <a:ext cx="2088507" cy="1296686"/>
            <a:chOff x="3388397" y="1546277"/>
            <a:chExt cx="2088507" cy="1296686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1F5D505A-A559-AE0B-770D-6B070480186E}"/>
                </a:ext>
              </a:extLst>
            </p:cNvPr>
            <p:cNvSpPr/>
            <p:nvPr/>
          </p:nvSpPr>
          <p:spPr>
            <a:xfrm>
              <a:off x="3388397" y="1546277"/>
              <a:ext cx="2088507" cy="1244880"/>
            </a:xfrm>
            <a:prstGeom prst="rect">
              <a:avLst/>
            </a:prstGeom>
            <a:solidFill>
              <a:schemeClr val="accent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BA42F15E-78CC-0F15-BB0D-8EFB748B84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8689" y="1599271"/>
              <a:ext cx="2030144" cy="1243692"/>
            </a:xfrm>
            <a:prstGeom prst="rect">
              <a:avLst/>
            </a:prstGeom>
          </p:spPr>
        </p:pic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id="{56FD0C7B-A400-8F83-1823-E396850133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1202" y="584969"/>
            <a:ext cx="5035732" cy="568806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F73ADA8-4D83-FD69-7DDD-6B4299068F87}"/>
              </a:ext>
            </a:extLst>
          </p:cNvPr>
          <p:cNvGrpSpPr/>
          <p:nvPr/>
        </p:nvGrpSpPr>
        <p:grpSpPr>
          <a:xfrm>
            <a:off x="10269415" y="6003753"/>
            <a:ext cx="1922585" cy="495736"/>
            <a:chOff x="10269415" y="6043961"/>
            <a:chExt cx="1922585" cy="495736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1CECAF3-3F1A-D563-4C48-E551A72F8893}"/>
                </a:ext>
              </a:extLst>
            </p:cNvPr>
            <p:cNvSpPr/>
            <p:nvPr/>
          </p:nvSpPr>
          <p:spPr>
            <a:xfrm>
              <a:off x="10269415" y="6043961"/>
              <a:ext cx="1922585" cy="495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E0DBC93-FF7D-BCC6-987D-25F19F1AB1A9}"/>
                </a:ext>
              </a:extLst>
            </p:cNvPr>
            <p:cNvSpPr txBox="1"/>
            <p:nvPr/>
          </p:nvSpPr>
          <p:spPr>
            <a:xfrm>
              <a:off x="10400127" y="6107163"/>
              <a:ext cx="1661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 Heavy"/>
                  <a:ea typeface="阿里巴巴普惠体 Heavy"/>
                  <a:cs typeface="+mn-cs"/>
                </a:rPr>
                <a:t>YOUR LOGO</a:t>
              </a:r>
              <a:endPara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 Heavy"/>
                <a:ea typeface="阿里巴巴普惠体 Heavy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506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216A2E6-A245-1D00-A70C-C352E30E95CA}"/>
              </a:ext>
            </a:extLst>
          </p:cNvPr>
          <p:cNvSpPr txBox="1"/>
          <p:nvPr/>
        </p:nvSpPr>
        <p:spPr>
          <a:xfrm>
            <a:off x="731838" y="705729"/>
            <a:ext cx="285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数据展示页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552B53B-AD0D-EC75-C214-341C30C5D0AA}"/>
              </a:ext>
            </a:extLst>
          </p:cNvPr>
          <p:cNvCxnSpPr>
            <a:cxnSpLocks/>
          </p:cNvCxnSpPr>
          <p:nvPr/>
        </p:nvCxnSpPr>
        <p:spPr>
          <a:xfrm>
            <a:off x="842963" y="1268413"/>
            <a:ext cx="660400" cy="0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B687007C-A1B6-21C1-2791-33FD71A9E7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776785"/>
              </p:ext>
            </p:extLst>
          </p:nvPr>
        </p:nvGraphicFramePr>
        <p:xfrm>
          <a:off x="766763" y="1932268"/>
          <a:ext cx="6949122" cy="3610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对话气泡: 矩形 17">
            <a:extLst>
              <a:ext uri="{FF2B5EF4-FFF2-40B4-BE49-F238E27FC236}">
                <a16:creationId xmlns:a16="http://schemas.microsoft.com/office/drawing/2014/main" id="{E478F545-3FAA-2E1C-CC13-A4B06729FFC1}"/>
              </a:ext>
            </a:extLst>
          </p:cNvPr>
          <p:cNvSpPr/>
          <p:nvPr/>
        </p:nvSpPr>
        <p:spPr>
          <a:xfrm>
            <a:off x="8021255" y="2186912"/>
            <a:ext cx="3055717" cy="1075223"/>
          </a:xfrm>
          <a:prstGeom prst="wedgeRectCallout">
            <a:avLst>
              <a:gd name="adj1" fmla="val -19229"/>
              <a:gd name="adj2" fmla="val 8352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对话气泡: 矩形 19">
            <a:extLst>
              <a:ext uri="{FF2B5EF4-FFF2-40B4-BE49-F238E27FC236}">
                <a16:creationId xmlns:a16="http://schemas.microsoft.com/office/drawing/2014/main" id="{1DCAE2C6-82F6-62F5-EF4F-A7772B8112E8}"/>
              </a:ext>
            </a:extLst>
          </p:cNvPr>
          <p:cNvSpPr/>
          <p:nvPr/>
        </p:nvSpPr>
        <p:spPr>
          <a:xfrm>
            <a:off x="8021255" y="3830517"/>
            <a:ext cx="3055717" cy="1075223"/>
          </a:xfrm>
          <a:prstGeom prst="wedgeRectCallout">
            <a:avLst>
              <a:gd name="adj1" fmla="val -19229"/>
              <a:gd name="adj2" fmla="val 83529"/>
            </a:avLst>
          </a:prstGeom>
          <a:solidFill>
            <a:srgbClr val="FFE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495E080-2C30-CB8F-E858-6A7F8CEEB1B8}"/>
              </a:ext>
            </a:extLst>
          </p:cNvPr>
          <p:cNvGrpSpPr/>
          <p:nvPr/>
        </p:nvGrpSpPr>
        <p:grpSpPr>
          <a:xfrm>
            <a:off x="8021255" y="2341822"/>
            <a:ext cx="2974404" cy="736644"/>
            <a:chOff x="8021255" y="2508687"/>
            <a:chExt cx="2974404" cy="73664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FC6A2AF-29A7-E95D-0D87-CBEAF4027942}"/>
                </a:ext>
              </a:extLst>
            </p:cNvPr>
            <p:cNvSpPr txBox="1"/>
            <p:nvPr/>
          </p:nvSpPr>
          <p:spPr>
            <a:xfrm>
              <a:off x="8021255" y="2537445"/>
              <a:ext cx="12537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15%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3BA3B1B5-716A-A018-E531-E5980CFE53B5}"/>
                </a:ext>
              </a:extLst>
            </p:cNvPr>
            <p:cNvCxnSpPr>
              <a:cxnSpLocks/>
            </p:cNvCxnSpPr>
            <p:nvPr/>
          </p:nvCxnSpPr>
          <p:spPr>
            <a:xfrm>
              <a:off x="9274964" y="2606040"/>
              <a:ext cx="0" cy="55626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D4557C8-B73A-8C84-C1A9-953A8D3D1336}"/>
                </a:ext>
              </a:extLst>
            </p:cNvPr>
            <p:cNvSpPr txBox="1"/>
            <p:nvPr/>
          </p:nvSpPr>
          <p:spPr>
            <a:xfrm>
              <a:off x="9274960" y="2508687"/>
              <a:ext cx="1720699" cy="678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本段落字号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倍。本段落字号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FFBF57E-5980-85DC-FEDA-12F93219077B}"/>
              </a:ext>
            </a:extLst>
          </p:cNvPr>
          <p:cNvGrpSpPr/>
          <p:nvPr/>
        </p:nvGrpSpPr>
        <p:grpSpPr>
          <a:xfrm>
            <a:off x="8021255" y="3999806"/>
            <a:ext cx="2974405" cy="736644"/>
            <a:chOff x="8021255" y="2508687"/>
            <a:chExt cx="2974405" cy="73664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ED96C49-74A6-41DD-7CFB-03A366C48A4A}"/>
                </a:ext>
              </a:extLst>
            </p:cNvPr>
            <p:cNvSpPr txBox="1"/>
            <p:nvPr/>
          </p:nvSpPr>
          <p:spPr>
            <a:xfrm>
              <a:off x="8021255" y="2537445"/>
              <a:ext cx="13361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56%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F263EC9-BBE0-4E55-C19D-6DE56820942D}"/>
                </a:ext>
              </a:extLst>
            </p:cNvPr>
            <p:cNvCxnSpPr>
              <a:cxnSpLocks/>
            </p:cNvCxnSpPr>
            <p:nvPr/>
          </p:nvCxnSpPr>
          <p:spPr>
            <a:xfrm>
              <a:off x="9274964" y="2606040"/>
              <a:ext cx="0" cy="556260"/>
            </a:xfrm>
            <a:prstGeom prst="line">
              <a:avLst/>
            </a:prstGeom>
            <a:ln w="19050">
              <a:solidFill>
                <a:srgbClr val="3B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BCB33E9-55EB-3236-FFDC-478A9A78F214}"/>
                </a:ext>
              </a:extLst>
            </p:cNvPr>
            <p:cNvSpPr txBox="1"/>
            <p:nvPr/>
          </p:nvSpPr>
          <p:spPr>
            <a:xfrm>
              <a:off x="9274964" y="2508687"/>
              <a:ext cx="1720696" cy="678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本段落字号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倍。本段落字号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5499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6E971E2-A17A-4842-D8C4-89830A77C68D}"/>
              </a:ext>
            </a:extLst>
          </p:cNvPr>
          <p:cNvSpPr txBox="1"/>
          <p:nvPr/>
        </p:nvSpPr>
        <p:spPr>
          <a:xfrm>
            <a:off x="674596" y="2162836"/>
            <a:ext cx="2954655" cy="92333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>
            <a:noAutofit/>
          </a:bodyPr>
          <a:lstStyle/>
          <a:p>
            <a:r>
              <a:rPr lang="zh-CN" altLang="en-US" sz="5400" b="1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感谢聆听</a:t>
            </a:r>
            <a:endParaRPr lang="en-US" altLang="zh-CN" sz="5400" b="1" dirty="0">
              <a:solidFill>
                <a:schemeClr val="bg2">
                  <a:lumMod val="2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900145-C51C-D480-2B35-A5885A2C9550}"/>
              </a:ext>
            </a:extLst>
          </p:cNvPr>
          <p:cNvSpPr txBox="1"/>
          <p:nvPr/>
        </p:nvSpPr>
        <p:spPr>
          <a:xfrm>
            <a:off x="674596" y="2863772"/>
            <a:ext cx="3717684" cy="923330"/>
          </a:xfrm>
          <a:prstGeom prst="rect">
            <a:avLst/>
          </a:prstGeom>
          <a:noFill/>
          <a:effectLst/>
        </p:spPr>
        <p:txBody>
          <a:bodyPr wrap="none" lIns="91440" tIns="45720" rIns="91440" bIns="45720" rtlCol="0">
            <a:noAutofit/>
          </a:bodyPr>
          <a:lstStyle/>
          <a:p>
            <a:r>
              <a:rPr lang="en-US" altLang="zh-CN" sz="5400" b="1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THKANKS</a:t>
            </a:r>
            <a:endParaRPr lang="en-US" sz="5400" b="1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576CC6F-A36C-83D1-27C6-113FD359E48E}"/>
              </a:ext>
            </a:extLst>
          </p:cNvPr>
          <p:cNvCxnSpPr>
            <a:cxnSpLocks/>
          </p:cNvCxnSpPr>
          <p:nvPr/>
        </p:nvCxnSpPr>
        <p:spPr>
          <a:xfrm>
            <a:off x="782729" y="4345292"/>
            <a:ext cx="0" cy="50864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2A570898-5636-C3A4-BFC5-E646690377DA}"/>
              </a:ext>
            </a:extLst>
          </p:cNvPr>
          <p:cNvSpPr txBox="1"/>
          <p:nvPr/>
        </p:nvSpPr>
        <p:spPr>
          <a:xfrm>
            <a:off x="800501" y="4603865"/>
            <a:ext cx="2389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汇报时间：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20XX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年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X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52EFAC-13A9-3D41-CAF3-2847EC5B402C}"/>
              </a:ext>
            </a:extLst>
          </p:cNvPr>
          <p:cNvSpPr txBox="1"/>
          <p:nvPr/>
        </p:nvSpPr>
        <p:spPr>
          <a:xfrm>
            <a:off x="800501" y="4282299"/>
            <a:ext cx="2389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汇报人：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51PPT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C9CEE5-6E48-560A-B197-BFA3575F2959}"/>
              </a:ext>
            </a:extLst>
          </p:cNvPr>
          <p:cNvSpPr txBox="1"/>
          <p:nvPr/>
        </p:nvSpPr>
        <p:spPr>
          <a:xfrm>
            <a:off x="687785" y="5987080"/>
            <a:ext cx="4625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This is a piece of modified text, you can delete at any time, welcome to use the GUANGGUANG’s original PPT</a:t>
            </a:r>
          </a:p>
        </p:txBody>
      </p:sp>
    </p:spTree>
    <p:extLst>
      <p:ext uri="{BB962C8B-B14F-4D97-AF65-F5344CB8AC3E}">
        <p14:creationId xmlns:p14="http://schemas.microsoft.com/office/powerpoint/2010/main" val="527568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BF30E9E-DC51-D235-CA02-5149E56F14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630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1B20036-8A74-DA47-634A-8C306694C2B4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光光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D03F81-567E-4EF4-BEA4-FC3A4B788C5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312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4E25482-2A31-09EE-0C89-BC4E30970F38}"/>
              </a:ext>
            </a:extLst>
          </p:cNvPr>
          <p:cNvGrpSpPr/>
          <p:nvPr/>
        </p:nvGrpSpPr>
        <p:grpSpPr>
          <a:xfrm>
            <a:off x="6096000" y="1610766"/>
            <a:ext cx="3669705" cy="3670136"/>
            <a:chOff x="5531266" y="1610766"/>
            <a:chExt cx="3669705" cy="3670136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C1F9B29-E86A-0107-D056-DC8DF422AC82}"/>
                </a:ext>
              </a:extLst>
            </p:cNvPr>
            <p:cNvSpPr/>
            <p:nvPr/>
          </p:nvSpPr>
          <p:spPr>
            <a:xfrm>
              <a:off x="6669701" y="1646386"/>
              <a:ext cx="1211870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工作回顾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4D6B0CE-DDAA-BDD3-30D4-716B6AFBF780}"/>
                </a:ext>
              </a:extLst>
            </p:cNvPr>
            <p:cNvSpPr/>
            <p:nvPr/>
          </p:nvSpPr>
          <p:spPr>
            <a:xfrm>
              <a:off x="6669701" y="2629919"/>
              <a:ext cx="1846659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阶段计划安排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7413E7C-4498-1F0E-D55E-9A0DBD3E204B}"/>
                </a:ext>
              </a:extLst>
            </p:cNvPr>
            <p:cNvSpPr/>
            <p:nvPr/>
          </p:nvSpPr>
          <p:spPr>
            <a:xfrm>
              <a:off x="6669701" y="3651198"/>
              <a:ext cx="1846659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具体工作开展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44987EF-8C27-23C1-D1E5-39EFF25EA33F}"/>
                </a:ext>
              </a:extLst>
            </p:cNvPr>
            <p:cNvSpPr/>
            <p:nvPr/>
          </p:nvSpPr>
          <p:spPr>
            <a:xfrm>
              <a:off x="6669701" y="4599326"/>
              <a:ext cx="1846659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个人学习提升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F0A8C34-6DF0-2090-BCFE-E56AC3781952}"/>
                </a:ext>
              </a:extLst>
            </p:cNvPr>
            <p:cNvSpPr/>
            <p:nvPr/>
          </p:nvSpPr>
          <p:spPr>
            <a:xfrm>
              <a:off x="6608220" y="1999902"/>
              <a:ext cx="1965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Work Review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28E559C-750A-36DE-09A0-C6AE1AFDE136}"/>
                </a:ext>
              </a:extLst>
            </p:cNvPr>
            <p:cNvSpPr/>
            <p:nvPr/>
          </p:nvSpPr>
          <p:spPr>
            <a:xfrm>
              <a:off x="6608220" y="2993569"/>
              <a:ext cx="21823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Phase planning scheduling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3131EAD-B8BE-1C7F-4E21-2448E7EAB998}"/>
                </a:ext>
              </a:extLst>
            </p:cNvPr>
            <p:cNvSpPr/>
            <p:nvPr/>
          </p:nvSpPr>
          <p:spPr>
            <a:xfrm>
              <a:off x="6587029" y="3990782"/>
              <a:ext cx="22247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Specific work is carried out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1B15754-98BA-144A-2725-DE5BE2A6E711}"/>
                </a:ext>
              </a:extLst>
            </p:cNvPr>
            <p:cNvSpPr/>
            <p:nvPr/>
          </p:nvSpPr>
          <p:spPr>
            <a:xfrm>
              <a:off x="6669701" y="4941908"/>
              <a:ext cx="25312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Personal learning improvement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8382A3D4-5CFD-A560-66BC-D824499F4148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6" y="3303226"/>
              <a:ext cx="364105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C2F0162-5757-88B5-D6A0-5C2EFC63D3E0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6" y="4268868"/>
              <a:ext cx="364105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B2C8C35-BCF1-3CEF-652D-BB94995F6442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6" y="5234509"/>
              <a:ext cx="364105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388B8EA-F9F9-11BA-2E94-F421CF8ACE9B}"/>
                </a:ext>
              </a:extLst>
            </p:cNvPr>
            <p:cNvSpPr txBox="1"/>
            <p:nvPr/>
          </p:nvSpPr>
          <p:spPr>
            <a:xfrm>
              <a:off x="5531266" y="1610766"/>
              <a:ext cx="9014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01</a:t>
              </a:r>
              <a:endParaRPr kumimoji="0" lang="zh-CN" altLang="en-US" sz="3600" b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F352F67-C32F-1D2A-152A-0153372C3300}"/>
                </a:ext>
              </a:extLst>
            </p:cNvPr>
            <p:cNvSpPr txBox="1"/>
            <p:nvPr/>
          </p:nvSpPr>
          <p:spPr>
            <a:xfrm>
              <a:off x="5531266" y="2614256"/>
              <a:ext cx="9014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02</a:t>
              </a:r>
              <a:endParaRPr kumimoji="0" lang="zh-CN" altLang="en-US" sz="3600" b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435BDB4-D72F-86B6-E422-CDAAF64CF90F}"/>
                </a:ext>
              </a:extLst>
            </p:cNvPr>
            <p:cNvSpPr txBox="1"/>
            <p:nvPr/>
          </p:nvSpPr>
          <p:spPr>
            <a:xfrm>
              <a:off x="5531266" y="3564562"/>
              <a:ext cx="9014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03</a:t>
              </a:r>
              <a:endParaRPr kumimoji="0" lang="zh-CN" altLang="en-US" sz="3600" b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80AC16B-1910-47C0-CF3A-B1C69B7F0ADF}"/>
                </a:ext>
              </a:extLst>
            </p:cNvPr>
            <p:cNvSpPr txBox="1"/>
            <p:nvPr/>
          </p:nvSpPr>
          <p:spPr>
            <a:xfrm>
              <a:off x="5531266" y="4600903"/>
              <a:ext cx="9014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  <a:sym typeface="阿里巴巴普惠体" panose="00020600040101010101" pitchFamily="18" charset="-122"/>
                </a:rPr>
                <a:t>04</a:t>
              </a:r>
              <a:endParaRPr kumimoji="0" lang="zh-CN" altLang="en-US" sz="3600" b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1B2F6D8F-4D34-3B88-F8C6-1E749EFB8A28}"/>
                </a:ext>
              </a:extLst>
            </p:cNvPr>
            <p:cNvGrpSpPr/>
            <p:nvPr/>
          </p:nvGrpSpPr>
          <p:grpSpPr>
            <a:xfrm>
              <a:off x="8736520" y="3255719"/>
              <a:ext cx="392047" cy="95014"/>
              <a:chOff x="8736520" y="3255719"/>
              <a:chExt cx="392047" cy="95014"/>
            </a:xfrm>
          </p:grpSpPr>
          <p:sp>
            <p:nvSpPr>
              <p:cNvPr id="24" name="箭头: 右 23">
                <a:extLst>
                  <a:ext uri="{FF2B5EF4-FFF2-40B4-BE49-F238E27FC236}">
                    <a16:creationId xmlns:a16="http://schemas.microsoft.com/office/drawing/2014/main" id="{790D7A7D-FC70-7606-90E3-710769E67084}"/>
                  </a:ext>
                </a:extLst>
              </p:cNvPr>
              <p:cNvSpPr/>
              <p:nvPr/>
            </p:nvSpPr>
            <p:spPr>
              <a:xfrm>
                <a:off x="8990913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箭头: 右 23">
                <a:extLst>
                  <a:ext uri="{FF2B5EF4-FFF2-40B4-BE49-F238E27FC236}">
                    <a16:creationId xmlns:a16="http://schemas.microsoft.com/office/drawing/2014/main" id="{126663CD-034A-CC34-C07E-9E0545222BD1}"/>
                  </a:ext>
                </a:extLst>
              </p:cNvPr>
              <p:cNvSpPr/>
              <p:nvPr/>
            </p:nvSpPr>
            <p:spPr>
              <a:xfrm>
                <a:off x="8863277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箭头: 右 23">
                <a:extLst>
                  <a:ext uri="{FF2B5EF4-FFF2-40B4-BE49-F238E27FC236}">
                    <a16:creationId xmlns:a16="http://schemas.microsoft.com/office/drawing/2014/main" id="{7733B02D-35AA-599F-F192-A7FEF049C1EA}"/>
                  </a:ext>
                </a:extLst>
              </p:cNvPr>
              <p:cNvSpPr/>
              <p:nvPr/>
            </p:nvSpPr>
            <p:spPr>
              <a:xfrm>
                <a:off x="8736520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BF18976-15A1-2256-3B01-56FC009D04F2}"/>
                </a:ext>
              </a:extLst>
            </p:cNvPr>
            <p:cNvGrpSpPr/>
            <p:nvPr/>
          </p:nvGrpSpPr>
          <p:grpSpPr>
            <a:xfrm>
              <a:off x="8736520" y="4221848"/>
              <a:ext cx="392047" cy="95014"/>
              <a:chOff x="8736520" y="3255719"/>
              <a:chExt cx="392047" cy="95014"/>
            </a:xfrm>
          </p:grpSpPr>
          <p:sp>
            <p:nvSpPr>
              <p:cNvPr id="29" name="箭头: 右 23">
                <a:extLst>
                  <a:ext uri="{FF2B5EF4-FFF2-40B4-BE49-F238E27FC236}">
                    <a16:creationId xmlns:a16="http://schemas.microsoft.com/office/drawing/2014/main" id="{349293AC-0B57-0CA4-36E3-698C771A0168}"/>
                  </a:ext>
                </a:extLst>
              </p:cNvPr>
              <p:cNvSpPr/>
              <p:nvPr/>
            </p:nvSpPr>
            <p:spPr>
              <a:xfrm>
                <a:off x="8990913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箭头: 右 23">
                <a:extLst>
                  <a:ext uri="{FF2B5EF4-FFF2-40B4-BE49-F238E27FC236}">
                    <a16:creationId xmlns:a16="http://schemas.microsoft.com/office/drawing/2014/main" id="{BAEA0EFB-8DFA-B9F3-85D1-28FBC3850BC3}"/>
                  </a:ext>
                </a:extLst>
              </p:cNvPr>
              <p:cNvSpPr/>
              <p:nvPr/>
            </p:nvSpPr>
            <p:spPr>
              <a:xfrm>
                <a:off x="8863277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箭头: 右 23">
                <a:extLst>
                  <a:ext uri="{FF2B5EF4-FFF2-40B4-BE49-F238E27FC236}">
                    <a16:creationId xmlns:a16="http://schemas.microsoft.com/office/drawing/2014/main" id="{C42B0941-A28B-C207-7A6C-E7F71405D060}"/>
                  </a:ext>
                </a:extLst>
              </p:cNvPr>
              <p:cNvSpPr/>
              <p:nvPr/>
            </p:nvSpPr>
            <p:spPr>
              <a:xfrm>
                <a:off x="8736520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A8B8983-2A09-03A7-59B7-F0E8468FAE07}"/>
                </a:ext>
              </a:extLst>
            </p:cNvPr>
            <p:cNvGrpSpPr/>
            <p:nvPr/>
          </p:nvGrpSpPr>
          <p:grpSpPr>
            <a:xfrm>
              <a:off x="8736520" y="5185888"/>
              <a:ext cx="392047" cy="95014"/>
              <a:chOff x="8736520" y="3255719"/>
              <a:chExt cx="392047" cy="95014"/>
            </a:xfrm>
          </p:grpSpPr>
          <p:sp>
            <p:nvSpPr>
              <p:cNvPr id="33" name="箭头: 右 23">
                <a:extLst>
                  <a:ext uri="{FF2B5EF4-FFF2-40B4-BE49-F238E27FC236}">
                    <a16:creationId xmlns:a16="http://schemas.microsoft.com/office/drawing/2014/main" id="{52E0F565-2897-EF48-CADF-ED0FE5482B36}"/>
                  </a:ext>
                </a:extLst>
              </p:cNvPr>
              <p:cNvSpPr/>
              <p:nvPr/>
            </p:nvSpPr>
            <p:spPr>
              <a:xfrm>
                <a:off x="8990913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箭头: 右 23">
                <a:extLst>
                  <a:ext uri="{FF2B5EF4-FFF2-40B4-BE49-F238E27FC236}">
                    <a16:creationId xmlns:a16="http://schemas.microsoft.com/office/drawing/2014/main" id="{6105032E-9BF5-B0B9-4C3A-F05BBAE5070F}"/>
                  </a:ext>
                </a:extLst>
              </p:cNvPr>
              <p:cNvSpPr/>
              <p:nvPr/>
            </p:nvSpPr>
            <p:spPr>
              <a:xfrm>
                <a:off x="8863277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箭头: 右 23">
                <a:extLst>
                  <a:ext uri="{FF2B5EF4-FFF2-40B4-BE49-F238E27FC236}">
                    <a16:creationId xmlns:a16="http://schemas.microsoft.com/office/drawing/2014/main" id="{046FF595-2F00-8C52-2687-A178551A4D12}"/>
                  </a:ext>
                </a:extLst>
              </p:cNvPr>
              <p:cNvSpPr/>
              <p:nvPr/>
            </p:nvSpPr>
            <p:spPr>
              <a:xfrm>
                <a:off x="8736520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A290498C-1309-5D0E-603B-A2B05C9E576D}"/>
                </a:ext>
              </a:extLst>
            </p:cNvPr>
            <p:cNvCxnSpPr>
              <a:cxnSpLocks/>
            </p:cNvCxnSpPr>
            <p:nvPr/>
          </p:nvCxnSpPr>
          <p:spPr>
            <a:xfrm>
              <a:off x="5559921" y="2290078"/>
              <a:ext cx="364105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F4FB3200-7B4E-E5A3-978C-AFC86DF6503A}"/>
                </a:ext>
              </a:extLst>
            </p:cNvPr>
            <p:cNvGrpSpPr/>
            <p:nvPr/>
          </p:nvGrpSpPr>
          <p:grpSpPr>
            <a:xfrm>
              <a:off x="8765175" y="2242571"/>
              <a:ext cx="392047" cy="95014"/>
              <a:chOff x="8736520" y="3255719"/>
              <a:chExt cx="392047" cy="95014"/>
            </a:xfrm>
          </p:grpSpPr>
          <p:sp>
            <p:nvSpPr>
              <p:cNvPr id="50" name="箭头: 右 23">
                <a:extLst>
                  <a:ext uri="{FF2B5EF4-FFF2-40B4-BE49-F238E27FC236}">
                    <a16:creationId xmlns:a16="http://schemas.microsoft.com/office/drawing/2014/main" id="{359D9E26-7869-EED1-EC4A-AD7BEF046B81}"/>
                  </a:ext>
                </a:extLst>
              </p:cNvPr>
              <p:cNvSpPr/>
              <p:nvPr/>
            </p:nvSpPr>
            <p:spPr>
              <a:xfrm>
                <a:off x="8990913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箭头: 右 23">
                <a:extLst>
                  <a:ext uri="{FF2B5EF4-FFF2-40B4-BE49-F238E27FC236}">
                    <a16:creationId xmlns:a16="http://schemas.microsoft.com/office/drawing/2014/main" id="{67992F27-C55B-5805-8CA8-CD430EBF1468}"/>
                  </a:ext>
                </a:extLst>
              </p:cNvPr>
              <p:cNvSpPr/>
              <p:nvPr/>
            </p:nvSpPr>
            <p:spPr>
              <a:xfrm>
                <a:off x="8863277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箭头: 右 23">
                <a:extLst>
                  <a:ext uri="{FF2B5EF4-FFF2-40B4-BE49-F238E27FC236}">
                    <a16:creationId xmlns:a16="http://schemas.microsoft.com/office/drawing/2014/main" id="{90475313-8A5C-84F6-51D9-E22E53EB90AD}"/>
                  </a:ext>
                </a:extLst>
              </p:cNvPr>
              <p:cNvSpPr/>
              <p:nvPr/>
            </p:nvSpPr>
            <p:spPr>
              <a:xfrm>
                <a:off x="8736520" y="3255719"/>
                <a:ext cx="137654" cy="95014"/>
              </a:xfrm>
              <a:custGeom>
                <a:avLst/>
                <a:gdLst>
                  <a:gd name="connsiteX0" fmla="*/ 0 w 555812"/>
                  <a:gd name="connsiteY0" fmla="*/ 68827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7" fmla="*/ 0 w 555812"/>
                  <a:gd name="connsiteY7" fmla="*/ 68827 h 275309"/>
                  <a:gd name="connsiteX0" fmla="*/ 0 w 555812"/>
                  <a:gd name="connsiteY0" fmla="*/ 206482 h 275309"/>
                  <a:gd name="connsiteX1" fmla="*/ 418158 w 555812"/>
                  <a:gd name="connsiteY1" fmla="*/ 68827 h 275309"/>
                  <a:gd name="connsiteX2" fmla="*/ 418158 w 555812"/>
                  <a:gd name="connsiteY2" fmla="*/ 0 h 275309"/>
                  <a:gd name="connsiteX3" fmla="*/ 555812 w 555812"/>
                  <a:gd name="connsiteY3" fmla="*/ 137655 h 275309"/>
                  <a:gd name="connsiteX4" fmla="*/ 418158 w 555812"/>
                  <a:gd name="connsiteY4" fmla="*/ 275309 h 275309"/>
                  <a:gd name="connsiteX5" fmla="*/ 418158 w 555812"/>
                  <a:gd name="connsiteY5" fmla="*/ 206482 h 275309"/>
                  <a:gd name="connsiteX6" fmla="*/ 0 w 555812"/>
                  <a:gd name="connsiteY6" fmla="*/ 206482 h 275309"/>
                  <a:gd name="connsiteX0" fmla="*/ 0 w 137654"/>
                  <a:gd name="connsiteY0" fmla="*/ 20648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0 w 137654"/>
                  <a:gd name="connsiteY5" fmla="*/ 206482 h 275309"/>
                  <a:gd name="connsiteX0" fmla="*/ 55245 w 137654"/>
                  <a:gd name="connsiteY0" fmla="*/ 156952 h 275309"/>
                  <a:gd name="connsiteX1" fmla="*/ 0 w 137654"/>
                  <a:gd name="connsiteY1" fmla="*/ 6882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64770 w 137654"/>
                  <a:gd name="connsiteY1" fmla="*/ 99307 h 275309"/>
                  <a:gd name="connsiteX2" fmla="*/ 0 w 137654"/>
                  <a:gd name="connsiteY2" fmla="*/ 0 h 275309"/>
                  <a:gd name="connsiteX3" fmla="*/ 137654 w 137654"/>
                  <a:gd name="connsiteY3" fmla="*/ 137655 h 275309"/>
                  <a:gd name="connsiteX4" fmla="*/ 0 w 137654"/>
                  <a:gd name="connsiteY4" fmla="*/ 275309 h 275309"/>
                  <a:gd name="connsiteX5" fmla="*/ 55245 w 137654"/>
                  <a:gd name="connsiteY5" fmla="*/ 156952 h 275309"/>
                  <a:gd name="connsiteX0" fmla="*/ 55245 w 137654"/>
                  <a:gd name="connsiteY0" fmla="*/ 15695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56952 h 275309"/>
                  <a:gd name="connsiteX0" fmla="*/ 55245 w 137654"/>
                  <a:gd name="connsiteY0" fmla="*/ 141712 h 275309"/>
                  <a:gd name="connsiteX1" fmla="*/ 0 w 137654"/>
                  <a:gd name="connsiteY1" fmla="*/ 0 h 275309"/>
                  <a:gd name="connsiteX2" fmla="*/ 137654 w 137654"/>
                  <a:gd name="connsiteY2" fmla="*/ 137655 h 275309"/>
                  <a:gd name="connsiteX3" fmla="*/ 0 w 137654"/>
                  <a:gd name="connsiteY3" fmla="*/ 275309 h 275309"/>
                  <a:gd name="connsiteX4" fmla="*/ 55245 w 137654"/>
                  <a:gd name="connsiteY4" fmla="*/ 141712 h 275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54" h="275309">
                    <a:moveTo>
                      <a:pt x="55245" y="141712"/>
                    </a:moveTo>
                    <a:lnTo>
                      <a:pt x="0" y="0"/>
                    </a:lnTo>
                    <a:lnTo>
                      <a:pt x="137654" y="137655"/>
                    </a:lnTo>
                    <a:lnTo>
                      <a:pt x="0" y="275309"/>
                    </a:lnTo>
                    <a:lnTo>
                      <a:pt x="55245" y="1417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3083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0971C2D-5FCA-29F2-99BE-3676C03AC2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B071D6A-88D3-C53B-361C-E74D9D56BF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63392" y="2869039"/>
            <a:ext cx="4065215" cy="111992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工作回顾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47382C9-E27B-2832-08B2-E3E7AC93DD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0" y="584200"/>
            <a:ext cx="867930" cy="4256089"/>
          </a:xfrm>
        </p:spPr>
        <p:txBody>
          <a:bodyPr/>
          <a:lstStyle/>
          <a:p>
            <a:r>
              <a:rPr lang="en-US" altLang="zh-CN" dirty="0"/>
              <a:t>Work Review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57BD6BB-6F05-05DE-FB79-71190ABCA61B}"/>
              </a:ext>
            </a:extLst>
          </p:cNvPr>
          <p:cNvSpPr txBox="1"/>
          <p:nvPr/>
        </p:nvSpPr>
        <p:spPr>
          <a:xfrm>
            <a:off x="867930" y="549275"/>
            <a:ext cx="4065215" cy="479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1000" dirty="0"/>
              <a:t>在此处添加本章节内容的概述，本段落字号</a:t>
            </a:r>
            <a:r>
              <a:rPr lang="en-US" altLang="zh-CN" sz="1000" dirty="0"/>
              <a:t>10</a:t>
            </a:r>
            <a:r>
              <a:rPr lang="zh-CN" altLang="en-US" sz="1000" dirty="0"/>
              <a:t>号，行间距</a:t>
            </a:r>
            <a:r>
              <a:rPr lang="en-US" altLang="zh-CN" sz="1000" dirty="0"/>
              <a:t>1.3</a:t>
            </a:r>
            <a:r>
              <a:rPr lang="zh-CN" altLang="en-US" sz="1000" dirty="0"/>
              <a:t>倍。在此处添加本章节内容的概述，本段落字号</a:t>
            </a:r>
            <a:r>
              <a:rPr lang="en-US" altLang="zh-CN" sz="1000" dirty="0"/>
              <a:t>10</a:t>
            </a:r>
            <a:r>
              <a:rPr lang="zh-CN" altLang="en-US" sz="1000" dirty="0"/>
              <a:t>号，行间距</a:t>
            </a:r>
            <a:r>
              <a:rPr lang="en-US" altLang="zh-CN" sz="1000" dirty="0"/>
              <a:t>1.3</a:t>
            </a:r>
            <a:r>
              <a:rPr lang="zh-CN" altLang="en-US" sz="1000" dirty="0"/>
              <a:t>倍。</a:t>
            </a:r>
          </a:p>
        </p:txBody>
      </p:sp>
    </p:spTree>
    <p:extLst>
      <p:ext uri="{BB962C8B-B14F-4D97-AF65-F5344CB8AC3E}">
        <p14:creationId xmlns:p14="http://schemas.microsoft.com/office/powerpoint/2010/main" val="1364301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矩形 113">
            <a:extLst>
              <a:ext uri="{FF2B5EF4-FFF2-40B4-BE49-F238E27FC236}">
                <a16:creationId xmlns:a16="http://schemas.microsoft.com/office/drawing/2014/main" id="{A0571954-0D85-A730-5B9E-C4CB16E434EE}"/>
              </a:ext>
            </a:extLst>
          </p:cNvPr>
          <p:cNvSpPr/>
          <p:nvPr/>
        </p:nvSpPr>
        <p:spPr>
          <a:xfrm>
            <a:off x="0" y="692679"/>
            <a:ext cx="2733118" cy="5232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DCBABF63-2B72-2037-3854-7FD6B45BFEBF}"/>
              </a:ext>
            </a:extLst>
          </p:cNvPr>
          <p:cNvSpPr txBox="1"/>
          <p:nvPr/>
        </p:nvSpPr>
        <p:spPr>
          <a:xfrm>
            <a:off x="731838" y="705729"/>
            <a:ext cx="1945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OPPOSans R"/>
                <a:ea typeface="阿里巴巴普惠体 R"/>
              </a:rPr>
              <a:t>人物介绍页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CF8AA7F8-BE01-D8B4-8FFA-B443D95B5ECD}"/>
              </a:ext>
            </a:extLst>
          </p:cNvPr>
          <p:cNvSpPr/>
          <p:nvPr/>
        </p:nvSpPr>
        <p:spPr>
          <a:xfrm flipH="1">
            <a:off x="2733118" y="2317017"/>
            <a:ext cx="9458881" cy="321302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7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8410DD10-416B-2285-80F0-544741359F5A}"/>
              </a:ext>
            </a:extLst>
          </p:cNvPr>
          <p:cNvSpPr txBox="1"/>
          <p:nvPr/>
        </p:nvSpPr>
        <p:spPr>
          <a:xfrm>
            <a:off x="3355791" y="2597238"/>
            <a:ext cx="4414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B" panose="00020600040101010101" pitchFamily="18" charset="-122"/>
              </a:rPr>
              <a:t>CHRISTIAN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B" panose="00020600040101010101" pitchFamily="18" charset="-122"/>
              </a:rPr>
              <a:t> BALE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OPPOSans B" panose="00020600040101010101" pitchFamily="18" charset="-122"/>
            </a:endParaRPr>
          </a:p>
        </p:txBody>
      </p:sp>
      <p:pic>
        <p:nvPicPr>
          <p:cNvPr id="97" name="图片 96">
            <a:extLst>
              <a:ext uri="{FF2B5EF4-FFF2-40B4-BE49-F238E27FC236}">
                <a16:creationId xmlns:a16="http://schemas.microsoft.com/office/drawing/2014/main" id="{B2C1DCCB-CB62-F474-FB2E-F3FAF2DE45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2226" y="960505"/>
            <a:ext cx="4177564" cy="5897492"/>
          </a:xfrm>
          <a:custGeom>
            <a:avLst/>
            <a:gdLst>
              <a:gd name="connsiteX0" fmla="*/ 0 w 4206605"/>
              <a:gd name="connsiteY0" fmla="*/ 0 h 5938489"/>
              <a:gd name="connsiteX1" fmla="*/ 4206605 w 4206605"/>
              <a:gd name="connsiteY1" fmla="*/ 0 h 5938489"/>
              <a:gd name="connsiteX2" fmla="*/ 4206605 w 4206605"/>
              <a:gd name="connsiteY2" fmla="*/ 5938489 h 5938489"/>
              <a:gd name="connsiteX3" fmla="*/ 0 w 4206605"/>
              <a:gd name="connsiteY3" fmla="*/ 5938489 h 593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6605" h="5938489">
                <a:moveTo>
                  <a:pt x="0" y="0"/>
                </a:moveTo>
                <a:lnTo>
                  <a:pt x="4206605" y="0"/>
                </a:lnTo>
                <a:lnTo>
                  <a:pt x="4206605" y="5938489"/>
                </a:lnTo>
                <a:lnTo>
                  <a:pt x="0" y="5938489"/>
                </a:lnTo>
                <a:close/>
              </a:path>
            </a:pathLst>
          </a:custGeom>
        </p:spPr>
      </p:pic>
      <p:sp>
        <p:nvSpPr>
          <p:cNvPr id="101" name="椭圆 100">
            <a:extLst>
              <a:ext uri="{FF2B5EF4-FFF2-40B4-BE49-F238E27FC236}">
                <a16:creationId xmlns:a16="http://schemas.microsoft.com/office/drawing/2014/main" id="{C922D7BB-5B26-3219-4B23-CEC829D46793}"/>
              </a:ext>
            </a:extLst>
          </p:cNvPr>
          <p:cNvSpPr/>
          <p:nvPr/>
        </p:nvSpPr>
        <p:spPr>
          <a:xfrm>
            <a:off x="422379" y="3593595"/>
            <a:ext cx="1874277" cy="1874273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D153E8BD-33BA-25EE-FA14-66DADAA097CA}"/>
              </a:ext>
            </a:extLst>
          </p:cNvPr>
          <p:cNvGrpSpPr/>
          <p:nvPr/>
        </p:nvGrpSpPr>
        <p:grpSpPr>
          <a:xfrm>
            <a:off x="3268256" y="5124348"/>
            <a:ext cx="1149454" cy="1149452"/>
            <a:chOff x="3251938" y="5036622"/>
            <a:chExt cx="1149454" cy="1149452"/>
          </a:xfrm>
        </p:grpSpPr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FD4A2A4-7724-C66F-9EC0-2B643B03E480}"/>
                </a:ext>
              </a:extLst>
            </p:cNvPr>
            <p:cNvSpPr/>
            <p:nvPr/>
          </p:nvSpPr>
          <p:spPr>
            <a:xfrm>
              <a:off x="3251938" y="5036622"/>
              <a:ext cx="1149454" cy="1149452"/>
            </a:xfrm>
            <a:prstGeom prst="ellipse">
              <a:avLst/>
            </a:prstGeom>
            <a:solidFill>
              <a:schemeClr val="accent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F13F8006-7422-8A94-5460-67DD236DF19E}"/>
                </a:ext>
              </a:extLst>
            </p:cNvPr>
            <p:cNvSpPr txBox="1"/>
            <p:nvPr/>
          </p:nvSpPr>
          <p:spPr>
            <a:xfrm>
              <a:off x="3251938" y="5257405"/>
              <a:ext cx="11494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首席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运营官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94" name="Picture 87">
            <a:extLst>
              <a:ext uri="{FF2B5EF4-FFF2-40B4-BE49-F238E27FC236}">
                <a16:creationId xmlns:a16="http://schemas.microsoft.com/office/drawing/2014/main" id="{A93863F4-A83F-3D49-BEF6-7C1DCABD68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1294" y="0"/>
            <a:ext cx="5693662" cy="6857997"/>
          </a:xfrm>
          <a:prstGeom prst="rect">
            <a:avLst/>
          </a:prstGeom>
        </p:spPr>
      </p:pic>
      <p:sp>
        <p:nvSpPr>
          <p:cNvPr id="105" name="文本框 104">
            <a:extLst>
              <a:ext uri="{FF2B5EF4-FFF2-40B4-BE49-F238E27FC236}">
                <a16:creationId xmlns:a16="http://schemas.microsoft.com/office/drawing/2014/main" id="{5BE5999E-FC89-F5D9-6940-0A5611044EF5}"/>
              </a:ext>
            </a:extLst>
          </p:cNvPr>
          <p:cNvSpPr txBox="1"/>
          <p:nvPr/>
        </p:nvSpPr>
        <p:spPr>
          <a:xfrm>
            <a:off x="6132513" y="3659944"/>
            <a:ext cx="1421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+mn-ea"/>
                <a:cs typeface="OPPOSans B" panose="00020600040101010101" pitchFamily="18" charset="-122"/>
              </a:rPr>
              <a:t>工作经历：</a:t>
            </a:r>
            <a:endParaRPr kumimoji="0" lang="zh-CN" altLang="en-US" sz="2000" b="0" i="0" u="none" strike="noStrike" kern="1200" cap="none" spc="0" normalizeH="0" baseline="0" noProof="0" dirty="0"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C5229479-7AC7-0CA8-18CC-91BB0A6B95F9}"/>
              </a:ext>
            </a:extLst>
          </p:cNvPr>
          <p:cNvSpPr txBox="1"/>
          <p:nvPr/>
        </p:nvSpPr>
        <p:spPr>
          <a:xfrm>
            <a:off x="6166915" y="4109854"/>
            <a:ext cx="55567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ea"/>
                <a:cs typeface="OPPOSans B" panose="00020600040101010101" pitchFamily="18" charset="-122"/>
              </a:rPr>
              <a:t>2010-2013   XX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  <a:cs typeface="OPPOSans B" panose="00020600040101010101" pitchFamily="18" charset="-122"/>
              </a:rPr>
              <a:t>有限公司  市场开发部  开发项目经理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AB60D761-8912-E384-5155-0C1A7435C290}"/>
              </a:ext>
            </a:extLst>
          </p:cNvPr>
          <p:cNvSpPr txBox="1"/>
          <p:nvPr/>
        </p:nvSpPr>
        <p:spPr>
          <a:xfrm>
            <a:off x="6166915" y="4451745"/>
            <a:ext cx="55567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ea"/>
                <a:cs typeface="OPPOSans B" panose="00020600040101010101" pitchFamily="18" charset="-122"/>
              </a:rPr>
              <a:t>2013-2017   XX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  <a:cs typeface="OPPOSans B" panose="00020600040101010101" pitchFamily="18" charset="-122"/>
              </a:rPr>
              <a:t>有限公司  科技部  首席科技官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22581B1F-096F-8649-25A4-0B4568F2F07A}"/>
              </a:ext>
            </a:extLst>
          </p:cNvPr>
          <p:cNvSpPr txBox="1"/>
          <p:nvPr/>
        </p:nvSpPr>
        <p:spPr>
          <a:xfrm>
            <a:off x="6166915" y="4793636"/>
            <a:ext cx="55567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ea"/>
                <a:cs typeface="OPPOSans B" panose="00020600040101010101" pitchFamily="18" charset="-122"/>
              </a:rPr>
              <a:t>2017-2021   XX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  <a:cs typeface="OPPOSans B" panose="00020600040101010101" pitchFamily="18" charset="-122"/>
              </a:rPr>
              <a:t>有限公司  运营部  首席运营官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D07BAE2F-4114-0990-92AC-126F2115341E}"/>
              </a:ext>
            </a:extLst>
          </p:cNvPr>
          <p:cNvSpPr txBox="1"/>
          <p:nvPr/>
        </p:nvSpPr>
        <p:spPr>
          <a:xfrm>
            <a:off x="6166915" y="5135528"/>
            <a:ext cx="55567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ea"/>
                <a:cs typeface="OPPOSans B" panose="00020600040101010101" pitchFamily="18" charset="-122"/>
              </a:rPr>
              <a:t>2021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  <a:cs typeface="OPPOSans B" panose="00020600040101010101" pitchFamily="18" charset="-122"/>
              </a:rPr>
              <a:t>至今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n-ea"/>
                <a:cs typeface="OPPOSans B" panose="00020600040101010101" pitchFamily="18" charset="-122"/>
              </a:rPr>
              <a:t>      XX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n-ea"/>
                <a:cs typeface="OPPOSans B" panose="00020600040101010101" pitchFamily="18" charset="-122"/>
              </a:rPr>
              <a:t>有限公司  运营部  首席运营官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n-ea"/>
              <a:cs typeface="OPPOSans B" panose="00020600040101010101" pitchFamily="18" charset="-122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8263A90F-D3DE-C808-94F1-527712B4D4DB}"/>
              </a:ext>
            </a:extLst>
          </p:cNvPr>
          <p:cNvGrpSpPr/>
          <p:nvPr/>
        </p:nvGrpSpPr>
        <p:grpSpPr>
          <a:xfrm>
            <a:off x="10269415" y="6025932"/>
            <a:ext cx="1922585" cy="495736"/>
            <a:chOff x="10269415" y="6043961"/>
            <a:chExt cx="1922585" cy="495736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44280A33-6634-8680-AD70-A6211ACC0FB2}"/>
                </a:ext>
              </a:extLst>
            </p:cNvPr>
            <p:cNvSpPr/>
            <p:nvPr/>
          </p:nvSpPr>
          <p:spPr>
            <a:xfrm>
              <a:off x="10269415" y="6043961"/>
              <a:ext cx="1922585" cy="495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24C32324-B4A5-4F06-2FED-A073A40B4755}"/>
                </a:ext>
              </a:extLst>
            </p:cNvPr>
            <p:cNvSpPr txBox="1"/>
            <p:nvPr/>
          </p:nvSpPr>
          <p:spPr>
            <a:xfrm>
              <a:off x="10400127" y="6107163"/>
              <a:ext cx="1661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 Heavy"/>
                  <a:ea typeface="阿里巴巴普惠体 Heavy"/>
                  <a:cs typeface="+mn-cs"/>
                </a:rPr>
                <a:t>YOUR LOGO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 Heavy"/>
                <a:ea typeface="阿里巴巴普惠体 Heavy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379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465C208-0D84-3E1D-19BB-E333474FE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878" y="3877942"/>
            <a:ext cx="4877223" cy="190211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2FB6ABE-256F-A063-F107-CEF7A388B16E}"/>
              </a:ext>
            </a:extLst>
          </p:cNvPr>
          <p:cNvSpPr/>
          <p:nvPr/>
        </p:nvSpPr>
        <p:spPr>
          <a:xfrm>
            <a:off x="1213036" y="1661494"/>
            <a:ext cx="9765928" cy="17584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F00D952-92D4-E085-4A25-F3D35A7C3DB8}"/>
              </a:ext>
            </a:extLst>
          </p:cNvPr>
          <p:cNvSpPr txBox="1"/>
          <p:nvPr/>
        </p:nvSpPr>
        <p:spPr>
          <a:xfrm>
            <a:off x="2352508" y="2108713"/>
            <a:ext cx="7433374" cy="86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请在此添加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要强调的文字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，本段落字号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倍。请在此添加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要强调的文字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，本段落字号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FD9254-8D4A-5D86-E422-7082CB812E0A}"/>
              </a:ext>
            </a:extLst>
          </p:cNvPr>
          <p:cNvSpPr txBox="1"/>
          <p:nvPr/>
        </p:nvSpPr>
        <p:spPr>
          <a:xfrm>
            <a:off x="1496874" y="1793297"/>
            <a:ext cx="662285" cy="565547"/>
          </a:xfrm>
          <a:custGeom>
            <a:avLst/>
            <a:gdLst/>
            <a:ahLst/>
            <a:cxnLst/>
            <a:rect l="l" t="t" r="r" b="b"/>
            <a:pathLst>
              <a:path w="662285" h="565547">
                <a:moveTo>
                  <a:pt x="632519" y="0"/>
                </a:moveTo>
                <a:lnTo>
                  <a:pt x="632519" y="104180"/>
                </a:lnTo>
                <a:cubicBezTo>
                  <a:pt x="558105" y="128984"/>
                  <a:pt x="525859" y="200918"/>
                  <a:pt x="535781" y="319980"/>
                </a:cubicBezTo>
                <a:lnTo>
                  <a:pt x="662285" y="319980"/>
                </a:lnTo>
                <a:lnTo>
                  <a:pt x="662285" y="565547"/>
                </a:lnTo>
                <a:lnTo>
                  <a:pt x="416718" y="565547"/>
                </a:lnTo>
                <a:lnTo>
                  <a:pt x="416718" y="253008"/>
                </a:lnTo>
                <a:cubicBezTo>
                  <a:pt x="446484" y="109141"/>
                  <a:pt x="515937" y="27285"/>
                  <a:pt x="625078" y="7441"/>
                </a:cubicBezTo>
                <a:close/>
                <a:moveTo>
                  <a:pt x="215801" y="0"/>
                </a:moveTo>
                <a:lnTo>
                  <a:pt x="215801" y="104180"/>
                </a:lnTo>
                <a:cubicBezTo>
                  <a:pt x="141386" y="128984"/>
                  <a:pt x="109140" y="200918"/>
                  <a:pt x="119062" y="319980"/>
                </a:cubicBezTo>
                <a:lnTo>
                  <a:pt x="238125" y="319980"/>
                </a:lnTo>
                <a:lnTo>
                  <a:pt x="238125" y="565547"/>
                </a:lnTo>
                <a:lnTo>
                  <a:pt x="0" y="565547"/>
                </a:lnTo>
                <a:lnTo>
                  <a:pt x="0" y="253008"/>
                </a:lnTo>
                <a:cubicBezTo>
                  <a:pt x="24804" y="109141"/>
                  <a:pt x="94258" y="27285"/>
                  <a:pt x="208359" y="74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F649FC8-0FB1-E3FB-81C1-E93233650745}"/>
              </a:ext>
            </a:extLst>
          </p:cNvPr>
          <p:cNvSpPr txBox="1"/>
          <p:nvPr/>
        </p:nvSpPr>
        <p:spPr>
          <a:xfrm>
            <a:off x="731838" y="705729"/>
            <a:ext cx="285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</a:rPr>
              <a:t>一段内容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D9E2C6A-703B-89C7-48E2-9DB669A174D2}"/>
              </a:ext>
            </a:extLst>
          </p:cNvPr>
          <p:cNvCxnSpPr/>
          <p:nvPr/>
        </p:nvCxnSpPr>
        <p:spPr>
          <a:xfrm>
            <a:off x="863600" y="1239520"/>
            <a:ext cx="660400" cy="0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0044F0CF-73EE-EAD5-CC87-84985BA2E5B3}"/>
              </a:ext>
            </a:extLst>
          </p:cNvPr>
          <p:cNvSpPr txBox="1"/>
          <p:nvPr/>
        </p:nvSpPr>
        <p:spPr>
          <a:xfrm flipH="1">
            <a:off x="9938272" y="2743281"/>
            <a:ext cx="662285" cy="565547"/>
          </a:xfrm>
          <a:custGeom>
            <a:avLst/>
            <a:gdLst/>
            <a:ahLst/>
            <a:cxnLst/>
            <a:rect l="l" t="t" r="r" b="b"/>
            <a:pathLst>
              <a:path w="662285" h="565547">
                <a:moveTo>
                  <a:pt x="632519" y="0"/>
                </a:moveTo>
                <a:lnTo>
                  <a:pt x="632519" y="104180"/>
                </a:lnTo>
                <a:cubicBezTo>
                  <a:pt x="558105" y="128984"/>
                  <a:pt x="525859" y="200918"/>
                  <a:pt x="535781" y="319980"/>
                </a:cubicBezTo>
                <a:lnTo>
                  <a:pt x="662285" y="319980"/>
                </a:lnTo>
                <a:lnTo>
                  <a:pt x="662285" y="565547"/>
                </a:lnTo>
                <a:lnTo>
                  <a:pt x="416718" y="565547"/>
                </a:lnTo>
                <a:lnTo>
                  <a:pt x="416718" y="253008"/>
                </a:lnTo>
                <a:cubicBezTo>
                  <a:pt x="446484" y="109141"/>
                  <a:pt x="515937" y="27285"/>
                  <a:pt x="625078" y="7441"/>
                </a:cubicBezTo>
                <a:close/>
                <a:moveTo>
                  <a:pt x="215801" y="0"/>
                </a:moveTo>
                <a:lnTo>
                  <a:pt x="215801" y="104180"/>
                </a:lnTo>
                <a:cubicBezTo>
                  <a:pt x="141386" y="128984"/>
                  <a:pt x="109140" y="200918"/>
                  <a:pt x="119062" y="319980"/>
                </a:cubicBezTo>
                <a:lnTo>
                  <a:pt x="238125" y="319980"/>
                </a:lnTo>
                <a:lnTo>
                  <a:pt x="238125" y="565547"/>
                </a:lnTo>
                <a:lnTo>
                  <a:pt x="0" y="565547"/>
                </a:lnTo>
                <a:lnTo>
                  <a:pt x="0" y="253008"/>
                </a:lnTo>
                <a:cubicBezTo>
                  <a:pt x="24804" y="109141"/>
                  <a:pt x="94258" y="27285"/>
                  <a:pt x="208359" y="74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84E11DD-6E22-DD0B-B661-DAE9B8F5BD81}"/>
              </a:ext>
            </a:extLst>
          </p:cNvPr>
          <p:cNvSpPr>
            <a:spLocks/>
          </p:cNvSpPr>
          <p:nvPr/>
        </p:nvSpPr>
        <p:spPr>
          <a:xfrm>
            <a:off x="5213912" y="3767557"/>
            <a:ext cx="5765052" cy="217813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5764A41-51A1-3C65-987A-C292F820F0DF}"/>
              </a:ext>
            </a:extLst>
          </p:cNvPr>
          <p:cNvSpPr txBox="1"/>
          <p:nvPr/>
        </p:nvSpPr>
        <p:spPr>
          <a:xfrm>
            <a:off x="5404578" y="3922201"/>
            <a:ext cx="662285" cy="565547"/>
          </a:xfrm>
          <a:custGeom>
            <a:avLst/>
            <a:gdLst/>
            <a:ahLst/>
            <a:cxnLst/>
            <a:rect l="l" t="t" r="r" b="b"/>
            <a:pathLst>
              <a:path w="662285" h="565547">
                <a:moveTo>
                  <a:pt x="632519" y="0"/>
                </a:moveTo>
                <a:lnTo>
                  <a:pt x="632519" y="104180"/>
                </a:lnTo>
                <a:cubicBezTo>
                  <a:pt x="558105" y="128984"/>
                  <a:pt x="525859" y="200918"/>
                  <a:pt x="535781" y="319980"/>
                </a:cubicBezTo>
                <a:lnTo>
                  <a:pt x="662285" y="319980"/>
                </a:lnTo>
                <a:lnTo>
                  <a:pt x="662285" y="565547"/>
                </a:lnTo>
                <a:lnTo>
                  <a:pt x="416718" y="565547"/>
                </a:lnTo>
                <a:lnTo>
                  <a:pt x="416718" y="253008"/>
                </a:lnTo>
                <a:cubicBezTo>
                  <a:pt x="446484" y="109141"/>
                  <a:pt x="515937" y="27285"/>
                  <a:pt x="625078" y="7441"/>
                </a:cubicBezTo>
                <a:close/>
                <a:moveTo>
                  <a:pt x="215801" y="0"/>
                </a:moveTo>
                <a:lnTo>
                  <a:pt x="215801" y="104180"/>
                </a:lnTo>
                <a:cubicBezTo>
                  <a:pt x="141386" y="128984"/>
                  <a:pt x="109140" y="200918"/>
                  <a:pt x="119062" y="319980"/>
                </a:cubicBezTo>
                <a:lnTo>
                  <a:pt x="238125" y="319980"/>
                </a:lnTo>
                <a:lnTo>
                  <a:pt x="238125" y="565547"/>
                </a:lnTo>
                <a:lnTo>
                  <a:pt x="0" y="565547"/>
                </a:lnTo>
                <a:lnTo>
                  <a:pt x="0" y="253008"/>
                </a:lnTo>
                <a:cubicBezTo>
                  <a:pt x="24804" y="109141"/>
                  <a:pt x="94258" y="27285"/>
                  <a:pt x="208359" y="744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8AD7F6E-C957-9BEA-F171-3581640FD0C9}"/>
              </a:ext>
            </a:extLst>
          </p:cNvPr>
          <p:cNvSpPr txBox="1"/>
          <p:nvPr/>
        </p:nvSpPr>
        <p:spPr>
          <a:xfrm>
            <a:off x="6096000" y="4268584"/>
            <a:ext cx="4504557" cy="1473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该段文字是对上面强调文字的描述，本段落字号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倍。该段文字是对上面强调文字的描述，本段落字号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倍。该段文字是对上面强调文字的描述，本段落字号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倍。该段文字是对上面强调文字的描述，本段落字号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</a:t>
            </a:r>
          </a:p>
        </p:txBody>
      </p:sp>
    </p:spTree>
    <p:extLst>
      <p:ext uri="{BB962C8B-B14F-4D97-AF65-F5344CB8AC3E}">
        <p14:creationId xmlns:p14="http://schemas.microsoft.com/office/powerpoint/2010/main" val="3254914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7DF93F1-5AE8-7508-0E6B-C73858AD5A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4383" y="584179"/>
            <a:ext cx="5035732" cy="4999153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DBBC5A74-350C-4229-CF5D-8D7E47F98A5E}"/>
              </a:ext>
            </a:extLst>
          </p:cNvPr>
          <p:cNvSpPr/>
          <p:nvPr/>
        </p:nvSpPr>
        <p:spPr>
          <a:xfrm>
            <a:off x="4995834" y="4515914"/>
            <a:ext cx="5035822" cy="1192796"/>
          </a:xfrm>
          <a:prstGeom prst="rect">
            <a:avLst/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86DAEEA-2070-E00E-F5A9-34015F2C1BD8}"/>
              </a:ext>
            </a:extLst>
          </p:cNvPr>
          <p:cNvSpPr/>
          <p:nvPr/>
        </p:nvSpPr>
        <p:spPr>
          <a:xfrm>
            <a:off x="0" y="0"/>
            <a:ext cx="12192000" cy="27432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4DEDF80-3338-C977-BF14-5A43D4B5950F}"/>
              </a:ext>
            </a:extLst>
          </p:cNvPr>
          <p:cNvSpPr txBox="1"/>
          <p:nvPr/>
        </p:nvSpPr>
        <p:spPr>
          <a:xfrm>
            <a:off x="731838" y="705729"/>
            <a:ext cx="285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</a:rPr>
              <a:t>两段内容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61A73D9-21AA-25AA-CF9E-759D38BA2515}"/>
              </a:ext>
            </a:extLst>
          </p:cNvPr>
          <p:cNvCxnSpPr/>
          <p:nvPr/>
        </p:nvCxnSpPr>
        <p:spPr>
          <a:xfrm>
            <a:off x="863600" y="1239520"/>
            <a:ext cx="660400" cy="0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48FFD2AB-D3F4-EC76-58C4-E7B4BFC04830}"/>
              </a:ext>
            </a:extLst>
          </p:cNvPr>
          <p:cNvSpPr txBox="1"/>
          <p:nvPr/>
        </p:nvSpPr>
        <p:spPr>
          <a:xfrm>
            <a:off x="731838" y="1464942"/>
            <a:ext cx="5035822" cy="91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请在此添加描述文字，本段落字号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倍。请在此添加描述文字，本段落字号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倍。请在此添加描述文字，本段落字号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14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280CA058-5896-961D-E661-181EFA28BE82}"/>
              </a:ext>
            </a:extLst>
          </p:cNvPr>
          <p:cNvCxnSpPr>
            <a:cxnSpLocks/>
          </p:cNvCxnSpPr>
          <p:nvPr/>
        </p:nvCxnSpPr>
        <p:spPr>
          <a:xfrm>
            <a:off x="863600" y="3165801"/>
            <a:ext cx="0" cy="36616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C13A64D-62AC-8846-AB5A-21B1C298DE82}"/>
              </a:ext>
            </a:extLst>
          </p:cNvPr>
          <p:cNvCxnSpPr>
            <a:cxnSpLocks/>
          </p:cNvCxnSpPr>
          <p:nvPr/>
        </p:nvCxnSpPr>
        <p:spPr>
          <a:xfrm>
            <a:off x="863600" y="4618292"/>
            <a:ext cx="0" cy="366161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E48F710A-7226-EDB6-5EEE-354B9F901220}"/>
              </a:ext>
            </a:extLst>
          </p:cNvPr>
          <p:cNvSpPr txBox="1"/>
          <p:nvPr/>
        </p:nvSpPr>
        <p:spPr>
          <a:xfrm>
            <a:off x="955358" y="3067283"/>
            <a:ext cx="1726881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副标题一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0F165B9-83C6-9BA0-7001-E25374608739}"/>
              </a:ext>
            </a:extLst>
          </p:cNvPr>
          <p:cNvSpPr txBox="1"/>
          <p:nvPr/>
        </p:nvSpPr>
        <p:spPr>
          <a:xfrm>
            <a:off x="955358" y="3469257"/>
            <a:ext cx="4808582" cy="795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请在此添加描述文字，本段落字号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倍。请在此添加描述文字，本段落字号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倍。请在此添加描述文字，本段落字号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ABF8CF7-9907-E8B9-46AA-0A9AFFBACEB6}"/>
              </a:ext>
            </a:extLst>
          </p:cNvPr>
          <p:cNvSpPr txBox="1"/>
          <p:nvPr/>
        </p:nvSpPr>
        <p:spPr>
          <a:xfrm>
            <a:off x="863600" y="4515914"/>
            <a:ext cx="1726881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副标题二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427B158-0C97-50BD-0CFD-E15B769A536F}"/>
              </a:ext>
            </a:extLst>
          </p:cNvPr>
          <p:cNvSpPr txBox="1"/>
          <p:nvPr/>
        </p:nvSpPr>
        <p:spPr>
          <a:xfrm>
            <a:off x="863600" y="4917888"/>
            <a:ext cx="4900340" cy="795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请在此添加描述文字，本段落字号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倍。请在此添加描述文字，本段落字号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倍。请在此添加描述文字，本段落字号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240FB1F-27B1-94A2-2F99-D4C559D28E52}"/>
              </a:ext>
            </a:extLst>
          </p:cNvPr>
          <p:cNvGrpSpPr/>
          <p:nvPr/>
        </p:nvGrpSpPr>
        <p:grpSpPr>
          <a:xfrm>
            <a:off x="6424339" y="1150632"/>
            <a:ext cx="5035822" cy="1268660"/>
            <a:chOff x="6424339" y="840229"/>
            <a:chExt cx="5035822" cy="126866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5371E9C-7092-A93D-DD23-CB4BA563E1C3}"/>
                </a:ext>
              </a:extLst>
            </p:cNvPr>
            <p:cNvSpPr txBox="1"/>
            <p:nvPr/>
          </p:nvSpPr>
          <p:spPr>
            <a:xfrm>
              <a:off x="6424339" y="840229"/>
              <a:ext cx="50358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北京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上海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西安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D31357E-131C-A52B-E8A8-C5034543C689}"/>
                </a:ext>
              </a:extLst>
            </p:cNvPr>
            <p:cNvSpPr txBox="1"/>
            <p:nvPr/>
          </p:nvSpPr>
          <p:spPr>
            <a:xfrm>
              <a:off x="6424339" y="1293165"/>
              <a:ext cx="50358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您的公司名称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78C4204-790E-8C50-0603-CB3B349F5D8E}"/>
                </a:ext>
              </a:extLst>
            </p:cNvPr>
            <p:cNvSpPr txBox="1"/>
            <p:nvPr/>
          </p:nvSpPr>
          <p:spPr>
            <a:xfrm>
              <a:off x="6424339" y="1770335"/>
              <a:ext cx="5035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全方位竭诚为您服务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1873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A77AB39-2DB0-3440-D698-7CF45F1D11C9}"/>
              </a:ext>
            </a:extLst>
          </p:cNvPr>
          <p:cNvSpPr txBox="1"/>
          <p:nvPr/>
        </p:nvSpPr>
        <p:spPr>
          <a:xfrm>
            <a:off x="731838" y="705729"/>
            <a:ext cx="285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</a:rPr>
              <a:t>三段内容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3B40932-C917-C963-FB44-458E1FCE35AA}"/>
              </a:ext>
            </a:extLst>
          </p:cNvPr>
          <p:cNvCxnSpPr/>
          <p:nvPr/>
        </p:nvCxnSpPr>
        <p:spPr>
          <a:xfrm>
            <a:off x="863600" y="1239520"/>
            <a:ext cx="660400" cy="0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A9EC9FF6-3F30-CB6E-9DF4-8A554F714179}"/>
              </a:ext>
            </a:extLst>
          </p:cNvPr>
          <p:cNvGrpSpPr/>
          <p:nvPr/>
        </p:nvGrpSpPr>
        <p:grpSpPr>
          <a:xfrm>
            <a:off x="1199986" y="1781793"/>
            <a:ext cx="2849428" cy="1769117"/>
            <a:chOff x="909346" y="1546277"/>
            <a:chExt cx="2088507" cy="1296686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C2AADCF-E888-EBDF-09EB-41B5BFD620AC}"/>
                </a:ext>
              </a:extLst>
            </p:cNvPr>
            <p:cNvSpPr/>
            <p:nvPr/>
          </p:nvSpPr>
          <p:spPr>
            <a:xfrm>
              <a:off x="909346" y="1546277"/>
              <a:ext cx="2088507" cy="1244880"/>
            </a:xfrm>
            <a:prstGeom prst="rect">
              <a:avLst/>
            </a:prstGeom>
            <a:solidFill>
              <a:schemeClr val="accent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A3507B9-D84A-6254-21C3-FC8E3DC66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9638" y="1599271"/>
              <a:ext cx="2030144" cy="1243692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2BEA277-1CDB-DC4F-E763-C0CAFF4D2E17}"/>
              </a:ext>
            </a:extLst>
          </p:cNvPr>
          <p:cNvGrpSpPr/>
          <p:nvPr/>
        </p:nvGrpSpPr>
        <p:grpSpPr>
          <a:xfrm>
            <a:off x="4671087" y="1781793"/>
            <a:ext cx="2849428" cy="1769117"/>
            <a:chOff x="3388397" y="1546277"/>
            <a:chExt cx="2088507" cy="1296686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311E6EF-A628-CA3F-64E5-C61E70781F03}"/>
                </a:ext>
              </a:extLst>
            </p:cNvPr>
            <p:cNvSpPr/>
            <p:nvPr/>
          </p:nvSpPr>
          <p:spPr>
            <a:xfrm>
              <a:off x="3388397" y="1546277"/>
              <a:ext cx="2088507" cy="1244880"/>
            </a:xfrm>
            <a:prstGeom prst="rect">
              <a:avLst/>
            </a:prstGeom>
            <a:solidFill>
              <a:schemeClr val="accent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4AA8C23-BF88-3883-138A-9C4003750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8689" y="1599271"/>
              <a:ext cx="2030144" cy="1243692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E221D9E-F498-8E6F-4A95-1A0B252B9695}"/>
              </a:ext>
            </a:extLst>
          </p:cNvPr>
          <p:cNvGrpSpPr/>
          <p:nvPr/>
        </p:nvGrpSpPr>
        <p:grpSpPr>
          <a:xfrm>
            <a:off x="8142188" y="1781793"/>
            <a:ext cx="2849428" cy="1769117"/>
            <a:chOff x="3388397" y="1546277"/>
            <a:chExt cx="2088507" cy="1296686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6160E65-04E5-48F7-E50C-FB32F8476B2E}"/>
                </a:ext>
              </a:extLst>
            </p:cNvPr>
            <p:cNvSpPr/>
            <p:nvPr/>
          </p:nvSpPr>
          <p:spPr>
            <a:xfrm>
              <a:off x="3388397" y="1546277"/>
              <a:ext cx="2088507" cy="1244880"/>
            </a:xfrm>
            <a:prstGeom prst="rect">
              <a:avLst/>
            </a:prstGeom>
            <a:solidFill>
              <a:schemeClr val="accent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1A06BF4-CAAA-0097-4BA5-4544748AC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8689" y="1599271"/>
              <a:ext cx="2030144" cy="1243692"/>
            </a:xfrm>
            <a:prstGeom prst="rect">
              <a:avLst/>
            </a:pr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43C0EA8-0565-4F20-339F-3E0C4F596A78}"/>
              </a:ext>
            </a:extLst>
          </p:cNvPr>
          <p:cNvGrpSpPr/>
          <p:nvPr/>
        </p:nvGrpSpPr>
        <p:grpSpPr>
          <a:xfrm>
            <a:off x="1121155" y="3588292"/>
            <a:ext cx="2831786" cy="2122992"/>
            <a:chOff x="1121155" y="3588292"/>
            <a:chExt cx="2831786" cy="212299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A8BBDEC-9558-5E49-F7B5-DBA5FDDD4C1A}"/>
                </a:ext>
              </a:extLst>
            </p:cNvPr>
            <p:cNvSpPr txBox="1"/>
            <p:nvPr/>
          </p:nvSpPr>
          <p:spPr>
            <a:xfrm>
              <a:off x="1121155" y="3588292"/>
              <a:ext cx="1726881" cy="539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标题一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7B5871B-ECC1-630C-37A6-A4E28B634342}"/>
                </a:ext>
              </a:extLst>
            </p:cNvPr>
            <p:cNvSpPr txBox="1"/>
            <p:nvPr/>
          </p:nvSpPr>
          <p:spPr>
            <a:xfrm>
              <a:off x="1121155" y="4053393"/>
              <a:ext cx="2831786" cy="464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请在此处添加副标题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223C4716-ADA0-7C55-4BB8-A70DDA8CFD2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28178" y="4096931"/>
              <a:ext cx="876847" cy="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C64DBB7-A8BD-994F-4D95-E5C7F1CBAFDA}"/>
                </a:ext>
              </a:extLst>
            </p:cNvPr>
            <p:cNvSpPr txBox="1"/>
            <p:nvPr/>
          </p:nvSpPr>
          <p:spPr>
            <a:xfrm>
              <a:off x="1140459" y="4518072"/>
              <a:ext cx="2812482" cy="1193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请在此添加描述文字，本段落字号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倍。请在此添加描述文字，本段落字号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73629A89-7B2D-7118-59EE-F9AD466E1120}"/>
              </a:ext>
            </a:extLst>
          </p:cNvPr>
          <p:cNvSpPr txBox="1"/>
          <p:nvPr/>
        </p:nvSpPr>
        <p:spPr>
          <a:xfrm>
            <a:off x="4609500" y="3588292"/>
            <a:ext cx="1726881" cy="539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标题二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E20B6FB-B713-6FAE-F2E3-767D403D0070}"/>
              </a:ext>
            </a:extLst>
          </p:cNvPr>
          <p:cNvSpPr txBox="1"/>
          <p:nvPr/>
        </p:nvSpPr>
        <p:spPr>
          <a:xfrm>
            <a:off x="4609500" y="4053393"/>
            <a:ext cx="2831786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请在此处添加副标题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731DC74D-92F0-BBEE-63B5-23BDCA8F66AB}"/>
              </a:ext>
            </a:extLst>
          </p:cNvPr>
          <p:cNvCxnSpPr>
            <a:cxnSpLocks/>
          </p:cNvCxnSpPr>
          <p:nvPr/>
        </p:nvCxnSpPr>
        <p:spPr>
          <a:xfrm flipH="1" flipV="1">
            <a:off x="4716523" y="4096931"/>
            <a:ext cx="876847" cy="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49879CAE-BB9A-B647-B2FF-764F638AC133}"/>
              </a:ext>
            </a:extLst>
          </p:cNvPr>
          <p:cNvSpPr txBox="1"/>
          <p:nvPr/>
        </p:nvSpPr>
        <p:spPr>
          <a:xfrm>
            <a:off x="4628804" y="4518072"/>
            <a:ext cx="2812482" cy="119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请在此添加描述文字，本段落字号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12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倍。请在此添加描述文字，本段落字号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12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号，行间距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1.3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倍。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5A6F2E4-9A0A-7A89-BEE6-2BAF60799AF1}"/>
              </a:ext>
            </a:extLst>
          </p:cNvPr>
          <p:cNvGrpSpPr/>
          <p:nvPr/>
        </p:nvGrpSpPr>
        <p:grpSpPr>
          <a:xfrm>
            <a:off x="8097845" y="3588292"/>
            <a:ext cx="2831786" cy="2122992"/>
            <a:chOff x="1121155" y="3588292"/>
            <a:chExt cx="2831786" cy="212299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E4A3FAA-0692-B816-564E-3D1EC090642B}"/>
                </a:ext>
              </a:extLst>
            </p:cNvPr>
            <p:cNvSpPr txBox="1"/>
            <p:nvPr/>
          </p:nvSpPr>
          <p:spPr>
            <a:xfrm>
              <a:off x="1121155" y="3588292"/>
              <a:ext cx="1726881" cy="539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标题三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7789C2B-FAFC-9C5B-33E0-C72F8B4D2098}"/>
                </a:ext>
              </a:extLst>
            </p:cNvPr>
            <p:cNvSpPr txBox="1"/>
            <p:nvPr/>
          </p:nvSpPr>
          <p:spPr>
            <a:xfrm>
              <a:off x="1121155" y="4053393"/>
              <a:ext cx="2831786" cy="464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请在此处添加副标题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DD2CAA20-1138-1541-CD73-F190FEE915A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28178" y="4096931"/>
              <a:ext cx="876847" cy="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F940BA9-A708-4740-9AE1-FC7AFA778A03}"/>
                </a:ext>
              </a:extLst>
            </p:cNvPr>
            <p:cNvSpPr txBox="1"/>
            <p:nvPr/>
          </p:nvSpPr>
          <p:spPr>
            <a:xfrm>
              <a:off x="1140459" y="4518072"/>
              <a:ext cx="2812482" cy="1193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请在此添加描述文字，本段落字号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倍。请在此添加描述文字，本段落字号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4946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A77AB39-2DB0-3440-D698-7CF45F1D11C9}"/>
              </a:ext>
            </a:extLst>
          </p:cNvPr>
          <p:cNvSpPr txBox="1"/>
          <p:nvPr/>
        </p:nvSpPr>
        <p:spPr>
          <a:xfrm>
            <a:off x="731838" y="705729"/>
            <a:ext cx="285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rPr>
              <a:t>三段内容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3B40932-C917-C963-FB44-458E1FCE35AA}"/>
              </a:ext>
            </a:extLst>
          </p:cNvPr>
          <p:cNvCxnSpPr/>
          <p:nvPr/>
        </p:nvCxnSpPr>
        <p:spPr>
          <a:xfrm>
            <a:off x="863600" y="1239520"/>
            <a:ext cx="660400" cy="0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9024675C-F1D0-94D0-8DC2-CA5F44308606}"/>
              </a:ext>
            </a:extLst>
          </p:cNvPr>
          <p:cNvSpPr/>
          <p:nvPr/>
        </p:nvSpPr>
        <p:spPr>
          <a:xfrm>
            <a:off x="962107" y="2639030"/>
            <a:ext cx="10267786" cy="29854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OPPOSans R"/>
              <a:ea typeface="阿里巴巴普惠体 R"/>
              <a:cs typeface="+mn-cs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43C0EA8-0565-4F20-339F-3E0C4F596A78}"/>
              </a:ext>
            </a:extLst>
          </p:cNvPr>
          <p:cNvGrpSpPr/>
          <p:nvPr/>
        </p:nvGrpSpPr>
        <p:grpSpPr>
          <a:xfrm>
            <a:off x="1213036" y="3235607"/>
            <a:ext cx="2831786" cy="2045635"/>
            <a:chOff x="1121155" y="3588292"/>
            <a:chExt cx="2831786" cy="204563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A8BBDEC-9558-5E49-F7B5-DBA5FDDD4C1A}"/>
                </a:ext>
              </a:extLst>
            </p:cNvPr>
            <p:cNvSpPr txBox="1"/>
            <p:nvPr/>
          </p:nvSpPr>
          <p:spPr>
            <a:xfrm>
              <a:off x="1121155" y="3588292"/>
              <a:ext cx="2831786" cy="539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标题一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C64DBB7-A8BD-994F-4D95-E5C7F1CBAFDA}"/>
                </a:ext>
              </a:extLst>
            </p:cNvPr>
            <p:cNvSpPr txBox="1"/>
            <p:nvPr/>
          </p:nvSpPr>
          <p:spPr>
            <a:xfrm>
              <a:off x="1140459" y="4160639"/>
              <a:ext cx="2812482" cy="1473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请在此添加描述文字，本段落字号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倍。请在此添加描述文字，本段落字号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倍。请在此添加描述文字，本段落字号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2F3F9E5-BED5-F349-1B84-9168349E6012}"/>
              </a:ext>
            </a:extLst>
          </p:cNvPr>
          <p:cNvGrpSpPr/>
          <p:nvPr/>
        </p:nvGrpSpPr>
        <p:grpSpPr>
          <a:xfrm>
            <a:off x="4701381" y="3235607"/>
            <a:ext cx="2831786" cy="2012410"/>
            <a:chOff x="14667900" y="-1218170"/>
            <a:chExt cx="2831786" cy="20124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3629A89-7B2D-7118-59EE-F9AD466E1120}"/>
                </a:ext>
              </a:extLst>
            </p:cNvPr>
            <p:cNvSpPr txBox="1"/>
            <p:nvPr/>
          </p:nvSpPr>
          <p:spPr>
            <a:xfrm>
              <a:off x="14667900" y="-1218170"/>
              <a:ext cx="2831786" cy="539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标题</a:t>
              </a:r>
              <a:r>
                <a:rPr lang="zh-CN" altLang="en-US" sz="2400" dirty="0">
                  <a:solidFill>
                    <a:srgbClr val="E7E6E6">
                      <a:lumMod val="25000"/>
                    </a:srgb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二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9879CAE-BB9A-B647-B2FF-764F638AC133}"/>
                </a:ext>
              </a:extLst>
            </p:cNvPr>
            <p:cNvSpPr txBox="1"/>
            <p:nvPr/>
          </p:nvSpPr>
          <p:spPr>
            <a:xfrm>
              <a:off x="14687204" y="-679048"/>
              <a:ext cx="2812482" cy="1473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请在此添加描述文字，本段落字号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倍。请在此添加描述文字，本段落字号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倍。请在此添加描述文字，本段落字号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5A6F2E4-9A0A-7A89-BEE6-2BAF60799AF1}"/>
              </a:ext>
            </a:extLst>
          </p:cNvPr>
          <p:cNvGrpSpPr/>
          <p:nvPr/>
        </p:nvGrpSpPr>
        <p:grpSpPr>
          <a:xfrm>
            <a:off x="8189726" y="3235607"/>
            <a:ext cx="2831786" cy="2014298"/>
            <a:chOff x="1121155" y="3588292"/>
            <a:chExt cx="2831786" cy="201429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E4A3FAA-0692-B816-564E-3D1EC090642B}"/>
                </a:ext>
              </a:extLst>
            </p:cNvPr>
            <p:cNvSpPr txBox="1"/>
            <p:nvPr/>
          </p:nvSpPr>
          <p:spPr>
            <a:xfrm>
              <a:off x="1121155" y="3588292"/>
              <a:ext cx="2789238" cy="539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标题三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DD2CAA20-1138-1541-CD73-F190FEE915A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28178" y="4096931"/>
              <a:ext cx="876847" cy="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F940BA9-A708-4740-9AE1-FC7AFA778A03}"/>
                </a:ext>
              </a:extLst>
            </p:cNvPr>
            <p:cNvSpPr txBox="1"/>
            <p:nvPr/>
          </p:nvSpPr>
          <p:spPr>
            <a:xfrm>
              <a:off x="1140459" y="4129302"/>
              <a:ext cx="2812482" cy="1473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请在此添加描述文字，本段落字号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倍。请在此添加描述文字，本段落字号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倍。请在此添加描述文字，本段落字号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E19DAC21-2DC5-24E0-C2D2-B359D3A45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443" y="1564879"/>
            <a:ext cx="10266554" cy="1475360"/>
          </a:xfrm>
          <a:prstGeom prst="rect">
            <a:avLst/>
          </a:prstGeom>
        </p:spPr>
      </p:pic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A261C2C0-3810-685B-766A-2403E2E7E6BA}"/>
              </a:ext>
            </a:extLst>
          </p:cNvPr>
          <p:cNvSpPr/>
          <p:nvPr/>
        </p:nvSpPr>
        <p:spPr>
          <a:xfrm flipV="1">
            <a:off x="962003" y="1564879"/>
            <a:ext cx="385856" cy="385856"/>
          </a:xfrm>
          <a:prstGeom prst="rtTriangl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22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8D0B93-5DCF-B8C8-C238-A8E132D32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68413"/>
            <a:ext cx="5363377" cy="500538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F3ED994-818A-329C-4892-FAADD4639E76}"/>
              </a:ext>
            </a:extLst>
          </p:cNvPr>
          <p:cNvGrpSpPr/>
          <p:nvPr/>
        </p:nvGrpSpPr>
        <p:grpSpPr>
          <a:xfrm>
            <a:off x="1210784" y="4099106"/>
            <a:ext cx="486641" cy="480890"/>
            <a:chOff x="1243671" y="4048076"/>
            <a:chExt cx="486641" cy="48089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52804EF-ED7B-EE40-6FE3-6786012086F8}"/>
                </a:ext>
              </a:extLst>
            </p:cNvPr>
            <p:cNvSpPr>
              <a:spLocks/>
            </p:cNvSpPr>
            <p:nvPr/>
          </p:nvSpPr>
          <p:spPr>
            <a:xfrm>
              <a:off x="1243671" y="4048076"/>
              <a:ext cx="486641" cy="4808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endParaRPr>
            </a:p>
          </p:txBody>
        </p:sp>
        <p:sp>
          <p:nvSpPr>
            <p:cNvPr id="6" name="compass_266070">
              <a:extLst>
                <a:ext uri="{FF2B5EF4-FFF2-40B4-BE49-F238E27FC236}">
                  <a16:creationId xmlns:a16="http://schemas.microsoft.com/office/drawing/2014/main" id="{BCEB5C92-04DD-D9A2-9B66-DAE02EE7699D}"/>
                </a:ext>
              </a:extLst>
            </p:cNvPr>
            <p:cNvSpPr/>
            <p:nvPr/>
          </p:nvSpPr>
          <p:spPr>
            <a:xfrm>
              <a:off x="1296433" y="4166234"/>
              <a:ext cx="381117" cy="24457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  <a:gd name="connsiteX59" fmla="*/ 121763 h 600884"/>
                <a:gd name="connsiteY59" fmla="*/ 121763 h 600884"/>
                <a:gd name="connsiteX60" fmla="*/ 121763 h 600884"/>
                <a:gd name="connsiteY60" fmla="*/ 121763 h 600884"/>
                <a:gd name="connsiteX61" fmla="*/ 121763 h 600884"/>
                <a:gd name="connsiteY61" fmla="*/ 121763 h 600884"/>
                <a:gd name="connsiteX62" fmla="*/ 121763 h 600884"/>
                <a:gd name="connsiteY62" fmla="*/ 121763 h 600884"/>
                <a:gd name="connsiteX63" fmla="*/ 121763 h 600884"/>
                <a:gd name="connsiteY63" fmla="*/ 121763 h 600884"/>
                <a:gd name="connsiteX64" fmla="*/ 121763 h 600884"/>
                <a:gd name="connsiteY64" fmla="*/ 121763 h 600884"/>
                <a:gd name="connsiteX65" fmla="*/ 121763 h 600884"/>
                <a:gd name="connsiteY65" fmla="*/ 121763 h 600884"/>
                <a:gd name="connsiteX66" fmla="*/ 121763 h 600884"/>
                <a:gd name="connsiteY66" fmla="*/ 121763 h 600884"/>
                <a:gd name="connsiteX67" fmla="*/ 121763 h 600884"/>
                <a:gd name="connsiteY67" fmla="*/ 121763 h 600884"/>
                <a:gd name="connsiteX68" fmla="*/ 121763 h 600884"/>
                <a:gd name="connsiteY68" fmla="*/ 121763 h 600884"/>
                <a:gd name="connsiteX69" fmla="*/ 121763 h 600884"/>
                <a:gd name="connsiteY69" fmla="*/ 121763 h 600884"/>
                <a:gd name="connsiteX70" fmla="*/ 121763 h 600884"/>
                <a:gd name="connsiteY70" fmla="*/ 121763 h 600884"/>
                <a:gd name="connsiteX71" fmla="*/ 121763 h 600884"/>
                <a:gd name="connsiteY71" fmla="*/ 121763 h 600884"/>
                <a:gd name="connsiteX72" fmla="*/ 121763 h 600884"/>
                <a:gd name="connsiteY72" fmla="*/ 121763 h 600884"/>
                <a:gd name="connsiteX73" fmla="*/ 121763 h 600884"/>
                <a:gd name="connsiteY73" fmla="*/ 121763 h 600884"/>
                <a:gd name="connsiteX74" fmla="*/ 121763 h 600884"/>
                <a:gd name="connsiteY74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08415" h="390439">
                  <a:moveTo>
                    <a:pt x="266173" y="281909"/>
                  </a:moveTo>
                  <a:lnTo>
                    <a:pt x="537850" y="281909"/>
                  </a:lnTo>
                  <a:lnTo>
                    <a:pt x="537850" y="303643"/>
                  </a:lnTo>
                  <a:lnTo>
                    <a:pt x="266173" y="303643"/>
                  </a:lnTo>
                  <a:close/>
                  <a:moveTo>
                    <a:pt x="266173" y="216918"/>
                  </a:moveTo>
                  <a:lnTo>
                    <a:pt x="537850" y="216918"/>
                  </a:lnTo>
                  <a:lnTo>
                    <a:pt x="537850" y="238652"/>
                  </a:lnTo>
                  <a:lnTo>
                    <a:pt x="266173" y="238652"/>
                  </a:lnTo>
                  <a:close/>
                  <a:moveTo>
                    <a:pt x="119589" y="184458"/>
                  </a:moveTo>
                  <a:lnTo>
                    <a:pt x="141172" y="184458"/>
                  </a:lnTo>
                  <a:lnTo>
                    <a:pt x="141172" y="216881"/>
                  </a:lnTo>
                  <a:lnTo>
                    <a:pt x="184741" y="216881"/>
                  </a:lnTo>
                  <a:lnTo>
                    <a:pt x="184741" y="238630"/>
                  </a:lnTo>
                  <a:lnTo>
                    <a:pt x="141172" y="238630"/>
                  </a:lnTo>
                  <a:lnTo>
                    <a:pt x="141172" y="271254"/>
                  </a:lnTo>
                  <a:lnTo>
                    <a:pt x="119589" y="271254"/>
                  </a:lnTo>
                  <a:lnTo>
                    <a:pt x="119589" y="238630"/>
                  </a:lnTo>
                  <a:lnTo>
                    <a:pt x="97804" y="238630"/>
                  </a:lnTo>
                  <a:lnTo>
                    <a:pt x="97804" y="216881"/>
                  </a:lnTo>
                  <a:lnTo>
                    <a:pt x="119589" y="216881"/>
                  </a:lnTo>
                  <a:close/>
                  <a:moveTo>
                    <a:pt x="141167" y="162739"/>
                  </a:moveTo>
                  <a:cubicBezTo>
                    <a:pt x="105277" y="162739"/>
                    <a:pt x="76041" y="191940"/>
                    <a:pt x="76041" y="227786"/>
                  </a:cubicBezTo>
                  <a:cubicBezTo>
                    <a:pt x="76041" y="263631"/>
                    <a:pt x="105277" y="292832"/>
                    <a:pt x="141167" y="292832"/>
                  </a:cubicBezTo>
                  <a:cubicBezTo>
                    <a:pt x="177258" y="292832"/>
                    <a:pt x="206494" y="263631"/>
                    <a:pt x="206494" y="227786"/>
                  </a:cubicBezTo>
                  <a:cubicBezTo>
                    <a:pt x="206494" y="191940"/>
                    <a:pt x="177258" y="162739"/>
                    <a:pt x="141167" y="162739"/>
                  </a:cubicBezTo>
                  <a:close/>
                  <a:moveTo>
                    <a:pt x="266173" y="151857"/>
                  </a:moveTo>
                  <a:lnTo>
                    <a:pt x="537850" y="151857"/>
                  </a:lnTo>
                  <a:lnTo>
                    <a:pt x="537850" y="173591"/>
                  </a:lnTo>
                  <a:lnTo>
                    <a:pt x="266173" y="173591"/>
                  </a:lnTo>
                  <a:close/>
                  <a:moveTo>
                    <a:pt x="141167" y="140990"/>
                  </a:moveTo>
                  <a:cubicBezTo>
                    <a:pt x="189154" y="140990"/>
                    <a:pt x="228068" y="179857"/>
                    <a:pt x="228068" y="227786"/>
                  </a:cubicBezTo>
                  <a:cubicBezTo>
                    <a:pt x="228068" y="275714"/>
                    <a:pt x="189154" y="314581"/>
                    <a:pt x="141167" y="314581"/>
                  </a:cubicBezTo>
                  <a:cubicBezTo>
                    <a:pt x="93381" y="314581"/>
                    <a:pt x="54265" y="275714"/>
                    <a:pt x="54265" y="227786"/>
                  </a:cubicBezTo>
                  <a:cubicBezTo>
                    <a:pt x="54265" y="179857"/>
                    <a:pt x="93381" y="140990"/>
                    <a:pt x="141167" y="140990"/>
                  </a:cubicBezTo>
                  <a:close/>
                  <a:moveTo>
                    <a:pt x="445472" y="21546"/>
                  </a:moveTo>
                  <a:lnTo>
                    <a:pt x="445472" y="70275"/>
                  </a:lnTo>
                  <a:cubicBezTo>
                    <a:pt x="445472" y="79336"/>
                    <a:pt x="452732" y="86787"/>
                    <a:pt x="461807" y="86787"/>
                  </a:cubicBezTo>
                  <a:cubicBezTo>
                    <a:pt x="470680" y="86787"/>
                    <a:pt x="477940" y="79336"/>
                    <a:pt x="477940" y="70275"/>
                  </a:cubicBezTo>
                  <a:lnTo>
                    <a:pt x="477940" y="21546"/>
                  </a:lnTo>
                  <a:close/>
                  <a:moveTo>
                    <a:pt x="130274" y="21546"/>
                  </a:moveTo>
                  <a:lnTo>
                    <a:pt x="130274" y="70275"/>
                  </a:lnTo>
                  <a:cubicBezTo>
                    <a:pt x="130274" y="79336"/>
                    <a:pt x="137735" y="86787"/>
                    <a:pt x="146608" y="86787"/>
                  </a:cubicBezTo>
                  <a:cubicBezTo>
                    <a:pt x="155683" y="86787"/>
                    <a:pt x="162943" y="79336"/>
                    <a:pt x="162943" y="70275"/>
                  </a:cubicBezTo>
                  <a:lnTo>
                    <a:pt x="162943" y="21546"/>
                  </a:lnTo>
                  <a:close/>
                  <a:moveTo>
                    <a:pt x="32669" y="21546"/>
                  </a:moveTo>
                  <a:cubicBezTo>
                    <a:pt x="26619" y="21546"/>
                    <a:pt x="21780" y="26580"/>
                    <a:pt x="21780" y="32419"/>
                  </a:cubicBezTo>
                  <a:lnTo>
                    <a:pt x="21780" y="357819"/>
                  </a:lnTo>
                  <a:cubicBezTo>
                    <a:pt x="21780" y="363859"/>
                    <a:pt x="26619" y="368692"/>
                    <a:pt x="32669" y="368692"/>
                  </a:cubicBezTo>
                  <a:lnTo>
                    <a:pt x="575746" y="368692"/>
                  </a:lnTo>
                  <a:cubicBezTo>
                    <a:pt x="581796" y="368692"/>
                    <a:pt x="586636" y="363859"/>
                    <a:pt x="586636" y="357819"/>
                  </a:cubicBezTo>
                  <a:lnTo>
                    <a:pt x="586636" y="32419"/>
                  </a:lnTo>
                  <a:cubicBezTo>
                    <a:pt x="586636" y="26580"/>
                    <a:pt x="581796" y="21546"/>
                    <a:pt x="575746" y="21546"/>
                  </a:cubicBezTo>
                  <a:lnTo>
                    <a:pt x="499719" y="21546"/>
                  </a:lnTo>
                  <a:lnTo>
                    <a:pt x="499719" y="70275"/>
                  </a:lnTo>
                  <a:cubicBezTo>
                    <a:pt x="499719" y="91418"/>
                    <a:pt x="482578" y="108332"/>
                    <a:pt x="461807" y="108332"/>
                  </a:cubicBezTo>
                  <a:cubicBezTo>
                    <a:pt x="440834" y="108332"/>
                    <a:pt x="423692" y="91418"/>
                    <a:pt x="423692" y="70275"/>
                  </a:cubicBezTo>
                  <a:lnTo>
                    <a:pt x="423692" y="21546"/>
                  </a:lnTo>
                  <a:lnTo>
                    <a:pt x="184723" y="21546"/>
                  </a:lnTo>
                  <a:lnTo>
                    <a:pt x="184723" y="70275"/>
                  </a:lnTo>
                  <a:cubicBezTo>
                    <a:pt x="184723" y="91418"/>
                    <a:pt x="167581" y="108332"/>
                    <a:pt x="146608" y="108332"/>
                  </a:cubicBezTo>
                  <a:cubicBezTo>
                    <a:pt x="125636" y="108332"/>
                    <a:pt x="108696" y="91418"/>
                    <a:pt x="108696" y="70275"/>
                  </a:cubicBezTo>
                  <a:lnTo>
                    <a:pt x="108696" y="21546"/>
                  </a:lnTo>
                  <a:close/>
                  <a:moveTo>
                    <a:pt x="32669" y="0"/>
                  </a:moveTo>
                  <a:lnTo>
                    <a:pt x="108696" y="0"/>
                  </a:lnTo>
                  <a:lnTo>
                    <a:pt x="184723" y="0"/>
                  </a:lnTo>
                  <a:lnTo>
                    <a:pt x="423692" y="0"/>
                  </a:lnTo>
                  <a:lnTo>
                    <a:pt x="499719" y="0"/>
                  </a:lnTo>
                  <a:lnTo>
                    <a:pt x="575746" y="0"/>
                  </a:lnTo>
                  <a:cubicBezTo>
                    <a:pt x="593694" y="0"/>
                    <a:pt x="608415" y="14498"/>
                    <a:pt x="608415" y="32419"/>
                  </a:cubicBezTo>
                  <a:lnTo>
                    <a:pt x="608415" y="357819"/>
                  </a:lnTo>
                  <a:cubicBezTo>
                    <a:pt x="608415" y="375941"/>
                    <a:pt x="593694" y="390439"/>
                    <a:pt x="575746" y="390439"/>
                  </a:cubicBezTo>
                  <a:lnTo>
                    <a:pt x="32669" y="390439"/>
                  </a:lnTo>
                  <a:cubicBezTo>
                    <a:pt x="14721" y="390439"/>
                    <a:pt x="0" y="375941"/>
                    <a:pt x="0" y="357819"/>
                  </a:cubicBezTo>
                  <a:lnTo>
                    <a:pt x="0" y="32419"/>
                  </a:lnTo>
                  <a:cubicBezTo>
                    <a:pt x="0" y="14498"/>
                    <a:pt x="14721" y="0"/>
                    <a:pt x="32669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1EC4171-F46A-D101-0B57-CA92F80F5307}"/>
              </a:ext>
            </a:extLst>
          </p:cNvPr>
          <p:cNvGrpSpPr/>
          <p:nvPr/>
        </p:nvGrpSpPr>
        <p:grpSpPr>
          <a:xfrm>
            <a:off x="1210784" y="5020228"/>
            <a:ext cx="486641" cy="480890"/>
            <a:chOff x="1210784" y="5020229"/>
            <a:chExt cx="486641" cy="48089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A7D2018-A7B1-E1E5-1F4F-6736929AA20C}"/>
                </a:ext>
              </a:extLst>
            </p:cNvPr>
            <p:cNvSpPr>
              <a:spLocks/>
            </p:cNvSpPr>
            <p:nvPr/>
          </p:nvSpPr>
          <p:spPr>
            <a:xfrm>
              <a:off x="1210784" y="5020229"/>
              <a:ext cx="486641" cy="4808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endParaRPr>
            </a:p>
          </p:txBody>
        </p:sp>
        <p:sp>
          <p:nvSpPr>
            <p:cNvPr id="9" name="magnifying-glass-with-check-mark_49213">
              <a:extLst>
                <a:ext uri="{FF2B5EF4-FFF2-40B4-BE49-F238E27FC236}">
                  <a16:creationId xmlns:a16="http://schemas.microsoft.com/office/drawing/2014/main" id="{C1FC20BC-A2E1-056A-B62A-A4EEE53AEC56}"/>
                </a:ext>
              </a:extLst>
            </p:cNvPr>
            <p:cNvSpPr>
              <a:spLocks/>
            </p:cNvSpPr>
            <p:nvPr/>
          </p:nvSpPr>
          <p:spPr>
            <a:xfrm>
              <a:off x="1321091" y="5084408"/>
              <a:ext cx="270884" cy="352531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55711" h="606722">
                  <a:moveTo>
                    <a:pt x="143632" y="356677"/>
                  </a:moveTo>
                  <a:cubicBezTo>
                    <a:pt x="125738" y="356677"/>
                    <a:pt x="111050" y="371252"/>
                    <a:pt x="111050" y="389205"/>
                  </a:cubicBezTo>
                  <a:cubicBezTo>
                    <a:pt x="111050" y="407157"/>
                    <a:pt x="125738" y="421822"/>
                    <a:pt x="143632" y="421822"/>
                  </a:cubicBezTo>
                  <a:cubicBezTo>
                    <a:pt x="161614" y="421822"/>
                    <a:pt x="176303" y="407157"/>
                    <a:pt x="176303" y="389205"/>
                  </a:cubicBezTo>
                  <a:cubicBezTo>
                    <a:pt x="176303" y="371252"/>
                    <a:pt x="161614" y="356677"/>
                    <a:pt x="143632" y="356677"/>
                  </a:cubicBezTo>
                  <a:close/>
                  <a:moveTo>
                    <a:pt x="312061" y="270824"/>
                  </a:moveTo>
                  <a:cubicBezTo>
                    <a:pt x="294079" y="270824"/>
                    <a:pt x="279479" y="285488"/>
                    <a:pt x="279479" y="303352"/>
                  </a:cubicBezTo>
                  <a:cubicBezTo>
                    <a:pt x="279479" y="321305"/>
                    <a:pt x="294079" y="335969"/>
                    <a:pt x="312061" y="335969"/>
                  </a:cubicBezTo>
                  <a:cubicBezTo>
                    <a:pt x="330044" y="335969"/>
                    <a:pt x="344732" y="321305"/>
                    <a:pt x="344732" y="303352"/>
                  </a:cubicBezTo>
                  <a:cubicBezTo>
                    <a:pt x="344732" y="285488"/>
                    <a:pt x="330044" y="270824"/>
                    <a:pt x="312061" y="270824"/>
                  </a:cubicBezTo>
                  <a:close/>
                  <a:moveTo>
                    <a:pt x="143632" y="184971"/>
                  </a:moveTo>
                  <a:cubicBezTo>
                    <a:pt x="125738" y="184971"/>
                    <a:pt x="111050" y="199547"/>
                    <a:pt x="111050" y="217499"/>
                  </a:cubicBezTo>
                  <a:cubicBezTo>
                    <a:pt x="111050" y="235452"/>
                    <a:pt x="125738" y="250116"/>
                    <a:pt x="143632" y="250116"/>
                  </a:cubicBezTo>
                  <a:cubicBezTo>
                    <a:pt x="161614" y="250116"/>
                    <a:pt x="176303" y="235452"/>
                    <a:pt x="176303" y="217499"/>
                  </a:cubicBezTo>
                  <a:cubicBezTo>
                    <a:pt x="176303" y="199547"/>
                    <a:pt x="161614" y="184971"/>
                    <a:pt x="143632" y="184971"/>
                  </a:cubicBezTo>
                  <a:close/>
                  <a:moveTo>
                    <a:pt x="143632" y="166041"/>
                  </a:moveTo>
                  <a:cubicBezTo>
                    <a:pt x="172119" y="166041"/>
                    <a:pt x="195264" y="189148"/>
                    <a:pt x="195264" y="217499"/>
                  </a:cubicBezTo>
                  <a:cubicBezTo>
                    <a:pt x="195264" y="223010"/>
                    <a:pt x="194196" y="228164"/>
                    <a:pt x="192594" y="233052"/>
                  </a:cubicBezTo>
                  <a:lnTo>
                    <a:pt x="272625" y="270557"/>
                  </a:lnTo>
                  <a:cubicBezTo>
                    <a:pt x="282150" y="259270"/>
                    <a:pt x="296215" y="251894"/>
                    <a:pt x="312061" y="251894"/>
                  </a:cubicBezTo>
                  <a:cubicBezTo>
                    <a:pt x="340548" y="251894"/>
                    <a:pt x="363694" y="275001"/>
                    <a:pt x="363694" y="303352"/>
                  </a:cubicBezTo>
                  <a:cubicBezTo>
                    <a:pt x="363694" y="331792"/>
                    <a:pt x="340548" y="354899"/>
                    <a:pt x="312061" y="354899"/>
                  </a:cubicBezTo>
                  <a:cubicBezTo>
                    <a:pt x="297373" y="354899"/>
                    <a:pt x="284108" y="348589"/>
                    <a:pt x="274672" y="338724"/>
                  </a:cubicBezTo>
                  <a:lnTo>
                    <a:pt x="193573" y="376762"/>
                  </a:lnTo>
                  <a:cubicBezTo>
                    <a:pt x="194552" y="380762"/>
                    <a:pt x="195264" y="384939"/>
                    <a:pt x="195264" y="389294"/>
                  </a:cubicBezTo>
                  <a:cubicBezTo>
                    <a:pt x="195264" y="417645"/>
                    <a:pt x="172119" y="440752"/>
                    <a:pt x="143632" y="440752"/>
                  </a:cubicBezTo>
                  <a:cubicBezTo>
                    <a:pt x="115234" y="440752"/>
                    <a:pt x="92088" y="417645"/>
                    <a:pt x="92088" y="389294"/>
                  </a:cubicBezTo>
                  <a:cubicBezTo>
                    <a:pt x="92088" y="360854"/>
                    <a:pt x="115234" y="337747"/>
                    <a:pt x="143632" y="337747"/>
                  </a:cubicBezTo>
                  <a:cubicBezTo>
                    <a:pt x="160991" y="337747"/>
                    <a:pt x="176303" y="346367"/>
                    <a:pt x="185650" y="359521"/>
                  </a:cubicBezTo>
                  <a:lnTo>
                    <a:pt x="264346" y="322638"/>
                  </a:lnTo>
                  <a:cubicBezTo>
                    <a:pt x="261853" y="316683"/>
                    <a:pt x="260518" y="310195"/>
                    <a:pt x="260518" y="303352"/>
                  </a:cubicBezTo>
                  <a:cubicBezTo>
                    <a:pt x="260518" y="297664"/>
                    <a:pt x="261586" y="292332"/>
                    <a:pt x="263366" y="287177"/>
                  </a:cubicBezTo>
                  <a:lnTo>
                    <a:pt x="183603" y="249761"/>
                  </a:lnTo>
                  <a:cubicBezTo>
                    <a:pt x="174077" y="261403"/>
                    <a:pt x="159834" y="269047"/>
                    <a:pt x="143632" y="269047"/>
                  </a:cubicBezTo>
                  <a:cubicBezTo>
                    <a:pt x="115234" y="269047"/>
                    <a:pt x="92088" y="245939"/>
                    <a:pt x="92088" y="217499"/>
                  </a:cubicBezTo>
                  <a:cubicBezTo>
                    <a:pt x="92088" y="189148"/>
                    <a:pt x="115234" y="166041"/>
                    <a:pt x="143632" y="166041"/>
                  </a:cubicBezTo>
                  <a:close/>
                  <a:moveTo>
                    <a:pt x="370710" y="28794"/>
                  </a:moveTo>
                  <a:lnTo>
                    <a:pt x="370710" y="95981"/>
                  </a:lnTo>
                  <a:lnTo>
                    <a:pt x="431234" y="95981"/>
                  </a:lnTo>
                  <a:close/>
                  <a:moveTo>
                    <a:pt x="19047" y="18930"/>
                  </a:moveTo>
                  <a:lnTo>
                    <a:pt x="19047" y="587704"/>
                  </a:lnTo>
                  <a:lnTo>
                    <a:pt x="436753" y="587704"/>
                  </a:lnTo>
                  <a:lnTo>
                    <a:pt x="436753" y="114910"/>
                  </a:lnTo>
                  <a:lnTo>
                    <a:pt x="351663" y="114910"/>
                  </a:lnTo>
                  <a:lnTo>
                    <a:pt x="351663" y="18930"/>
                  </a:lnTo>
                  <a:close/>
                  <a:moveTo>
                    <a:pt x="0" y="0"/>
                  </a:moveTo>
                  <a:lnTo>
                    <a:pt x="370265" y="0"/>
                  </a:lnTo>
                  <a:lnTo>
                    <a:pt x="455711" y="94825"/>
                  </a:lnTo>
                  <a:lnTo>
                    <a:pt x="455711" y="606722"/>
                  </a:lnTo>
                  <a:lnTo>
                    <a:pt x="0" y="606722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0B712B-0356-ED45-902C-7B0554930B9E}"/>
              </a:ext>
            </a:extLst>
          </p:cNvPr>
          <p:cNvGrpSpPr/>
          <p:nvPr/>
        </p:nvGrpSpPr>
        <p:grpSpPr>
          <a:xfrm>
            <a:off x="1210784" y="2256862"/>
            <a:ext cx="486641" cy="480890"/>
            <a:chOff x="1271337" y="2256862"/>
            <a:chExt cx="486641" cy="48089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32AABDE-F6BD-857A-67DE-D28637873D22}"/>
                </a:ext>
              </a:extLst>
            </p:cNvPr>
            <p:cNvSpPr>
              <a:spLocks/>
            </p:cNvSpPr>
            <p:nvPr/>
          </p:nvSpPr>
          <p:spPr>
            <a:xfrm>
              <a:off x="1271337" y="2256862"/>
              <a:ext cx="486641" cy="4808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endParaRPr>
            </a:p>
          </p:txBody>
        </p:sp>
        <p:sp>
          <p:nvSpPr>
            <p:cNvPr id="12" name="pen_151584">
              <a:extLst>
                <a:ext uri="{FF2B5EF4-FFF2-40B4-BE49-F238E27FC236}">
                  <a16:creationId xmlns:a16="http://schemas.microsoft.com/office/drawing/2014/main" id="{80186CC5-572B-E132-8CCB-D36DDB864CE2}"/>
                </a:ext>
              </a:extLst>
            </p:cNvPr>
            <p:cNvSpPr/>
            <p:nvPr/>
          </p:nvSpPr>
          <p:spPr>
            <a:xfrm>
              <a:off x="1311156" y="2299027"/>
              <a:ext cx="407003" cy="396560"/>
            </a:xfrm>
            <a:custGeom>
              <a:avLst/>
              <a:gdLst>
                <a:gd name="T0" fmla="*/ 6262 w 6694"/>
                <a:gd name="T1" fmla="*/ 530 h 6533"/>
                <a:gd name="T2" fmla="*/ 4934 w 6694"/>
                <a:gd name="T3" fmla="*/ 530 h 6533"/>
                <a:gd name="T4" fmla="*/ 4646 w 6694"/>
                <a:gd name="T5" fmla="*/ 807 h 6533"/>
                <a:gd name="T6" fmla="*/ 4348 w 6694"/>
                <a:gd name="T7" fmla="*/ 520 h 6533"/>
                <a:gd name="T8" fmla="*/ 4679 w 6694"/>
                <a:gd name="T9" fmla="*/ 202 h 6533"/>
                <a:gd name="T10" fmla="*/ 4487 w 6694"/>
                <a:gd name="T11" fmla="*/ 0 h 6533"/>
                <a:gd name="T12" fmla="*/ 2270 w 6694"/>
                <a:gd name="T13" fmla="*/ 2128 h 6533"/>
                <a:gd name="T14" fmla="*/ 2462 w 6694"/>
                <a:gd name="T15" fmla="*/ 2330 h 6533"/>
                <a:gd name="T16" fmla="*/ 4146 w 6694"/>
                <a:gd name="T17" fmla="*/ 713 h 6533"/>
                <a:gd name="T18" fmla="*/ 4445 w 6694"/>
                <a:gd name="T19" fmla="*/ 1000 h 6533"/>
                <a:gd name="T20" fmla="*/ 1217 w 6694"/>
                <a:gd name="T21" fmla="*/ 4098 h 6533"/>
                <a:gd name="T22" fmla="*/ 1190 w 6694"/>
                <a:gd name="T23" fmla="*/ 4134 h 6533"/>
                <a:gd name="T24" fmla="*/ 1190 w 6694"/>
                <a:gd name="T25" fmla="*/ 4134 h 6533"/>
                <a:gd name="T26" fmla="*/ 28 w 6694"/>
                <a:gd name="T27" fmla="*/ 6328 h 6533"/>
                <a:gd name="T28" fmla="*/ 51 w 6694"/>
                <a:gd name="T29" fmla="*/ 6490 h 6533"/>
                <a:gd name="T30" fmla="*/ 151 w 6694"/>
                <a:gd name="T31" fmla="*/ 6533 h 6533"/>
                <a:gd name="T32" fmla="*/ 211 w 6694"/>
                <a:gd name="T33" fmla="*/ 6520 h 6533"/>
                <a:gd name="T34" fmla="*/ 2509 w 6694"/>
                <a:gd name="T35" fmla="*/ 5417 h 6533"/>
                <a:gd name="T36" fmla="*/ 2509 w 6694"/>
                <a:gd name="T37" fmla="*/ 5417 h 6533"/>
                <a:gd name="T38" fmla="*/ 2545 w 6694"/>
                <a:gd name="T39" fmla="*/ 5392 h 6533"/>
                <a:gd name="T40" fmla="*/ 6262 w 6694"/>
                <a:gd name="T41" fmla="*/ 1824 h 6533"/>
                <a:gd name="T42" fmla="*/ 6262 w 6694"/>
                <a:gd name="T43" fmla="*/ 530 h 6533"/>
                <a:gd name="T44" fmla="*/ 1375 w 6694"/>
                <a:gd name="T45" fmla="*/ 4379 h 6533"/>
                <a:gd name="T46" fmla="*/ 2264 w 6694"/>
                <a:gd name="T47" fmla="*/ 5225 h 6533"/>
                <a:gd name="T48" fmla="*/ 472 w 6694"/>
                <a:gd name="T49" fmla="*/ 6085 h 6533"/>
                <a:gd name="T50" fmla="*/ 1375 w 6694"/>
                <a:gd name="T51" fmla="*/ 4379 h 6533"/>
                <a:gd name="T52" fmla="*/ 2491 w 6694"/>
                <a:gd name="T53" fmla="*/ 5057 h 6533"/>
                <a:gd name="T54" fmla="*/ 1559 w 6694"/>
                <a:gd name="T55" fmla="*/ 4156 h 6533"/>
                <a:gd name="T56" fmla="*/ 4622 w 6694"/>
                <a:gd name="T57" fmla="*/ 1216 h 6533"/>
                <a:gd name="T58" fmla="*/ 5562 w 6694"/>
                <a:gd name="T59" fmla="*/ 2110 h 6533"/>
                <a:gd name="T60" fmla="*/ 2491 w 6694"/>
                <a:gd name="T61" fmla="*/ 5057 h 6533"/>
                <a:gd name="T62" fmla="*/ 6071 w 6694"/>
                <a:gd name="T63" fmla="*/ 1622 h 6533"/>
                <a:gd name="T64" fmla="*/ 5772 w 6694"/>
                <a:gd name="T65" fmla="*/ 1908 h 6533"/>
                <a:gd name="T66" fmla="*/ 4840 w 6694"/>
                <a:gd name="T67" fmla="*/ 1007 h 6533"/>
                <a:gd name="T68" fmla="*/ 5126 w 6694"/>
                <a:gd name="T69" fmla="*/ 733 h 6533"/>
                <a:gd name="T70" fmla="*/ 6071 w 6694"/>
                <a:gd name="T71" fmla="*/ 733 h 6533"/>
                <a:gd name="T72" fmla="*/ 6071 w 6694"/>
                <a:gd name="T73" fmla="*/ 1622 h 6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94" h="6533">
                  <a:moveTo>
                    <a:pt x="6262" y="530"/>
                  </a:moveTo>
                  <a:cubicBezTo>
                    <a:pt x="5916" y="182"/>
                    <a:pt x="5292" y="170"/>
                    <a:pt x="4934" y="530"/>
                  </a:cubicBezTo>
                  <a:lnTo>
                    <a:pt x="4646" y="807"/>
                  </a:lnTo>
                  <a:lnTo>
                    <a:pt x="4348" y="520"/>
                  </a:lnTo>
                  <a:lnTo>
                    <a:pt x="4679" y="202"/>
                  </a:lnTo>
                  <a:lnTo>
                    <a:pt x="4487" y="0"/>
                  </a:lnTo>
                  <a:lnTo>
                    <a:pt x="2270" y="2128"/>
                  </a:lnTo>
                  <a:lnTo>
                    <a:pt x="2462" y="2330"/>
                  </a:lnTo>
                  <a:lnTo>
                    <a:pt x="4146" y="713"/>
                  </a:lnTo>
                  <a:lnTo>
                    <a:pt x="4445" y="1000"/>
                  </a:lnTo>
                  <a:lnTo>
                    <a:pt x="1217" y="4098"/>
                  </a:lnTo>
                  <a:cubicBezTo>
                    <a:pt x="1206" y="4109"/>
                    <a:pt x="1197" y="4121"/>
                    <a:pt x="1190" y="4134"/>
                  </a:cubicBezTo>
                  <a:lnTo>
                    <a:pt x="1190" y="4134"/>
                  </a:lnTo>
                  <a:lnTo>
                    <a:pt x="28" y="6328"/>
                  </a:lnTo>
                  <a:cubicBezTo>
                    <a:pt x="0" y="6381"/>
                    <a:pt x="9" y="6446"/>
                    <a:pt x="51" y="6490"/>
                  </a:cubicBezTo>
                  <a:cubicBezTo>
                    <a:pt x="77" y="6518"/>
                    <a:pt x="114" y="6533"/>
                    <a:pt x="151" y="6533"/>
                  </a:cubicBezTo>
                  <a:cubicBezTo>
                    <a:pt x="171" y="6533"/>
                    <a:pt x="192" y="6529"/>
                    <a:pt x="211" y="6520"/>
                  </a:cubicBezTo>
                  <a:lnTo>
                    <a:pt x="2509" y="5417"/>
                  </a:lnTo>
                  <a:lnTo>
                    <a:pt x="2509" y="5417"/>
                  </a:lnTo>
                  <a:cubicBezTo>
                    <a:pt x="2522" y="5411"/>
                    <a:pt x="2535" y="5402"/>
                    <a:pt x="2545" y="5392"/>
                  </a:cubicBezTo>
                  <a:lnTo>
                    <a:pt x="6262" y="1824"/>
                  </a:lnTo>
                  <a:cubicBezTo>
                    <a:pt x="6694" y="1390"/>
                    <a:pt x="6582" y="851"/>
                    <a:pt x="6262" y="530"/>
                  </a:cubicBezTo>
                  <a:close/>
                  <a:moveTo>
                    <a:pt x="1375" y="4379"/>
                  </a:moveTo>
                  <a:cubicBezTo>
                    <a:pt x="1777" y="4554"/>
                    <a:pt x="2074" y="4836"/>
                    <a:pt x="2264" y="5225"/>
                  </a:cubicBezTo>
                  <a:lnTo>
                    <a:pt x="472" y="6085"/>
                  </a:lnTo>
                  <a:lnTo>
                    <a:pt x="1375" y="4379"/>
                  </a:lnTo>
                  <a:close/>
                  <a:moveTo>
                    <a:pt x="2491" y="5057"/>
                  </a:moveTo>
                  <a:cubicBezTo>
                    <a:pt x="2287" y="4659"/>
                    <a:pt x="1966" y="4351"/>
                    <a:pt x="1559" y="4156"/>
                  </a:cubicBezTo>
                  <a:lnTo>
                    <a:pt x="4622" y="1216"/>
                  </a:lnTo>
                  <a:cubicBezTo>
                    <a:pt x="5057" y="1396"/>
                    <a:pt x="5372" y="1697"/>
                    <a:pt x="5562" y="2110"/>
                  </a:cubicBezTo>
                  <a:lnTo>
                    <a:pt x="2491" y="5057"/>
                  </a:lnTo>
                  <a:close/>
                  <a:moveTo>
                    <a:pt x="6071" y="1622"/>
                  </a:moveTo>
                  <a:lnTo>
                    <a:pt x="5772" y="1908"/>
                  </a:lnTo>
                  <a:cubicBezTo>
                    <a:pt x="5569" y="1512"/>
                    <a:pt x="5250" y="1204"/>
                    <a:pt x="4840" y="1007"/>
                  </a:cubicBezTo>
                  <a:lnTo>
                    <a:pt x="5126" y="733"/>
                  </a:lnTo>
                  <a:cubicBezTo>
                    <a:pt x="5543" y="380"/>
                    <a:pt x="5945" y="612"/>
                    <a:pt x="6071" y="733"/>
                  </a:cubicBezTo>
                  <a:cubicBezTo>
                    <a:pt x="6195" y="852"/>
                    <a:pt x="6437" y="1240"/>
                    <a:pt x="6071" y="162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ECC815-5056-B307-E1F4-20B0C8026572}"/>
              </a:ext>
            </a:extLst>
          </p:cNvPr>
          <p:cNvGrpSpPr/>
          <p:nvPr/>
        </p:nvGrpSpPr>
        <p:grpSpPr>
          <a:xfrm>
            <a:off x="1210784" y="3177984"/>
            <a:ext cx="486641" cy="480890"/>
            <a:chOff x="1216297" y="3145938"/>
            <a:chExt cx="486641" cy="48089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A95B93E-6E78-A2CB-8F9B-355025C63639}"/>
                </a:ext>
              </a:extLst>
            </p:cNvPr>
            <p:cNvSpPr>
              <a:spLocks/>
            </p:cNvSpPr>
            <p:nvPr/>
          </p:nvSpPr>
          <p:spPr>
            <a:xfrm>
              <a:off x="1216297" y="3145938"/>
              <a:ext cx="486641" cy="48089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endParaRPr>
            </a:p>
          </p:txBody>
        </p:sp>
        <p:sp>
          <p:nvSpPr>
            <p:cNvPr id="15" name="new-page_88420">
              <a:extLst>
                <a:ext uri="{FF2B5EF4-FFF2-40B4-BE49-F238E27FC236}">
                  <a16:creationId xmlns:a16="http://schemas.microsoft.com/office/drawing/2014/main" id="{7BCFE8AD-4542-6FE0-3AFE-1EF7D4FE8A48}"/>
                </a:ext>
              </a:extLst>
            </p:cNvPr>
            <p:cNvSpPr>
              <a:spLocks/>
            </p:cNvSpPr>
            <p:nvPr/>
          </p:nvSpPr>
          <p:spPr>
            <a:xfrm>
              <a:off x="1321091" y="3206105"/>
              <a:ext cx="277052" cy="360557"/>
            </a:xfrm>
            <a:custGeom>
              <a:avLst/>
              <a:gdLst>
                <a:gd name="connsiteX0" fmla="*/ 286294 w 467072"/>
                <a:gd name="connsiteY0" fmla="*/ 489486 h 607851"/>
                <a:gd name="connsiteX1" fmla="*/ 286294 w 467072"/>
                <a:gd name="connsiteY1" fmla="*/ 570923 h 607851"/>
                <a:gd name="connsiteX2" fmla="*/ 367845 w 467072"/>
                <a:gd name="connsiteY2" fmla="*/ 489486 h 607851"/>
                <a:gd name="connsiteX3" fmla="*/ 94731 w 467072"/>
                <a:gd name="connsiteY3" fmla="*/ 174661 h 607851"/>
                <a:gd name="connsiteX4" fmla="*/ 94731 w 467072"/>
                <a:gd name="connsiteY4" fmla="*/ 197854 h 607851"/>
                <a:gd name="connsiteX5" fmla="*/ 310173 w 467072"/>
                <a:gd name="connsiteY5" fmla="*/ 197854 h 607851"/>
                <a:gd name="connsiteX6" fmla="*/ 310173 w 467072"/>
                <a:gd name="connsiteY6" fmla="*/ 174661 h 607851"/>
                <a:gd name="connsiteX7" fmla="*/ 83883 w 467072"/>
                <a:gd name="connsiteY7" fmla="*/ 152986 h 607851"/>
                <a:gd name="connsiteX8" fmla="*/ 321021 w 467072"/>
                <a:gd name="connsiteY8" fmla="*/ 152986 h 607851"/>
                <a:gd name="connsiteX9" fmla="*/ 331869 w 467072"/>
                <a:gd name="connsiteY9" fmla="*/ 163824 h 607851"/>
                <a:gd name="connsiteX10" fmla="*/ 331869 w 467072"/>
                <a:gd name="connsiteY10" fmla="*/ 208692 h 607851"/>
                <a:gd name="connsiteX11" fmla="*/ 321021 w 467072"/>
                <a:gd name="connsiteY11" fmla="*/ 219529 h 607851"/>
                <a:gd name="connsiteX12" fmla="*/ 83883 w 467072"/>
                <a:gd name="connsiteY12" fmla="*/ 219529 h 607851"/>
                <a:gd name="connsiteX13" fmla="*/ 73035 w 467072"/>
                <a:gd name="connsiteY13" fmla="*/ 208692 h 607851"/>
                <a:gd name="connsiteX14" fmla="*/ 73035 w 467072"/>
                <a:gd name="connsiteY14" fmla="*/ 163824 h 607851"/>
                <a:gd name="connsiteX15" fmla="*/ 83883 w 467072"/>
                <a:gd name="connsiteY15" fmla="*/ 152986 h 607851"/>
                <a:gd name="connsiteX16" fmla="*/ 21689 w 467072"/>
                <a:gd name="connsiteY16" fmla="*/ 83711 h 607851"/>
                <a:gd name="connsiteX17" fmla="*/ 21689 w 467072"/>
                <a:gd name="connsiteY17" fmla="*/ 586192 h 607851"/>
                <a:gd name="connsiteX18" fmla="*/ 264605 w 467072"/>
                <a:gd name="connsiteY18" fmla="*/ 586192 h 607851"/>
                <a:gd name="connsiteX19" fmla="*/ 264605 w 467072"/>
                <a:gd name="connsiteY19" fmla="*/ 478657 h 607851"/>
                <a:gd name="connsiteX20" fmla="*/ 275450 w 467072"/>
                <a:gd name="connsiteY20" fmla="*/ 467828 h 607851"/>
                <a:gd name="connsiteX21" fmla="*/ 383244 w 467072"/>
                <a:gd name="connsiteY21" fmla="*/ 467828 h 607851"/>
                <a:gd name="connsiteX22" fmla="*/ 383244 w 467072"/>
                <a:gd name="connsiteY22" fmla="*/ 145005 h 607851"/>
                <a:gd name="connsiteX23" fmla="*/ 321864 w 467072"/>
                <a:gd name="connsiteY23" fmla="*/ 83711 h 607851"/>
                <a:gd name="connsiteX24" fmla="*/ 394091 w 467072"/>
                <a:gd name="connsiteY24" fmla="*/ 34648 h 607851"/>
                <a:gd name="connsiteX25" fmla="*/ 404931 w 467072"/>
                <a:gd name="connsiteY25" fmla="*/ 45478 h 607851"/>
                <a:gd name="connsiteX26" fmla="*/ 404931 w 467072"/>
                <a:gd name="connsiteY26" fmla="*/ 62047 h 607851"/>
                <a:gd name="connsiteX27" fmla="*/ 421515 w 467072"/>
                <a:gd name="connsiteY27" fmla="*/ 62047 h 607851"/>
                <a:gd name="connsiteX28" fmla="*/ 432354 w 467072"/>
                <a:gd name="connsiteY28" fmla="*/ 72876 h 607851"/>
                <a:gd name="connsiteX29" fmla="*/ 421515 w 467072"/>
                <a:gd name="connsiteY29" fmla="*/ 83705 h 607851"/>
                <a:gd name="connsiteX30" fmla="*/ 404931 w 467072"/>
                <a:gd name="connsiteY30" fmla="*/ 83705 h 607851"/>
                <a:gd name="connsiteX31" fmla="*/ 404931 w 467072"/>
                <a:gd name="connsiteY31" fmla="*/ 100383 h 607851"/>
                <a:gd name="connsiteX32" fmla="*/ 394091 w 467072"/>
                <a:gd name="connsiteY32" fmla="*/ 111212 h 607851"/>
                <a:gd name="connsiteX33" fmla="*/ 383252 w 467072"/>
                <a:gd name="connsiteY33" fmla="*/ 100383 h 607851"/>
                <a:gd name="connsiteX34" fmla="*/ 383252 w 467072"/>
                <a:gd name="connsiteY34" fmla="*/ 83705 h 607851"/>
                <a:gd name="connsiteX35" fmla="*/ 366559 w 467072"/>
                <a:gd name="connsiteY35" fmla="*/ 83705 h 607851"/>
                <a:gd name="connsiteX36" fmla="*/ 355720 w 467072"/>
                <a:gd name="connsiteY36" fmla="*/ 72876 h 607851"/>
                <a:gd name="connsiteX37" fmla="*/ 366559 w 467072"/>
                <a:gd name="connsiteY37" fmla="*/ 62047 h 607851"/>
                <a:gd name="connsiteX38" fmla="*/ 383252 w 467072"/>
                <a:gd name="connsiteY38" fmla="*/ 62047 h 607851"/>
                <a:gd name="connsiteX39" fmla="*/ 383252 w 467072"/>
                <a:gd name="connsiteY39" fmla="*/ 45478 h 607851"/>
                <a:gd name="connsiteX40" fmla="*/ 394091 w 467072"/>
                <a:gd name="connsiteY40" fmla="*/ 34648 h 607851"/>
                <a:gd name="connsiteX41" fmla="*/ 394089 w 467072"/>
                <a:gd name="connsiteY41" fmla="*/ 21659 h 607851"/>
                <a:gd name="connsiteX42" fmla="*/ 342686 w 467072"/>
                <a:gd name="connsiteY42" fmla="*/ 72882 h 607851"/>
                <a:gd name="connsiteX43" fmla="*/ 394089 w 467072"/>
                <a:gd name="connsiteY43" fmla="*/ 124213 h 607851"/>
                <a:gd name="connsiteX44" fmla="*/ 445383 w 467072"/>
                <a:gd name="connsiteY44" fmla="*/ 72882 h 607851"/>
                <a:gd name="connsiteX45" fmla="*/ 394089 w 467072"/>
                <a:gd name="connsiteY45" fmla="*/ 21659 h 607851"/>
                <a:gd name="connsiteX46" fmla="*/ 394089 w 467072"/>
                <a:gd name="connsiteY46" fmla="*/ 0 h 607851"/>
                <a:gd name="connsiteX47" fmla="*/ 467072 w 467072"/>
                <a:gd name="connsiteY47" fmla="*/ 72882 h 607851"/>
                <a:gd name="connsiteX48" fmla="*/ 404933 w 467072"/>
                <a:gd name="connsiteY48" fmla="*/ 145005 h 607851"/>
                <a:gd name="connsiteX49" fmla="*/ 404933 w 467072"/>
                <a:gd name="connsiteY49" fmla="*/ 478657 h 607851"/>
                <a:gd name="connsiteX50" fmla="*/ 404825 w 467072"/>
                <a:gd name="connsiteY50" fmla="*/ 478982 h 607851"/>
                <a:gd name="connsiteX51" fmla="*/ 404825 w 467072"/>
                <a:gd name="connsiteY51" fmla="*/ 479415 h 607851"/>
                <a:gd name="connsiteX52" fmla="*/ 404716 w 467072"/>
                <a:gd name="connsiteY52" fmla="*/ 480715 h 607851"/>
                <a:gd name="connsiteX53" fmla="*/ 404716 w 467072"/>
                <a:gd name="connsiteY53" fmla="*/ 480823 h 607851"/>
                <a:gd name="connsiteX54" fmla="*/ 404282 w 467072"/>
                <a:gd name="connsiteY54" fmla="*/ 482122 h 607851"/>
                <a:gd name="connsiteX55" fmla="*/ 404174 w 467072"/>
                <a:gd name="connsiteY55" fmla="*/ 482447 h 607851"/>
                <a:gd name="connsiteX56" fmla="*/ 403632 w 467072"/>
                <a:gd name="connsiteY56" fmla="*/ 483639 h 607851"/>
                <a:gd name="connsiteX57" fmla="*/ 403632 w 467072"/>
                <a:gd name="connsiteY57" fmla="*/ 483747 h 607851"/>
                <a:gd name="connsiteX58" fmla="*/ 402873 w 467072"/>
                <a:gd name="connsiteY58" fmla="*/ 484938 h 607851"/>
                <a:gd name="connsiteX59" fmla="*/ 402656 w 467072"/>
                <a:gd name="connsiteY59" fmla="*/ 485263 h 607851"/>
                <a:gd name="connsiteX60" fmla="*/ 401680 w 467072"/>
                <a:gd name="connsiteY60" fmla="*/ 486346 h 607851"/>
                <a:gd name="connsiteX61" fmla="*/ 283150 w 467072"/>
                <a:gd name="connsiteY61" fmla="*/ 604711 h 607851"/>
                <a:gd name="connsiteX62" fmla="*/ 283041 w 467072"/>
                <a:gd name="connsiteY62" fmla="*/ 604819 h 607851"/>
                <a:gd name="connsiteX63" fmla="*/ 282390 w 467072"/>
                <a:gd name="connsiteY63" fmla="*/ 605469 h 607851"/>
                <a:gd name="connsiteX64" fmla="*/ 282065 w 467072"/>
                <a:gd name="connsiteY64" fmla="*/ 605685 h 607851"/>
                <a:gd name="connsiteX65" fmla="*/ 281523 w 467072"/>
                <a:gd name="connsiteY65" fmla="*/ 606010 h 607851"/>
                <a:gd name="connsiteX66" fmla="*/ 281198 w 467072"/>
                <a:gd name="connsiteY66" fmla="*/ 606227 h 607851"/>
                <a:gd name="connsiteX67" fmla="*/ 280547 w 467072"/>
                <a:gd name="connsiteY67" fmla="*/ 606660 h 607851"/>
                <a:gd name="connsiteX68" fmla="*/ 280330 w 467072"/>
                <a:gd name="connsiteY68" fmla="*/ 606768 h 607851"/>
                <a:gd name="connsiteX69" fmla="*/ 279679 w 467072"/>
                <a:gd name="connsiteY69" fmla="*/ 607093 h 607851"/>
                <a:gd name="connsiteX70" fmla="*/ 279354 w 467072"/>
                <a:gd name="connsiteY70" fmla="*/ 607201 h 607851"/>
                <a:gd name="connsiteX71" fmla="*/ 278595 w 467072"/>
                <a:gd name="connsiteY71" fmla="*/ 607418 h 607851"/>
                <a:gd name="connsiteX72" fmla="*/ 278378 w 467072"/>
                <a:gd name="connsiteY72" fmla="*/ 607526 h 607851"/>
                <a:gd name="connsiteX73" fmla="*/ 277619 w 467072"/>
                <a:gd name="connsiteY73" fmla="*/ 607635 h 607851"/>
                <a:gd name="connsiteX74" fmla="*/ 277185 w 467072"/>
                <a:gd name="connsiteY74" fmla="*/ 607743 h 607851"/>
                <a:gd name="connsiteX75" fmla="*/ 276534 w 467072"/>
                <a:gd name="connsiteY75" fmla="*/ 607851 h 607851"/>
                <a:gd name="connsiteX76" fmla="*/ 275558 w 467072"/>
                <a:gd name="connsiteY76" fmla="*/ 607851 h 607851"/>
                <a:gd name="connsiteX77" fmla="*/ 275450 w 467072"/>
                <a:gd name="connsiteY77" fmla="*/ 607851 h 607851"/>
                <a:gd name="connsiteX78" fmla="*/ 10844 w 467072"/>
                <a:gd name="connsiteY78" fmla="*/ 607851 h 607851"/>
                <a:gd name="connsiteX79" fmla="*/ 0 w 467072"/>
                <a:gd name="connsiteY79" fmla="*/ 597022 h 607851"/>
                <a:gd name="connsiteX80" fmla="*/ 0 w 467072"/>
                <a:gd name="connsiteY80" fmla="*/ 72882 h 607851"/>
                <a:gd name="connsiteX81" fmla="*/ 10844 w 467072"/>
                <a:gd name="connsiteY81" fmla="*/ 62052 h 607851"/>
                <a:gd name="connsiteX82" fmla="*/ 321864 w 467072"/>
                <a:gd name="connsiteY82" fmla="*/ 62052 h 607851"/>
                <a:gd name="connsiteX83" fmla="*/ 394089 w 467072"/>
                <a:gd name="connsiteY83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467072" h="607851">
                  <a:moveTo>
                    <a:pt x="286294" y="489486"/>
                  </a:moveTo>
                  <a:lnTo>
                    <a:pt x="286294" y="570923"/>
                  </a:lnTo>
                  <a:lnTo>
                    <a:pt x="367845" y="489486"/>
                  </a:lnTo>
                  <a:close/>
                  <a:moveTo>
                    <a:pt x="94731" y="174661"/>
                  </a:moveTo>
                  <a:lnTo>
                    <a:pt x="94731" y="197854"/>
                  </a:lnTo>
                  <a:lnTo>
                    <a:pt x="310173" y="197854"/>
                  </a:lnTo>
                  <a:lnTo>
                    <a:pt x="310173" y="174661"/>
                  </a:lnTo>
                  <a:close/>
                  <a:moveTo>
                    <a:pt x="83883" y="152986"/>
                  </a:moveTo>
                  <a:lnTo>
                    <a:pt x="321021" y="152986"/>
                  </a:lnTo>
                  <a:cubicBezTo>
                    <a:pt x="327096" y="152986"/>
                    <a:pt x="331869" y="157863"/>
                    <a:pt x="331869" y="163824"/>
                  </a:cubicBezTo>
                  <a:lnTo>
                    <a:pt x="331869" y="208692"/>
                  </a:lnTo>
                  <a:cubicBezTo>
                    <a:pt x="331869" y="214652"/>
                    <a:pt x="327096" y="219529"/>
                    <a:pt x="321021" y="219529"/>
                  </a:cubicBezTo>
                  <a:lnTo>
                    <a:pt x="83883" y="219529"/>
                  </a:lnTo>
                  <a:cubicBezTo>
                    <a:pt x="77808" y="219529"/>
                    <a:pt x="73035" y="214652"/>
                    <a:pt x="73035" y="208692"/>
                  </a:cubicBezTo>
                  <a:lnTo>
                    <a:pt x="73035" y="163824"/>
                  </a:lnTo>
                  <a:cubicBezTo>
                    <a:pt x="73035" y="157863"/>
                    <a:pt x="77808" y="152986"/>
                    <a:pt x="83883" y="152986"/>
                  </a:cubicBezTo>
                  <a:close/>
                  <a:moveTo>
                    <a:pt x="21689" y="83711"/>
                  </a:moveTo>
                  <a:lnTo>
                    <a:pt x="21689" y="586192"/>
                  </a:lnTo>
                  <a:lnTo>
                    <a:pt x="264605" y="586192"/>
                  </a:lnTo>
                  <a:lnTo>
                    <a:pt x="264605" y="478657"/>
                  </a:lnTo>
                  <a:cubicBezTo>
                    <a:pt x="264605" y="472701"/>
                    <a:pt x="269485" y="467828"/>
                    <a:pt x="275450" y="467828"/>
                  </a:cubicBezTo>
                  <a:lnTo>
                    <a:pt x="383244" y="467828"/>
                  </a:lnTo>
                  <a:lnTo>
                    <a:pt x="383244" y="145005"/>
                  </a:lnTo>
                  <a:cubicBezTo>
                    <a:pt x="351578" y="140348"/>
                    <a:pt x="326527" y="115333"/>
                    <a:pt x="321864" y="83711"/>
                  </a:cubicBezTo>
                  <a:close/>
                  <a:moveTo>
                    <a:pt x="394091" y="34648"/>
                  </a:moveTo>
                  <a:cubicBezTo>
                    <a:pt x="400053" y="34648"/>
                    <a:pt x="404931" y="39521"/>
                    <a:pt x="404931" y="45478"/>
                  </a:cubicBezTo>
                  <a:lnTo>
                    <a:pt x="404931" y="62047"/>
                  </a:lnTo>
                  <a:lnTo>
                    <a:pt x="421515" y="62047"/>
                  </a:lnTo>
                  <a:cubicBezTo>
                    <a:pt x="427476" y="62047"/>
                    <a:pt x="432354" y="66920"/>
                    <a:pt x="432354" y="72876"/>
                  </a:cubicBezTo>
                  <a:cubicBezTo>
                    <a:pt x="432354" y="78940"/>
                    <a:pt x="427476" y="83705"/>
                    <a:pt x="421515" y="83705"/>
                  </a:cubicBezTo>
                  <a:lnTo>
                    <a:pt x="404931" y="83705"/>
                  </a:lnTo>
                  <a:lnTo>
                    <a:pt x="404931" y="100383"/>
                  </a:lnTo>
                  <a:cubicBezTo>
                    <a:pt x="404931" y="106339"/>
                    <a:pt x="400053" y="111212"/>
                    <a:pt x="394091" y="111212"/>
                  </a:cubicBezTo>
                  <a:cubicBezTo>
                    <a:pt x="388021" y="111212"/>
                    <a:pt x="383252" y="106339"/>
                    <a:pt x="383252" y="100383"/>
                  </a:cubicBezTo>
                  <a:lnTo>
                    <a:pt x="383252" y="83705"/>
                  </a:lnTo>
                  <a:lnTo>
                    <a:pt x="366559" y="83705"/>
                  </a:lnTo>
                  <a:cubicBezTo>
                    <a:pt x="360598" y="83705"/>
                    <a:pt x="355720" y="78940"/>
                    <a:pt x="355720" y="72876"/>
                  </a:cubicBezTo>
                  <a:cubicBezTo>
                    <a:pt x="355720" y="66920"/>
                    <a:pt x="360598" y="62047"/>
                    <a:pt x="366559" y="62047"/>
                  </a:cubicBezTo>
                  <a:lnTo>
                    <a:pt x="383252" y="62047"/>
                  </a:lnTo>
                  <a:lnTo>
                    <a:pt x="383252" y="45478"/>
                  </a:lnTo>
                  <a:cubicBezTo>
                    <a:pt x="383252" y="39521"/>
                    <a:pt x="388021" y="34648"/>
                    <a:pt x="394091" y="34648"/>
                  </a:cubicBezTo>
                  <a:close/>
                  <a:moveTo>
                    <a:pt x="394089" y="21659"/>
                  </a:moveTo>
                  <a:cubicBezTo>
                    <a:pt x="365784" y="21659"/>
                    <a:pt x="342686" y="44617"/>
                    <a:pt x="342686" y="72882"/>
                  </a:cubicBezTo>
                  <a:cubicBezTo>
                    <a:pt x="342686" y="101146"/>
                    <a:pt x="365784" y="124213"/>
                    <a:pt x="394089" y="124213"/>
                  </a:cubicBezTo>
                  <a:cubicBezTo>
                    <a:pt x="422393" y="124213"/>
                    <a:pt x="445383" y="101146"/>
                    <a:pt x="445383" y="72882"/>
                  </a:cubicBezTo>
                  <a:cubicBezTo>
                    <a:pt x="445383" y="44617"/>
                    <a:pt x="422393" y="21659"/>
                    <a:pt x="394089" y="21659"/>
                  </a:cubicBezTo>
                  <a:close/>
                  <a:moveTo>
                    <a:pt x="394089" y="0"/>
                  </a:moveTo>
                  <a:cubicBezTo>
                    <a:pt x="434322" y="0"/>
                    <a:pt x="467072" y="32704"/>
                    <a:pt x="467072" y="72882"/>
                  </a:cubicBezTo>
                  <a:cubicBezTo>
                    <a:pt x="467072" y="109485"/>
                    <a:pt x="440069" y="139807"/>
                    <a:pt x="404933" y="145005"/>
                  </a:cubicBezTo>
                  <a:lnTo>
                    <a:pt x="404933" y="478657"/>
                  </a:lnTo>
                  <a:cubicBezTo>
                    <a:pt x="404933" y="478765"/>
                    <a:pt x="404933" y="478874"/>
                    <a:pt x="404825" y="478982"/>
                  </a:cubicBezTo>
                  <a:cubicBezTo>
                    <a:pt x="404825" y="479090"/>
                    <a:pt x="404825" y="479307"/>
                    <a:pt x="404825" y="479415"/>
                  </a:cubicBezTo>
                  <a:cubicBezTo>
                    <a:pt x="404825" y="479848"/>
                    <a:pt x="404825" y="480281"/>
                    <a:pt x="404716" y="480715"/>
                  </a:cubicBezTo>
                  <a:cubicBezTo>
                    <a:pt x="404716" y="480715"/>
                    <a:pt x="404716" y="480715"/>
                    <a:pt x="404716" y="480823"/>
                  </a:cubicBezTo>
                  <a:cubicBezTo>
                    <a:pt x="404608" y="481256"/>
                    <a:pt x="404499" y="481689"/>
                    <a:pt x="404282" y="482122"/>
                  </a:cubicBezTo>
                  <a:cubicBezTo>
                    <a:pt x="404282" y="482231"/>
                    <a:pt x="404282" y="482339"/>
                    <a:pt x="404174" y="482447"/>
                  </a:cubicBezTo>
                  <a:cubicBezTo>
                    <a:pt x="404066" y="482881"/>
                    <a:pt x="403849" y="483314"/>
                    <a:pt x="403632" y="483639"/>
                  </a:cubicBezTo>
                  <a:cubicBezTo>
                    <a:pt x="403632" y="483747"/>
                    <a:pt x="403632" y="483747"/>
                    <a:pt x="403632" y="483747"/>
                  </a:cubicBezTo>
                  <a:cubicBezTo>
                    <a:pt x="403415" y="484180"/>
                    <a:pt x="403090" y="484613"/>
                    <a:pt x="402873" y="484938"/>
                  </a:cubicBezTo>
                  <a:cubicBezTo>
                    <a:pt x="402764" y="485046"/>
                    <a:pt x="402764" y="485155"/>
                    <a:pt x="402656" y="485263"/>
                  </a:cubicBezTo>
                  <a:cubicBezTo>
                    <a:pt x="402330" y="485588"/>
                    <a:pt x="402114" y="486021"/>
                    <a:pt x="401680" y="486346"/>
                  </a:cubicBezTo>
                  <a:lnTo>
                    <a:pt x="283150" y="604711"/>
                  </a:lnTo>
                  <a:cubicBezTo>
                    <a:pt x="283150" y="604711"/>
                    <a:pt x="283150" y="604711"/>
                    <a:pt x="283041" y="604819"/>
                  </a:cubicBezTo>
                  <a:cubicBezTo>
                    <a:pt x="282824" y="605036"/>
                    <a:pt x="282607" y="605252"/>
                    <a:pt x="282390" y="605469"/>
                  </a:cubicBezTo>
                  <a:cubicBezTo>
                    <a:pt x="282282" y="605469"/>
                    <a:pt x="282174" y="605577"/>
                    <a:pt x="282065" y="605685"/>
                  </a:cubicBezTo>
                  <a:cubicBezTo>
                    <a:pt x="281848" y="605794"/>
                    <a:pt x="281740" y="605902"/>
                    <a:pt x="281523" y="606010"/>
                  </a:cubicBezTo>
                  <a:cubicBezTo>
                    <a:pt x="281414" y="606118"/>
                    <a:pt x="281306" y="606227"/>
                    <a:pt x="281198" y="606227"/>
                  </a:cubicBezTo>
                  <a:cubicBezTo>
                    <a:pt x="280981" y="606335"/>
                    <a:pt x="280764" y="606552"/>
                    <a:pt x="280547" y="606660"/>
                  </a:cubicBezTo>
                  <a:cubicBezTo>
                    <a:pt x="280547" y="606660"/>
                    <a:pt x="280438" y="606660"/>
                    <a:pt x="280330" y="606768"/>
                  </a:cubicBezTo>
                  <a:cubicBezTo>
                    <a:pt x="280113" y="606877"/>
                    <a:pt x="279896" y="606985"/>
                    <a:pt x="279679" y="607093"/>
                  </a:cubicBezTo>
                  <a:cubicBezTo>
                    <a:pt x="279571" y="607093"/>
                    <a:pt x="279462" y="607093"/>
                    <a:pt x="279354" y="607201"/>
                  </a:cubicBezTo>
                  <a:cubicBezTo>
                    <a:pt x="279137" y="607201"/>
                    <a:pt x="278920" y="607310"/>
                    <a:pt x="278595" y="607418"/>
                  </a:cubicBezTo>
                  <a:cubicBezTo>
                    <a:pt x="278595" y="607418"/>
                    <a:pt x="278486" y="607418"/>
                    <a:pt x="278378" y="607526"/>
                  </a:cubicBezTo>
                  <a:cubicBezTo>
                    <a:pt x="278161" y="607526"/>
                    <a:pt x="277836" y="607635"/>
                    <a:pt x="277619" y="607635"/>
                  </a:cubicBezTo>
                  <a:cubicBezTo>
                    <a:pt x="277510" y="607743"/>
                    <a:pt x="277402" y="607743"/>
                    <a:pt x="277185" y="607743"/>
                  </a:cubicBezTo>
                  <a:cubicBezTo>
                    <a:pt x="276968" y="607743"/>
                    <a:pt x="276751" y="607851"/>
                    <a:pt x="276534" y="607851"/>
                  </a:cubicBezTo>
                  <a:cubicBezTo>
                    <a:pt x="276209" y="607851"/>
                    <a:pt x="275884" y="607851"/>
                    <a:pt x="275558" y="607851"/>
                  </a:cubicBezTo>
                  <a:cubicBezTo>
                    <a:pt x="275558" y="607851"/>
                    <a:pt x="275558" y="607851"/>
                    <a:pt x="275450" y="607851"/>
                  </a:cubicBezTo>
                  <a:lnTo>
                    <a:pt x="10844" y="607851"/>
                  </a:lnTo>
                  <a:cubicBezTo>
                    <a:pt x="4880" y="607851"/>
                    <a:pt x="0" y="603086"/>
                    <a:pt x="0" y="597022"/>
                  </a:cubicBezTo>
                  <a:lnTo>
                    <a:pt x="0" y="72882"/>
                  </a:lnTo>
                  <a:cubicBezTo>
                    <a:pt x="0" y="66925"/>
                    <a:pt x="4880" y="62052"/>
                    <a:pt x="10844" y="62052"/>
                  </a:cubicBezTo>
                  <a:lnTo>
                    <a:pt x="321864" y="62052"/>
                  </a:lnTo>
                  <a:cubicBezTo>
                    <a:pt x="327070" y="26965"/>
                    <a:pt x="357434" y="0"/>
                    <a:pt x="394089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080DC48-4A99-EB22-0B07-4F7C286C13C1}"/>
              </a:ext>
            </a:extLst>
          </p:cNvPr>
          <p:cNvGrpSpPr/>
          <p:nvPr/>
        </p:nvGrpSpPr>
        <p:grpSpPr>
          <a:xfrm>
            <a:off x="1741610" y="2135535"/>
            <a:ext cx="4141030" cy="663254"/>
            <a:chOff x="1741610" y="2135535"/>
            <a:chExt cx="4141030" cy="66325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4F27887-1F4C-1C5E-B04E-629B68C0F8CA}"/>
                </a:ext>
              </a:extLst>
            </p:cNvPr>
            <p:cNvSpPr txBox="1"/>
            <p:nvPr/>
          </p:nvSpPr>
          <p:spPr>
            <a:xfrm>
              <a:off x="1741610" y="2135535"/>
              <a:ext cx="1726881" cy="42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副标题一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39CBFE3-D736-9D9A-B708-0E6F86BC6EB0}"/>
                </a:ext>
              </a:extLst>
            </p:cNvPr>
            <p:cNvSpPr txBox="1"/>
            <p:nvPr/>
          </p:nvSpPr>
          <p:spPr>
            <a:xfrm>
              <a:off x="1741610" y="2483062"/>
              <a:ext cx="4141030" cy="315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请在此添加描述文字，本段落字号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CCF2917-0214-924E-A781-7439AAA23E88}"/>
              </a:ext>
            </a:extLst>
          </p:cNvPr>
          <p:cNvGrpSpPr/>
          <p:nvPr/>
        </p:nvGrpSpPr>
        <p:grpSpPr>
          <a:xfrm>
            <a:off x="1741610" y="3052512"/>
            <a:ext cx="4141030" cy="663254"/>
            <a:chOff x="1741610" y="2135535"/>
            <a:chExt cx="4141030" cy="66325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6C46B65-9211-826C-0821-4C9C788C2431}"/>
                </a:ext>
              </a:extLst>
            </p:cNvPr>
            <p:cNvSpPr txBox="1"/>
            <p:nvPr/>
          </p:nvSpPr>
          <p:spPr>
            <a:xfrm>
              <a:off x="1741610" y="2135535"/>
              <a:ext cx="1726881" cy="42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副标题二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755429C-8CB1-E218-0D8E-1CA1AC15FF1A}"/>
                </a:ext>
              </a:extLst>
            </p:cNvPr>
            <p:cNvSpPr txBox="1"/>
            <p:nvPr/>
          </p:nvSpPr>
          <p:spPr>
            <a:xfrm>
              <a:off x="1741610" y="2483062"/>
              <a:ext cx="4141030" cy="315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请在此添加描述文字，本段落字号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80B9639-7AD5-BEB7-8759-611139E97C1B}"/>
              </a:ext>
            </a:extLst>
          </p:cNvPr>
          <p:cNvGrpSpPr/>
          <p:nvPr/>
        </p:nvGrpSpPr>
        <p:grpSpPr>
          <a:xfrm>
            <a:off x="1734279" y="3963414"/>
            <a:ext cx="4141030" cy="663254"/>
            <a:chOff x="1741610" y="2135535"/>
            <a:chExt cx="4141030" cy="66325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380ECE9-B4FA-9A6C-4CFC-3594475E7775}"/>
                </a:ext>
              </a:extLst>
            </p:cNvPr>
            <p:cNvSpPr txBox="1"/>
            <p:nvPr/>
          </p:nvSpPr>
          <p:spPr>
            <a:xfrm>
              <a:off x="1741610" y="2135535"/>
              <a:ext cx="1726881" cy="42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副标题三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1C9BFB2-1585-3EAF-AF13-F0A0D922FF7D}"/>
                </a:ext>
              </a:extLst>
            </p:cNvPr>
            <p:cNvSpPr txBox="1"/>
            <p:nvPr/>
          </p:nvSpPr>
          <p:spPr>
            <a:xfrm>
              <a:off x="1741610" y="2483062"/>
              <a:ext cx="4141030" cy="315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请在此添加描述文字，本段落字号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E2A64FE-471D-A656-9A5B-8DAB7D789DD7}"/>
              </a:ext>
            </a:extLst>
          </p:cNvPr>
          <p:cNvGrpSpPr/>
          <p:nvPr/>
        </p:nvGrpSpPr>
        <p:grpSpPr>
          <a:xfrm>
            <a:off x="1734279" y="4886508"/>
            <a:ext cx="4141030" cy="663254"/>
            <a:chOff x="1741610" y="2135535"/>
            <a:chExt cx="4141030" cy="66325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74AB0B8-672A-27CD-837F-1DF277B3C899}"/>
                </a:ext>
              </a:extLst>
            </p:cNvPr>
            <p:cNvSpPr txBox="1"/>
            <p:nvPr/>
          </p:nvSpPr>
          <p:spPr>
            <a:xfrm>
              <a:off x="1741610" y="2135535"/>
              <a:ext cx="1726881" cy="42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副标题四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1F26B7C-6AE5-DF22-4644-749E2124D4C9}"/>
                </a:ext>
              </a:extLst>
            </p:cNvPr>
            <p:cNvSpPr txBox="1"/>
            <p:nvPr/>
          </p:nvSpPr>
          <p:spPr>
            <a:xfrm>
              <a:off x="1741610" y="2483062"/>
              <a:ext cx="4141030" cy="315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请在此添加描述文字，本段落字号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12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号，行间距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1.3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倍。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6795D6E-373E-EC86-4590-4259D4548694}"/>
              </a:ext>
            </a:extLst>
          </p:cNvPr>
          <p:cNvGrpSpPr/>
          <p:nvPr/>
        </p:nvGrpSpPr>
        <p:grpSpPr>
          <a:xfrm>
            <a:off x="0" y="6044305"/>
            <a:ext cx="1922585" cy="495736"/>
            <a:chOff x="10269415" y="6043961"/>
            <a:chExt cx="1922585" cy="495736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1F7263B-6F89-7D06-3368-D426EF0563E2}"/>
                </a:ext>
              </a:extLst>
            </p:cNvPr>
            <p:cNvSpPr/>
            <p:nvPr/>
          </p:nvSpPr>
          <p:spPr>
            <a:xfrm>
              <a:off x="10269415" y="6043961"/>
              <a:ext cx="1922585" cy="495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POSans R"/>
                <a:ea typeface="阿里巴巴普惠体 R"/>
                <a:cs typeface="+mn-cs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74F8E01-B248-B61B-2C58-E61138A2DCD3}"/>
                </a:ext>
              </a:extLst>
            </p:cNvPr>
            <p:cNvSpPr txBox="1"/>
            <p:nvPr/>
          </p:nvSpPr>
          <p:spPr>
            <a:xfrm>
              <a:off x="10400127" y="6107163"/>
              <a:ext cx="1661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阿里巴巴普惠体 Heavy"/>
                  <a:ea typeface="阿里巴巴普惠体 Heavy"/>
                  <a:cs typeface="+mn-cs"/>
                </a:rPr>
                <a:t>YOUR LOGO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阿里巴巴普惠体 Heavy"/>
                <a:ea typeface="阿里巴巴普惠体 Heavy"/>
                <a:cs typeface="+mn-cs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3928F05-1FD5-AD4E-FA1E-F337FE07F4DA}"/>
              </a:ext>
            </a:extLst>
          </p:cNvPr>
          <p:cNvSpPr txBox="1"/>
          <p:nvPr/>
        </p:nvSpPr>
        <p:spPr>
          <a:xfrm>
            <a:off x="731838" y="705729"/>
            <a:ext cx="2854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</a:rPr>
              <a:t>四段内容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F773A7E-050F-B9DE-DF45-02AB47EB8F4B}"/>
              </a:ext>
            </a:extLst>
          </p:cNvPr>
          <p:cNvCxnSpPr/>
          <p:nvPr/>
        </p:nvCxnSpPr>
        <p:spPr>
          <a:xfrm>
            <a:off x="863600" y="1239520"/>
            <a:ext cx="660400" cy="0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0686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404;#59988;#88147;#88178;#113212;#45230;#32430;#109888;"/>
</p:tagLst>
</file>

<file path=ppt/theme/theme1.xml><?xml version="1.0" encoding="utf-8"?>
<a:theme xmlns:a="http://schemas.openxmlformats.org/drawingml/2006/main" name="51PPT模板网   www.51pptmoban.com">
  <a:themeElements>
    <a:clrScheme name="杂志黄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C900"/>
      </a:accent1>
      <a:accent2>
        <a:srgbClr val="FFFFFF"/>
      </a:accent2>
      <a:accent3>
        <a:srgbClr val="3B3838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西文OPPOBR中文普惠HR">
      <a:majorFont>
        <a:latin typeface="OPPOSans B"/>
        <a:ea typeface="阿里巴巴普惠体 Heavy"/>
        <a:cs typeface=""/>
      </a:majorFont>
      <a:minorFont>
        <a:latin typeface="OPPOSans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3044</TotalTime>
  <Words>964</Words>
  <Application>Microsoft Office PowerPoint</Application>
  <PresentationFormat>宽屏</PresentationFormat>
  <Paragraphs>104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OPPOSans B</vt:lpstr>
      <vt:lpstr>OPPOSans H</vt:lpstr>
      <vt:lpstr>OPPOSans R</vt:lpstr>
      <vt:lpstr>阿里巴巴普惠体</vt:lpstr>
      <vt:lpstr>阿里巴巴普惠体 Heavy</vt:lpstr>
      <vt:lpstr>阿里巴巴普惠体 R</vt:lpstr>
      <vt:lpstr>等线</vt:lpstr>
      <vt:lpstr>汉仪雅酷黑 45W</vt:lpstr>
      <vt:lpstr>思源宋体 CN Heavy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时尚简约工作总结报告ppt模板</dc:title>
  <dc:creator>光光</dc:creator>
  <cp:keywords>P界达人</cp:keywords>
  <dc:description>www.51pptmoban.com</dc:description>
  <cp:lastModifiedBy>Win user</cp:lastModifiedBy>
  <cp:revision>19</cp:revision>
  <dcterms:created xsi:type="dcterms:W3CDTF">2022-06-27T04:48:41Z</dcterms:created>
  <dcterms:modified xsi:type="dcterms:W3CDTF">2022-08-15T14:32:54Z</dcterms:modified>
</cp:coreProperties>
</file>