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1127" r:id="rId2"/>
    <p:sldId id="1128" r:id="rId3"/>
    <p:sldId id="1130" r:id="rId4"/>
    <p:sldId id="1129" r:id="rId5"/>
    <p:sldId id="1131" r:id="rId6"/>
    <p:sldId id="1132" r:id="rId7"/>
    <p:sldId id="1133" r:id="rId8"/>
    <p:sldId id="1134" r:id="rId9"/>
    <p:sldId id="1135" r:id="rId10"/>
    <p:sldId id="1136" r:id="rId11"/>
    <p:sldId id="269" r:id="rId12"/>
    <p:sldId id="1126" r:id="rId13"/>
    <p:sldId id="1137" r:id="rId14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73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D7AC"/>
    <a:srgbClr val="2A50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howGuides="1">
      <p:cViewPr varScale="1">
        <p:scale>
          <a:sx n="75" d="100"/>
          <a:sy n="75" d="100"/>
        </p:scale>
        <p:origin x="78" y="900"/>
      </p:cViewPr>
      <p:guideLst>
        <p:guide orient="horz" pos="227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A0BD0A-AFE7-4B1C-88B5-4D75FFEE5390}" type="datetimeFigureOut">
              <a:rPr lang="zh-CN" altLang="en-US" smtClean="0"/>
              <a:t>2022/8/15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A878E-AAE2-4BE1-A2D3-DBE24A33002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5274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3385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060577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椭圆 6">
            <a:extLst>
              <a:ext uri="{FF2B5EF4-FFF2-40B4-BE49-F238E27FC236}">
                <a16:creationId xmlns:a16="http://schemas.microsoft.com/office/drawing/2014/main" id="{93A22CAE-6C0E-4274-8E64-FE681CE287D6}"/>
              </a:ext>
            </a:extLst>
          </p:cNvPr>
          <p:cNvSpPr/>
          <p:nvPr userDrawn="1"/>
        </p:nvSpPr>
        <p:spPr>
          <a:xfrm>
            <a:off x="5642811" y="-8414083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02FD351D-9A5D-4645-83E7-4EEDDF1C042D}"/>
              </a:ext>
            </a:extLst>
          </p:cNvPr>
          <p:cNvSpPr/>
          <p:nvPr userDrawn="1"/>
        </p:nvSpPr>
        <p:spPr>
          <a:xfrm>
            <a:off x="5634790" y="90084434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FA392862-FC6C-42B4-88B5-F65AA2616607}"/>
              </a:ext>
            </a:extLst>
          </p:cNvPr>
          <p:cNvSpPr/>
          <p:nvPr userDrawn="1"/>
        </p:nvSpPr>
        <p:spPr>
          <a:xfrm>
            <a:off x="155764834" y="2971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925D36EF-8476-46F4-82AD-21C4151BFE06}"/>
              </a:ext>
            </a:extLst>
          </p:cNvPr>
          <p:cNvSpPr/>
          <p:nvPr userDrawn="1"/>
        </p:nvSpPr>
        <p:spPr>
          <a:xfrm>
            <a:off x="-144487233" y="2971800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675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64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orient="horz" pos="216" userDrawn="1">
          <p15:clr>
            <a:srgbClr val="F26B43"/>
          </p15:clr>
        </p15:guide>
        <p15:guide id="4" orient="horz" pos="4104" userDrawn="1">
          <p15:clr>
            <a:srgbClr val="F26B43"/>
          </p15:clr>
        </p15:guide>
        <p15:guide id="5" pos="384" userDrawn="1">
          <p15:clr>
            <a:srgbClr val="F26B43"/>
          </p15:clr>
        </p15:guide>
        <p15:guide id="6" pos="7296" userDrawn="1">
          <p15:clr>
            <a:srgbClr val="F26B43"/>
          </p15:clr>
        </p15:guide>
        <p15:guide id="7" orient="horz" pos="648" userDrawn="1">
          <p15:clr>
            <a:srgbClr val="F26B43"/>
          </p15:clr>
        </p15:guide>
        <p15:guide id="8" orient="horz" pos="728" userDrawn="1">
          <p15:clr>
            <a:srgbClr val="F26B43"/>
          </p15:clr>
        </p15:guide>
        <p15:guide id="9" orient="horz" pos="3888" userDrawn="1">
          <p15:clr>
            <a:srgbClr val="F26B43"/>
          </p15:clr>
        </p15:guide>
        <p15:guide id="10" orient="horz" pos="380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8934542" y="-2950419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44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625F636-3E37-6A08-C584-DF56A6AA43ED}"/>
              </a:ext>
            </a:extLst>
          </p:cNvPr>
          <p:cNvSpPr txBox="1"/>
          <p:nvPr/>
        </p:nvSpPr>
        <p:spPr>
          <a:xfrm>
            <a:off x="609600" y="2074783"/>
            <a:ext cx="10972800" cy="270843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sz="88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紫色商务</a:t>
            </a:r>
            <a:endParaRPr lang="en-US" altLang="zh-CN" sz="8800" dirty="0">
              <a:gradFill>
                <a:gsLst>
                  <a:gs pos="59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blurRad="177800" dist="50800" dir="5400000" algn="ctr" rotWithShape="0">
                  <a:schemeClr val="accent1">
                    <a:lumMod val="60000"/>
                    <a:lumOff val="40000"/>
                    <a:alpha val="47000"/>
                  </a:schemeClr>
                </a:outerShdw>
              </a:effectLst>
              <a:latin typeface="+mj-ea"/>
              <a:ea typeface="+mj-ea"/>
            </a:endParaRPr>
          </a:p>
          <a:p>
            <a:pPr algn="ctr"/>
            <a:r>
              <a:rPr lang="zh-CN" altLang="en-US" sz="88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年中总结模板</a:t>
            </a:r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790AD1EA-221A-30FE-5167-20DB772F1FAE}"/>
              </a:ext>
            </a:extLst>
          </p:cNvPr>
          <p:cNvSpPr/>
          <p:nvPr/>
        </p:nvSpPr>
        <p:spPr>
          <a:xfrm>
            <a:off x="-3135537" y="440288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8EA8636E-F081-FAA9-293A-AD1B5746713A}"/>
              </a:ext>
            </a:extLst>
          </p:cNvPr>
          <p:cNvSpPr txBox="1"/>
          <p:nvPr/>
        </p:nvSpPr>
        <p:spPr>
          <a:xfrm>
            <a:off x="2710458" y="5200708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C6FAA7D1-F534-3A60-2D14-35C71B936BD9}"/>
              </a:ext>
            </a:extLst>
          </p:cNvPr>
          <p:cNvSpPr txBox="1"/>
          <p:nvPr/>
        </p:nvSpPr>
        <p:spPr>
          <a:xfrm>
            <a:off x="3896023" y="5515473"/>
            <a:ext cx="439995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20XX-XX-XX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2C21915B-C490-EB68-1FBF-0C2831EA41DD}"/>
              </a:ext>
            </a:extLst>
          </p:cNvPr>
          <p:cNvCxnSpPr>
            <a:cxnSpLocks/>
          </p:cNvCxnSpPr>
          <p:nvPr/>
        </p:nvCxnSpPr>
        <p:spPr>
          <a:xfrm>
            <a:off x="4695825" y="5024441"/>
            <a:ext cx="2800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88634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2838543" y="31856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FA373641-B277-488F-F2C2-F7C654CAE0BD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请在此输入本页主标题</a:t>
            </a:r>
          </a:p>
        </p:txBody>
      </p:sp>
      <p:cxnSp>
        <p:nvCxnSpPr>
          <p:cNvPr id="4" name="公众号：叶宏泽演示研究所-2">
            <a:extLst>
              <a:ext uri="{FF2B5EF4-FFF2-40B4-BE49-F238E27FC236}">
                <a16:creationId xmlns:a16="http://schemas.microsoft.com/office/drawing/2014/main" id="{3C8BEE50-584D-993D-D8DB-2719AE0CD439}"/>
              </a:ext>
            </a:extLst>
          </p:cNvPr>
          <p:cNvCxnSpPr>
            <a:cxnSpLocks/>
          </p:cNvCxnSpPr>
          <p:nvPr/>
        </p:nvCxnSpPr>
        <p:spPr bwMode="auto">
          <a:xfrm>
            <a:off x="799147" y="3500438"/>
            <a:ext cx="0" cy="2526962"/>
          </a:xfrm>
          <a:prstGeom prst="line">
            <a:avLst/>
          </a:prstGeom>
          <a:solidFill>
            <a:srgbClr val="FFCC4C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7" name="公众号：叶宏泽演示研究所-3">
            <a:extLst>
              <a:ext uri="{FF2B5EF4-FFF2-40B4-BE49-F238E27FC236}">
                <a16:creationId xmlns:a16="http://schemas.microsoft.com/office/drawing/2014/main" id="{F51DEAB8-768A-CEEE-31DB-B50BF6007C41}"/>
              </a:ext>
            </a:extLst>
          </p:cNvPr>
          <p:cNvSpPr/>
          <p:nvPr/>
        </p:nvSpPr>
        <p:spPr bwMode="auto">
          <a:xfrm>
            <a:off x="934669" y="3500438"/>
            <a:ext cx="1893570" cy="51244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635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ym typeface="宋体" panose="02010600030101010101" pitchFamily="2" charset="-122"/>
            </a:endParaRPr>
          </a:p>
        </p:txBody>
      </p:sp>
      <p:sp>
        <p:nvSpPr>
          <p:cNvPr id="19" name="公众号：叶宏泽演示研究所-4">
            <a:extLst>
              <a:ext uri="{FF2B5EF4-FFF2-40B4-BE49-F238E27FC236}">
                <a16:creationId xmlns:a16="http://schemas.microsoft.com/office/drawing/2014/main" id="{AEB9E5EC-C338-1132-73D4-10BB8C2045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7342" y="3553777"/>
            <a:ext cx="1858871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defTabSz="1097280" fontAlgn="base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920" b="1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  <a:cs typeface="Arial" panose="020B0604020202020204" pitchFamily="34" charset="0"/>
                <a:sym typeface="宋体" panose="02010600030101010101" pitchFamily="2" charset="-122"/>
              </a:rPr>
              <a:t>在此输入年份</a:t>
            </a:r>
          </a:p>
        </p:txBody>
      </p:sp>
      <p:sp>
        <p:nvSpPr>
          <p:cNvPr id="21" name="公众号：叶宏泽演示研究所-5">
            <a:extLst>
              <a:ext uri="{FF2B5EF4-FFF2-40B4-BE49-F238E27FC236}">
                <a16:creationId xmlns:a16="http://schemas.microsoft.com/office/drawing/2014/main" id="{273C1246-44B8-113B-5634-6AE58D2C8DF1}"/>
              </a:ext>
            </a:extLst>
          </p:cNvPr>
          <p:cNvSpPr/>
          <p:nvPr/>
        </p:nvSpPr>
        <p:spPr bwMode="auto">
          <a:xfrm>
            <a:off x="3796048" y="2987992"/>
            <a:ext cx="1893570" cy="5124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635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23" name="公众号：叶宏泽演示研究所-6">
            <a:extLst>
              <a:ext uri="{FF2B5EF4-FFF2-40B4-BE49-F238E27FC236}">
                <a16:creationId xmlns:a16="http://schemas.microsoft.com/office/drawing/2014/main" id="{F856F546-84C2-34B9-3962-D1F66993D4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3320" y="3041332"/>
            <a:ext cx="1886297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defTabSz="1097280" fontAlgn="base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920" b="1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  <a:cs typeface="Arial" panose="020B0604020202020204" pitchFamily="34" charset="0"/>
                <a:sym typeface="宋体" panose="02010600030101010101" pitchFamily="2" charset="-122"/>
              </a:rPr>
              <a:t>在此输入年份</a:t>
            </a:r>
          </a:p>
        </p:txBody>
      </p:sp>
      <p:sp>
        <p:nvSpPr>
          <p:cNvPr id="25" name="公众号：叶宏泽演示研究所-7">
            <a:extLst>
              <a:ext uri="{FF2B5EF4-FFF2-40B4-BE49-F238E27FC236}">
                <a16:creationId xmlns:a16="http://schemas.microsoft.com/office/drawing/2014/main" id="{9AAD7763-025E-B886-EE84-6750CD892F8C}"/>
              </a:ext>
            </a:extLst>
          </p:cNvPr>
          <p:cNvSpPr/>
          <p:nvPr/>
        </p:nvSpPr>
        <p:spPr bwMode="auto">
          <a:xfrm>
            <a:off x="6371608" y="2100866"/>
            <a:ext cx="1893570" cy="510540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635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27" name="公众号：叶宏泽演示研究所-8">
            <a:extLst>
              <a:ext uri="{FF2B5EF4-FFF2-40B4-BE49-F238E27FC236}">
                <a16:creationId xmlns:a16="http://schemas.microsoft.com/office/drawing/2014/main" id="{C8FD1096-7924-CD76-EBD5-CD780BED73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71607" y="2152301"/>
            <a:ext cx="1893569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defTabSz="1097280" fontAlgn="base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920" b="1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  <a:cs typeface="Arial" panose="020B0604020202020204" pitchFamily="34" charset="0"/>
                <a:sym typeface="宋体" panose="02010600030101010101" pitchFamily="2" charset="-122"/>
              </a:rPr>
              <a:t>在此输入年份</a:t>
            </a:r>
          </a:p>
        </p:txBody>
      </p:sp>
      <p:sp>
        <p:nvSpPr>
          <p:cNvPr id="29" name="公众号：叶宏泽演示研究所-9">
            <a:extLst>
              <a:ext uri="{FF2B5EF4-FFF2-40B4-BE49-F238E27FC236}">
                <a16:creationId xmlns:a16="http://schemas.microsoft.com/office/drawing/2014/main" id="{3CD8D851-61BC-2C06-4819-D8546A481B56}"/>
              </a:ext>
            </a:extLst>
          </p:cNvPr>
          <p:cNvSpPr/>
          <p:nvPr/>
        </p:nvSpPr>
        <p:spPr bwMode="auto">
          <a:xfrm>
            <a:off x="8798390" y="1459387"/>
            <a:ext cx="1893570" cy="512446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635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宋体" panose="02010600030101010101" pitchFamily="2" charset="-122"/>
            </a:endParaRPr>
          </a:p>
        </p:txBody>
      </p:sp>
      <p:sp>
        <p:nvSpPr>
          <p:cNvPr id="31" name="公众号：叶宏泽演示研究所-10">
            <a:extLst>
              <a:ext uri="{FF2B5EF4-FFF2-40B4-BE49-F238E27FC236}">
                <a16:creationId xmlns:a16="http://schemas.microsoft.com/office/drawing/2014/main" id="{0D9AFB1B-D133-0DFF-8F3B-0BD1F8A345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798390" y="1512727"/>
            <a:ext cx="1893568" cy="387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algn="ctr" defTabSz="1097280" fontAlgn="base">
              <a:spcAft>
                <a:spcPct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sz="1920" b="1" dirty="0">
                <a:solidFill>
                  <a:srgbClr val="FFFFFF">
                    <a:lumMod val="95000"/>
                  </a:srgbClr>
                </a:solidFill>
                <a:latin typeface="+mj-ea"/>
                <a:ea typeface="+mj-ea"/>
                <a:cs typeface="Arial" panose="020B0604020202020204" pitchFamily="34" charset="0"/>
                <a:sym typeface="宋体" panose="02010600030101010101" pitchFamily="2" charset="-122"/>
              </a:rPr>
              <a:t>在此输入年份</a:t>
            </a:r>
          </a:p>
        </p:txBody>
      </p:sp>
      <p:sp>
        <p:nvSpPr>
          <p:cNvPr id="33" name="公众号：叶宏泽演示研究所-11">
            <a:extLst>
              <a:ext uri="{FF2B5EF4-FFF2-40B4-BE49-F238E27FC236}">
                <a16:creationId xmlns:a16="http://schemas.microsoft.com/office/drawing/2014/main" id="{D74AC0C7-1EB9-0F83-9774-B44B415C6522}"/>
              </a:ext>
            </a:extLst>
          </p:cNvPr>
          <p:cNvSpPr/>
          <p:nvPr/>
        </p:nvSpPr>
        <p:spPr bwMode="auto">
          <a:xfrm>
            <a:off x="52387" y="1618277"/>
            <a:ext cx="12087226" cy="4697730"/>
          </a:xfrm>
          <a:custGeom>
            <a:avLst/>
            <a:gdLst>
              <a:gd name="connsiteX0" fmla="*/ 0 w 10072688"/>
              <a:gd name="connsiteY0" fmla="*/ 3914775 h 3914775"/>
              <a:gd name="connsiteX1" fmla="*/ 1200150 w 10072688"/>
              <a:gd name="connsiteY1" fmla="*/ 3657600 h 3914775"/>
              <a:gd name="connsiteX2" fmla="*/ 2943225 w 10072688"/>
              <a:gd name="connsiteY2" fmla="*/ 3586162 h 3914775"/>
              <a:gd name="connsiteX3" fmla="*/ 4271963 w 10072688"/>
              <a:gd name="connsiteY3" fmla="*/ 3328987 h 3914775"/>
              <a:gd name="connsiteX4" fmla="*/ 5629275 w 10072688"/>
              <a:gd name="connsiteY4" fmla="*/ 3343275 h 3914775"/>
              <a:gd name="connsiteX5" fmla="*/ 7186613 w 10072688"/>
              <a:gd name="connsiteY5" fmla="*/ 2800350 h 3914775"/>
              <a:gd name="connsiteX6" fmla="*/ 7872413 w 10072688"/>
              <a:gd name="connsiteY6" fmla="*/ 2057400 h 3914775"/>
              <a:gd name="connsiteX7" fmla="*/ 9172575 w 10072688"/>
              <a:gd name="connsiteY7" fmla="*/ 1285875 h 3914775"/>
              <a:gd name="connsiteX8" fmla="*/ 10072688 w 10072688"/>
              <a:gd name="connsiteY8" fmla="*/ 0 h 391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72688" h="3914775">
                <a:moveTo>
                  <a:pt x="0" y="3914775"/>
                </a:moveTo>
                <a:cubicBezTo>
                  <a:pt x="354806" y="3813572"/>
                  <a:pt x="709613" y="3712369"/>
                  <a:pt x="1200150" y="3657600"/>
                </a:cubicBezTo>
                <a:cubicBezTo>
                  <a:pt x="1690687" y="3602831"/>
                  <a:pt x="2431256" y="3640931"/>
                  <a:pt x="2943225" y="3586162"/>
                </a:cubicBezTo>
                <a:cubicBezTo>
                  <a:pt x="3455194" y="3531393"/>
                  <a:pt x="3824288" y="3369468"/>
                  <a:pt x="4271963" y="3328987"/>
                </a:cubicBezTo>
                <a:cubicBezTo>
                  <a:pt x="4719638" y="3288506"/>
                  <a:pt x="5143500" y="3431381"/>
                  <a:pt x="5629275" y="3343275"/>
                </a:cubicBezTo>
                <a:cubicBezTo>
                  <a:pt x="6115050" y="3255169"/>
                  <a:pt x="6812757" y="3014662"/>
                  <a:pt x="7186613" y="2800350"/>
                </a:cubicBezTo>
                <a:cubicBezTo>
                  <a:pt x="7560469" y="2586038"/>
                  <a:pt x="7541419" y="2309812"/>
                  <a:pt x="7872413" y="2057400"/>
                </a:cubicBezTo>
                <a:cubicBezTo>
                  <a:pt x="8203407" y="1804987"/>
                  <a:pt x="8805863" y="1628775"/>
                  <a:pt x="9172575" y="1285875"/>
                </a:cubicBezTo>
                <a:cubicBezTo>
                  <a:pt x="9539287" y="942975"/>
                  <a:pt x="9805987" y="471487"/>
                  <a:pt x="10072688" y="0"/>
                </a:cubicBezTo>
              </a:path>
            </a:pathLst>
          </a:custGeom>
          <a:noFill/>
          <a:ln w="41275" cap="flat" cmpd="sng" algn="ctr">
            <a:gradFill flip="none" rotWithShape="1">
              <a:gsLst>
                <a:gs pos="0">
                  <a:schemeClr val="accent1"/>
                </a:gs>
                <a:gs pos="100000">
                  <a:schemeClr val="accent1"/>
                </a:gs>
              </a:gsLst>
              <a:lin ang="1080000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>
            <a:outerShdw blurRad="88900" dist="254000" algn="l" rotWithShape="0">
              <a:schemeClr val="accent1">
                <a:alpha val="40000"/>
              </a:schemeClr>
            </a:outerShdw>
          </a:effectLst>
        </p:spPr>
        <p:txBody>
          <a:bodyPr anchor="ctr"/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2160">
              <a:solidFill>
                <a:srgbClr val="FFFFFF"/>
              </a:solidFill>
              <a:effectLst>
                <a:outerShdw blurRad="63500" sx="106000" sy="106000" algn="ctr" rotWithShape="0">
                  <a:srgbClr val="11E4D1">
                    <a:alpha val="4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cxnSp>
        <p:nvCxnSpPr>
          <p:cNvPr id="35" name="公众号：叶宏泽演示研究所-12">
            <a:extLst>
              <a:ext uri="{FF2B5EF4-FFF2-40B4-BE49-F238E27FC236}">
                <a16:creationId xmlns:a16="http://schemas.microsoft.com/office/drawing/2014/main" id="{9456AFE0-2960-35E1-B70B-E67BCD10E916}"/>
              </a:ext>
            </a:extLst>
          </p:cNvPr>
          <p:cNvCxnSpPr>
            <a:cxnSpLocks/>
          </p:cNvCxnSpPr>
          <p:nvPr/>
        </p:nvCxnSpPr>
        <p:spPr bwMode="auto">
          <a:xfrm>
            <a:off x="6285547" y="2140299"/>
            <a:ext cx="0" cy="3444974"/>
          </a:xfrm>
          <a:prstGeom prst="line">
            <a:avLst/>
          </a:prstGeom>
          <a:solidFill>
            <a:srgbClr val="FFCC4C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公众号：叶宏泽演示研究所-13">
            <a:extLst>
              <a:ext uri="{FF2B5EF4-FFF2-40B4-BE49-F238E27FC236}">
                <a16:creationId xmlns:a16="http://schemas.microsoft.com/office/drawing/2014/main" id="{C45E5B9B-5B90-5A5A-CB9C-D45C984F7F06}"/>
              </a:ext>
            </a:extLst>
          </p:cNvPr>
          <p:cNvCxnSpPr>
            <a:cxnSpLocks/>
          </p:cNvCxnSpPr>
          <p:nvPr/>
        </p:nvCxnSpPr>
        <p:spPr bwMode="auto">
          <a:xfrm>
            <a:off x="8737345" y="1477108"/>
            <a:ext cx="0" cy="3374636"/>
          </a:xfrm>
          <a:prstGeom prst="line">
            <a:avLst/>
          </a:prstGeom>
          <a:solidFill>
            <a:srgbClr val="FFCC4C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公众号：叶宏泽演示研究所-14">
            <a:extLst>
              <a:ext uri="{FF2B5EF4-FFF2-40B4-BE49-F238E27FC236}">
                <a16:creationId xmlns:a16="http://schemas.microsoft.com/office/drawing/2014/main" id="{C0F8CFA4-4973-A940-FAC3-90C3A88E87C1}"/>
              </a:ext>
            </a:extLst>
          </p:cNvPr>
          <p:cNvCxnSpPr>
            <a:cxnSpLocks/>
          </p:cNvCxnSpPr>
          <p:nvPr/>
        </p:nvCxnSpPr>
        <p:spPr bwMode="auto">
          <a:xfrm>
            <a:off x="3703121" y="2994409"/>
            <a:ext cx="0" cy="2882266"/>
          </a:xfrm>
          <a:prstGeom prst="line">
            <a:avLst/>
          </a:prstGeom>
          <a:solidFill>
            <a:srgbClr val="FFCC4C"/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41" name="公众号：叶宏泽演示研究所-15">
            <a:extLst>
              <a:ext uri="{FF2B5EF4-FFF2-40B4-BE49-F238E27FC236}">
                <a16:creationId xmlns:a16="http://schemas.microsoft.com/office/drawing/2014/main" id="{14444485-ACF5-8139-BE0E-9A5EBE254B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9092" y="4121036"/>
            <a:ext cx="16209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kumimoji="1"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43" name="公众号：叶宏泽演示研究所-16">
            <a:extLst>
              <a:ext uri="{FF2B5EF4-FFF2-40B4-BE49-F238E27FC236}">
                <a16:creationId xmlns:a16="http://schemas.microsoft.com/office/drawing/2014/main" id="{369210B2-0095-7F3B-18E2-B4E68812888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9092" y="4484931"/>
            <a:ext cx="2310858" cy="110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45" name="公众号：叶宏泽演示研究所-15">
            <a:extLst>
              <a:ext uri="{FF2B5EF4-FFF2-40B4-BE49-F238E27FC236}">
                <a16:creationId xmlns:a16="http://schemas.microsoft.com/office/drawing/2014/main" id="{76F2E418-BB10-0B68-2F9E-979F957375C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3320" y="3648987"/>
            <a:ext cx="16209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kumimoji="1"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47" name="公众号：叶宏泽演示研究所-16">
            <a:extLst>
              <a:ext uri="{FF2B5EF4-FFF2-40B4-BE49-F238E27FC236}">
                <a16:creationId xmlns:a16="http://schemas.microsoft.com/office/drawing/2014/main" id="{FB5A3290-1ECE-55F3-F261-A708DC2CC1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03320" y="4012882"/>
            <a:ext cx="2310858" cy="110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49" name="公众号：叶宏泽演示研究所-15">
            <a:extLst>
              <a:ext uri="{FF2B5EF4-FFF2-40B4-BE49-F238E27FC236}">
                <a16:creationId xmlns:a16="http://schemas.microsoft.com/office/drawing/2014/main" id="{BEE5F780-9A93-ABE9-1981-25C36A6D08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1607" y="2753637"/>
            <a:ext cx="16209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kumimoji="1"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51" name="公众号：叶宏泽演示研究所-16">
            <a:extLst>
              <a:ext uri="{FF2B5EF4-FFF2-40B4-BE49-F238E27FC236}">
                <a16:creationId xmlns:a16="http://schemas.microsoft.com/office/drawing/2014/main" id="{D0BE38C2-738F-3290-07A7-52DD650CF5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71607" y="3117532"/>
            <a:ext cx="2310858" cy="110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53" name="公众号：叶宏泽演示研究所-15">
            <a:extLst>
              <a:ext uri="{FF2B5EF4-FFF2-40B4-BE49-F238E27FC236}">
                <a16:creationId xmlns:a16="http://schemas.microsoft.com/office/drawing/2014/main" id="{0140E16A-8690-E5D7-1206-D0175BC3A4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2226" y="2022515"/>
            <a:ext cx="162095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ctr"/>
            <a:r>
              <a:rPr kumimoji="1" lang="zh-CN" altLang="en-US" sz="1600" dirty="0">
                <a:solidFill>
                  <a:schemeClr val="accent1"/>
                </a:solidFill>
                <a:latin typeface="+mj-ea"/>
                <a:ea typeface="+mj-ea"/>
              </a:rPr>
              <a:t>在此输入小标题</a:t>
            </a:r>
          </a:p>
        </p:txBody>
      </p:sp>
      <p:sp>
        <p:nvSpPr>
          <p:cNvPr id="55" name="公众号：叶宏泽演示研究所-16">
            <a:extLst>
              <a:ext uri="{FF2B5EF4-FFF2-40B4-BE49-F238E27FC236}">
                <a16:creationId xmlns:a16="http://schemas.microsoft.com/office/drawing/2014/main" id="{5CC4AEEE-C926-BB78-76C3-E193D3A1DD7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792226" y="2386410"/>
            <a:ext cx="2310858" cy="11076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Segoe UI" panose="020B0502040204020203" pitchFamily="34" charset="0"/>
                <a:ea typeface="微软雅黑" panose="020B0503020204020204" pitchFamily="34" charset="-122"/>
              </a:defRPr>
            </a:lvl9pPr>
          </a:lstStyle>
          <a:p>
            <a:pPr algn="just" eaLnBrk="1" hangingPunct="1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accent1"/>
                </a:solidFill>
                <a:latin typeface="+mn-ea"/>
                <a:ea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7372840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文本框 658">
            <a:extLst>
              <a:ext uri="{FF2B5EF4-FFF2-40B4-BE49-F238E27FC236}">
                <a16:creationId xmlns:a16="http://schemas.microsoft.com/office/drawing/2014/main" id="{5E83D321-7A7F-E8B8-D2B3-93B0C57B1F51}"/>
              </a:ext>
            </a:extLst>
          </p:cNvPr>
          <p:cNvSpPr txBox="1"/>
          <p:nvPr/>
        </p:nvSpPr>
        <p:spPr>
          <a:xfrm>
            <a:off x="1218062" y="1566963"/>
            <a:ext cx="9755876" cy="255454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en-US" altLang="zh-CN" sz="166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THANKS</a:t>
            </a:r>
            <a:endParaRPr lang="zh-CN" altLang="en-US" sz="16600" dirty="0">
              <a:gradFill>
                <a:gsLst>
                  <a:gs pos="5900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effectLst>
                <a:outerShdw blurRad="177800" dist="50800" dir="5400000" algn="ctr" rotWithShape="0">
                  <a:schemeClr val="accent1">
                    <a:lumMod val="60000"/>
                    <a:lumOff val="40000"/>
                    <a:alpha val="47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:a16="http://schemas.microsoft.com/office/drawing/2014/main" id="{1DDA9209-CBB6-AA8F-4AAF-25151D2F6230}"/>
              </a:ext>
            </a:extLst>
          </p:cNvPr>
          <p:cNvSpPr/>
          <p:nvPr/>
        </p:nvSpPr>
        <p:spPr>
          <a:xfrm>
            <a:off x="8934542" y="-2950419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44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9606B98C-422D-1775-CC84-E52AE7D91721}"/>
              </a:ext>
            </a:extLst>
          </p:cNvPr>
          <p:cNvSpPr/>
          <p:nvPr/>
        </p:nvSpPr>
        <p:spPr>
          <a:xfrm>
            <a:off x="-3135537" y="440288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4664023E-B8E5-CDF1-A615-BDCFA6D112FE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5" name="TextBox 58">
              <a:extLst>
                <a:ext uri="{FF2B5EF4-FFF2-40B4-BE49-F238E27FC236}">
                  <a16:creationId xmlns:a16="http://schemas.microsoft.com/office/drawing/2014/main" id="{EC866CC9-2739-D986-AA4F-B1BCB28FDBC4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" name="TextBox 58">
              <a:extLst>
                <a:ext uri="{FF2B5EF4-FFF2-40B4-BE49-F238E27FC236}">
                  <a16:creationId xmlns:a16="http://schemas.microsoft.com/office/drawing/2014/main" id="{4FBB318E-7545-BDD9-D032-6AEA52BB497D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7" name="TextBox 58">
              <a:extLst>
                <a:ext uri="{FF2B5EF4-FFF2-40B4-BE49-F238E27FC236}">
                  <a16:creationId xmlns:a16="http://schemas.microsoft.com/office/drawing/2014/main" id="{249751EA-5FFD-38E7-894B-CD18F8830ACF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396FB71C-6D27-92B2-5CDB-0E762FA66484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07FDE61-997F-C293-B3A2-342F81CBA89A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9B1940E-BA49-9FC4-0C52-9C56A795151A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:a16="http://schemas.microsoft.com/office/drawing/2014/main" id="{EC56E6A0-A0B1-68D0-64D8-E6C8B72182D9}"/>
              </a:ext>
            </a:extLst>
          </p:cNvPr>
          <p:cNvSpPr txBox="1"/>
          <p:nvPr/>
        </p:nvSpPr>
        <p:spPr>
          <a:xfrm>
            <a:off x="2710458" y="5200708"/>
            <a:ext cx="6771084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+mn-ea"/>
              </a:rPr>
              <a:t>宝藏彬少首席设计师 </a:t>
            </a:r>
            <a:r>
              <a:rPr lang="en-US" altLang="zh-CN" dirty="0">
                <a:solidFill>
                  <a:schemeClr val="accent1"/>
                </a:solidFill>
                <a:latin typeface="+mn-ea"/>
              </a:rPr>
              <a:t>| </a:t>
            </a:r>
            <a:r>
              <a:rPr lang="zh-CN" altLang="en-US" dirty="0">
                <a:solidFill>
                  <a:schemeClr val="accent1"/>
                </a:solidFill>
                <a:latin typeface="+mn-ea"/>
              </a:rPr>
              <a:t>彬少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A9EA728-CAF1-FB4D-E323-30B8EB70285A}"/>
              </a:ext>
            </a:extLst>
          </p:cNvPr>
          <p:cNvSpPr txBox="1"/>
          <p:nvPr/>
        </p:nvSpPr>
        <p:spPr>
          <a:xfrm>
            <a:off x="3896023" y="5515473"/>
            <a:ext cx="4399955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1"/>
                </a:solidFill>
              </a:rPr>
              <a:t>20XX-XX-XX</a:t>
            </a:r>
            <a:endParaRPr lang="zh-CN" altLang="en-US" dirty="0">
              <a:solidFill>
                <a:schemeClr val="accent1"/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5315A2C8-7F17-DF1C-59B5-0C10C2F02DA9}"/>
              </a:ext>
            </a:extLst>
          </p:cNvPr>
          <p:cNvCxnSpPr>
            <a:cxnSpLocks/>
          </p:cNvCxnSpPr>
          <p:nvPr/>
        </p:nvCxnSpPr>
        <p:spPr>
          <a:xfrm>
            <a:off x="4695825" y="5024441"/>
            <a:ext cx="28003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83639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9C70F1CE-1A60-D4CF-BCF3-8A377EC0C75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5" y="691585"/>
            <a:ext cx="1821909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7285967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7" y="653700"/>
            <a:ext cx="17822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宝藏彬少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7369576" y="853748"/>
            <a:ext cx="255928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 err="1">
                <a:solidFill>
                  <a:srgbClr val="FFFED8">
                    <a:alpha val="22000"/>
                  </a:srgbClr>
                </a:solidFill>
              </a:rPr>
              <a:t>baozangbinshao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227011"/>
            <a:ext cx="5663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不时更新设计路上的宝藏，等你来挖掘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566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公众号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【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宝藏彬少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】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，等你来关注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4" y="1995051"/>
            <a:ext cx="56637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微信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【BZBS1206】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，欢迎交流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~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设计者公众号</a:t>
            </a: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808BA86-1680-46C0-A16D-C53E64B75615}"/>
              </a:ext>
            </a:extLst>
          </p:cNvPr>
          <p:cNvSpPr/>
          <p:nvPr/>
        </p:nvSpPr>
        <p:spPr>
          <a:xfrm>
            <a:off x="695325" y="5110052"/>
            <a:ext cx="3913251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彬少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D7701DF6-DC06-80C1-D603-38AB2E6A551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833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2838543" y="31856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E402C30F-E0DD-D583-355F-7D3B9B4F3285}"/>
              </a:ext>
            </a:extLst>
          </p:cNvPr>
          <p:cNvSpPr txBox="1"/>
          <p:nvPr/>
        </p:nvSpPr>
        <p:spPr>
          <a:xfrm>
            <a:off x="2963526" y="834676"/>
            <a:ext cx="62649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CONTENTS</a:t>
            </a: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id="{A696C273-89F2-5C1B-D625-9088F7C79403}"/>
              </a:ext>
            </a:extLst>
          </p:cNvPr>
          <p:cNvGrpSpPr/>
          <p:nvPr/>
        </p:nvGrpSpPr>
        <p:grpSpPr>
          <a:xfrm>
            <a:off x="6088433" y="1875459"/>
            <a:ext cx="2388539" cy="1492874"/>
            <a:chOff x="7464810" y="1072991"/>
            <a:chExt cx="4231443" cy="2644718"/>
          </a:xfrm>
        </p:grpSpPr>
        <p:sp>
          <p:nvSpPr>
            <p:cNvPr id="161" name="椭圆 160">
              <a:extLst>
                <a:ext uri="{FF2B5EF4-FFF2-40B4-BE49-F238E27FC236}">
                  <a16:creationId xmlns:a16="http://schemas.microsoft.com/office/drawing/2014/main" id="{795EAE75-A541-FD05-1078-6ECA4CC151E5}"/>
                </a:ext>
              </a:extLst>
            </p:cNvPr>
            <p:cNvSpPr/>
            <p:nvPr/>
          </p:nvSpPr>
          <p:spPr>
            <a:xfrm>
              <a:off x="8258172" y="1072991"/>
              <a:ext cx="2644721" cy="264471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69000"/>
                  </a:schemeClr>
                </a:gs>
                <a:gs pos="84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609600" dist="457200" dir="8100000" algn="tr" rotWithShape="0">
                <a:schemeClr val="accent5">
                  <a:alpha val="21000"/>
                </a:schemeClr>
              </a:outerShdw>
              <a:reflection blurRad="63500" stA="150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id="{429501BF-2C91-EBE4-E882-57AE147045EA}"/>
                </a:ext>
              </a:extLst>
            </p:cNvPr>
            <p:cNvGrpSpPr/>
            <p:nvPr/>
          </p:nvGrpSpPr>
          <p:grpSpPr>
            <a:xfrm>
              <a:off x="8492599" y="1394836"/>
              <a:ext cx="2175868" cy="1629097"/>
              <a:chOff x="5383643" y="3834783"/>
              <a:chExt cx="2175868" cy="1629097"/>
            </a:xfrm>
          </p:grpSpPr>
          <p:sp>
            <p:nvSpPr>
              <p:cNvPr id="163" name="文本框 162">
                <a:extLst>
                  <a:ext uri="{FF2B5EF4-FFF2-40B4-BE49-F238E27FC236}">
                    <a16:creationId xmlns:a16="http://schemas.microsoft.com/office/drawing/2014/main" id="{EE998B22-2C81-785D-F8D4-41794CDDB534}"/>
                  </a:ext>
                </a:extLst>
              </p:cNvPr>
              <p:cNvSpPr txBox="1"/>
              <p:nvPr/>
            </p:nvSpPr>
            <p:spPr>
              <a:xfrm>
                <a:off x="5383643" y="4561727"/>
                <a:ext cx="2175868" cy="9021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709" dirty="0">
                    <a:solidFill>
                      <a:schemeClr val="bg1"/>
                    </a:solidFill>
                    <a:latin typeface="+mj-ea"/>
                    <a:ea typeface="+mj-ea"/>
                  </a:rPr>
                  <a:t>目录三</a:t>
                </a:r>
              </a:p>
            </p:txBody>
          </p:sp>
          <p:sp>
            <p:nvSpPr>
              <p:cNvPr id="164" name="文本框 163">
                <a:extLst>
                  <a:ext uri="{FF2B5EF4-FFF2-40B4-BE49-F238E27FC236}">
                    <a16:creationId xmlns:a16="http://schemas.microsoft.com/office/drawing/2014/main" id="{2148ECAE-AFA7-DDD1-8C43-FBF88417CBC9}"/>
                  </a:ext>
                </a:extLst>
              </p:cNvPr>
              <p:cNvSpPr txBox="1"/>
              <p:nvPr/>
            </p:nvSpPr>
            <p:spPr>
              <a:xfrm>
                <a:off x="5950190" y="3834783"/>
                <a:ext cx="1042781" cy="9021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709" dirty="0">
                    <a:ln w="7168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noFill/>
                    <a:latin typeface="+mj-lt"/>
                    <a:ea typeface="+mj-ea"/>
                  </a:rPr>
                  <a:t>03</a:t>
                </a:r>
                <a:endParaRPr lang="zh-CN" altLang="en-US" sz="2709" dirty="0">
                  <a:ln w="7168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noFill/>
                  <a:latin typeface="+mj-lt"/>
                  <a:ea typeface="+mj-ea"/>
                </a:endParaRPr>
              </a:p>
            </p:txBody>
          </p:sp>
        </p:grpSp>
        <p:sp>
          <p:nvSpPr>
            <p:cNvPr id="167" name="椭圆 166">
              <a:extLst>
                <a:ext uri="{FF2B5EF4-FFF2-40B4-BE49-F238E27FC236}">
                  <a16:creationId xmlns:a16="http://schemas.microsoft.com/office/drawing/2014/main" id="{AE920B71-FAB4-C385-E4DC-13FA7BE4E0CC}"/>
                </a:ext>
              </a:extLst>
            </p:cNvPr>
            <p:cNvSpPr/>
            <p:nvPr/>
          </p:nvSpPr>
          <p:spPr>
            <a:xfrm rot="20700000">
              <a:off x="7464810" y="1852124"/>
              <a:ext cx="4231443" cy="1086451"/>
            </a:xfrm>
            <a:prstGeom prst="ellipse">
              <a:avLst/>
            </a:prstGeom>
            <a:noFill/>
            <a:ln w="19715">
              <a:gradFill>
                <a:gsLst>
                  <a:gs pos="66000">
                    <a:schemeClr val="accent2"/>
                  </a:gs>
                  <a:gs pos="8000">
                    <a:schemeClr val="accent2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  <a:effectLst>
              <a:outerShdw blurRad="50182" dist="14338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DB4ED361-E019-0B39-F416-5441AEF150D0}"/>
              </a:ext>
            </a:extLst>
          </p:cNvPr>
          <p:cNvGrpSpPr/>
          <p:nvPr/>
        </p:nvGrpSpPr>
        <p:grpSpPr>
          <a:xfrm>
            <a:off x="1341625" y="1875459"/>
            <a:ext cx="2388539" cy="1492874"/>
            <a:chOff x="356934" y="2421757"/>
            <a:chExt cx="4231443" cy="2644718"/>
          </a:xfrm>
        </p:grpSpPr>
        <p:sp>
          <p:nvSpPr>
            <p:cNvPr id="165" name="椭圆 164">
              <a:extLst>
                <a:ext uri="{FF2B5EF4-FFF2-40B4-BE49-F238E27FC236}">
                  <a16:creationId xmlns:a16="http://schemas.microsoft.com/office/drawing/2014/main" id="{0DD349F1-495F-BBEC-07CF-A3F0B87E91C2}"/>
                </a:ext>
              </a:extLst>
            </p:cNvPr>
            <p:cNvSpPr/>
            <p:nvPr/>
          </p:nvSpPr>
          <p:spPr>
            <a:xfrm>
              <a:off x="1150296" y="2421757"/>
              <a:ext cx="2644721" cy="264471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69000"/>
                  </a:schemeClr>
                </a:gs>
                <a:gs pos="84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609600" dist="457200" dir="8100000" algn="tr" rotWithShape="0">
                <a:schemeClr val="accent5">
                  <a:alpha val="21000"/>
                </a:schemeClr>
              </a:outerShdw>
              <a:reflection blurRad="63500" stA="150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sp>
          <p:nvSpPr>
            <p:cNvPr id="168" name="文本框 167">
              <a:extLst>
                <a:ext uri="{FF2B5EF4-FFF2-40B4-BE49-F238E27FC236}">
                  <a16:creationId xmlns:a16="http://schemas.microsoft.com/office/drawing/2014/main" id="{E71DEEBF-589A-7A68-5B9B-99702D4077A7}"/>
                </a:ext>
              </a:extLst>
            </p:cNvPr>
            <p:cNvSpPr txBox="1"/>
            <p:nvPr/>
          </p:nvSpPr>
          <p:spPr>
            <a:xfrm>
              <a:off x="1390397" y="3529164"/>
              <a:ext cx="2164509" cy="9021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709" dirty="0">
                  <a:solidFill>
                    <a:schemeClr val="bg1"/>
                  </a:solidFill>
                  <a:latin typeface="+mj-ea"/>
                  <a:ea typeface="+mj-ea"/>
                </a:rPr>
                <a:t>目录一</a:t>
              </a:r>
            </a:p>
          </p:txBody>
        </p:sp>
        <p:sp>
          <p:nvSpPr>
            <p:cNvPr id="169" name="椭圆 168">
              <a:extLst>
                <a:ext uri="{FF2B5EF4-FFF2-40B4-BE49-F238E27FC236}">
                  <a16:creationId xmlns:a16="http://schemas.microsoft.com/office/drawing/2014/main" id="{79B0719D-AF88-6BCB-1BF8-755C1D270A25}"/>
                </a:ext>
              </a:extLst>
            </p:cNvPr>
            <p:cNvSpPr/>
            <p:nvPr/>
          </p:nvSpPr>
          <p:spPr>
            <a:xfrm rot="20700000">
              <a:off x="356934" y="3200890"/>
              <a:ext cx="4231443" cy="1086451"/>
            </a:xfrm>
            <a:prstGeom prst="ellipse">
              <a:avLst/>
            </a:prstGeom>
            <a:noFill/>
            <a:ln w="19715">
              <a:gradFill>
                <a:gsLst>
                  <a:gs pos="66000">
                    <a:schemeClr val="accent2"/>
                  </a:gs>
                  <a:gs pos="8000">
                    <a:schemeClr val="accent2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  <a:effectLst>
              <a:outerShdw blurRad="50182" dist="14338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0" name="文本框 169">
              <a:extLst>
                <a:ext uri="{FF2B5EF4-FFF2-40B4-BE49-F238E27FC236}">
                  <a16:creationId xmlns:a16="http://schemas.microsoft.com/office/drawing/2014/main" id="{DD914A98-69B7-67F1-6FCE-95962159C974}"/>
                </a:ext>
              </a:extLst>
            </p:cNvPr>
            <p:cNvSpPr txBox="1"/>
            <p:nvPr/>
          </p:nvSpPr>
          <p:spPr>
            <a:xfrm>
              <a:off x="1951263" y="2802228"/>
              <a:ext cx="1042782" cy="9021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2709" dirty="0">
                  <a:ln w="7168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noFill/>
                  <a:latin typeface="+mj-lt"/>
                  <a:ea typeface="+mj-ea"/>
                </a:rPr>
                <a:t>01</a:t>
              </a:r>
              <a:endParaRPr lang="zh-CN" altLang="en-US" sz="2709" dirty="0">
                <a:ln w="7168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  <a:ea typeface="+mj-ea"/>
              </a:endParaRP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id="{238CFC14-51B1-3775-3AA3-83F5D1A9967E}"/>
              </a:ext>
            </a:extLst>
          </p:cNvPr>
          <p:cNvGrpSpPr/>
          <p:nvPr/>
        </p:nvGrpSpPr>
        <p:grpSpPr>
          <a:xfrm>
            <a:off x="3715029" y="3489668"/>
            <a:ext cx="2388539" cy="1492874"/>
            <a:chOff x="4290926" y="3467654"/>
            <a:chExt cx="4231443" cy="2644718"/>
          </a:xfrm>
        </p:grpSpPr>
        <p:sp>
          <p:nvSpPr>
            <p:cNvPr id="166" name="椭圆 165">
              <a:extLst>
                <a:ext uri="{FF2B5EF4-FFF2-40B4-BE49-F238E27FC236}">
                  <a16:creationId xmlns:a16="http://schemas.microsoft.com/office/drawing/2014/main" id="{8EAC0E98-5A12-9EFD-BD2F-28D7062B50AA}"/>
                </a:ext>
              </a:extLst>
            </p:cNvPr>
            <p:cNvSpPr/>
            <p:nvPr/>
          </p:nvSpPr>
          <p:spPr>
            <a:xfrm>
              <a:off x="5084288" y="3467654"/>
              <a:ext cx="2644721" cy="264471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69000"/>
                  </a:schemeClr>
                </a:gs>
                <a:gs pos="84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609600" dist="457200" dir="8100000" algn="tr" rotWithShape="0">
                <a:schemeClr val="accent5">
                  <a:alpha val="21000"/>
                </a:schemeClr>
              </a:outerShdw>
              <a:reflection blurRad="63500" stA="150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6B9FDB60-3F54-81BB-C8A4-F4D2FDA773A8}"/>
                </a:ext>
              </a:extLst>
            </p:cNvPr>
            <p:cNvGrpSpPr/>
            <p:nvPr/>
          </p:nvGrpSpPr>
          <p:grpSpPr>
            <a:xfrm>
              <a:off x="5318716" y="3806236"/>
              <a:ext cx="2175867" cy="1629095"/>
              <a:chOff x="5383644" y="3834783"/>
              <a:chExt cx="2175867" cy="1629095"/>
            </a:xfrm>
          </p:grpSpPr>
          <p:sp>
            <p:nvSpPr>
              <p:cNvPr id="172" name="文本框 171">
                <a:extLst>
                  <a:ext uri="{FF2B5EF4-FFF2-40B4-BE49-F238E27FC236}">
                    <a16:creationId xmlns:a16="http://schemas.microsoft.com/office/drawing/2014/main" id="{9CC0602B-7AD3-298A-CA54-513DAFE5CE5F}"/>
                  </a:ext>
                </a:extLst>
              </p:cNvPr>
              <p:cNvSpPr txBox="1"/>
              <p:nvPr/>
            </p:nvSpPr>
            <p:spPr>
              <a:xfrm>
                <a:off x="5383644" y="4561725"/>
                <a:ext cx="2175867" cy="9021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709" dirty="0">
                    <a:solidFill>
                      <a:schemeClr val="bg1"/>
                    </a:solidFill>
                    <a:latin typeface="+mj-ea"/>
                    <a:ea typeface="+mj-ea"/>
                  </a:rPr>
                  <a:t>目录二</a:t>
                </a:r>
              </a:p>
            </p:txBody>
          </p:sp>
          <p:sp>
            <p:nvSpPr>
              <p:cNvPr id="173" name="文本框 172">
                <a:extLst>
                  <a:ext uri="{FF2B5EF4-FFF2-40B4-BE49-F238E27FC236}">
                    <a16:creationId xmlns:a16="http://schemas.microsoft.com/office/drawing/2014/main" id="{58059629-6710-E606-60F0-0909364118BC}"/>
                  </a:ext>
                </a:extLst>
              </p:cNvPr>
              <p:cNvSpPr txBox="1"/>
              <p:nvPr/>
            </p:nvSpPr>
            <p:spPr>
              <a:xfrm>
                <a:off x="5950190" y="3834783"/>
                <a:ext cx="1042781" cy="9021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709" dirty="0">
                    <a:ln w="7168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noFill/>
                    <a:latin typeface="+mj-lt"/>
                    <a:ea typeface="+mj-ea"/>
                  </a:rPr>
                  <a:t>02</a:t>
                </a:r>
                <a:endParaRPr lang="zh-CN" altLang="en-US" sz="2709" dirty="0">
                  <a:ln w="7168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noFill/>
                  <a:latin typeface="+mj-lt"/>
                  <a:ea typeface="+mj-ea"/>
                </a:endParaRPr>
              </a:p>
            </p:txBody>
          </p:sp>
        </p:grpSp>
        <p:sp>
          <p:nvSpPr>
            <p:cNvPr id="174" name="椭圆 173">
              <a:extLst>
                <a:ext uri="{FF2B5EF4-FFF2-40B4-BE49-F238E27FC236}">
                  <a16:creationId xmlns:a16="http://schemas.microsoft.com/office/drawing/2014/main" id="{2C65C5D9-146F-B712-DA96-F64EAA36CB87}"/>
                </a:ext>
              </a:extLst>
            </p:cNvPr>
            <p:cNvSpPr/>
            <p:nvPr/>
          </p:nvSpPr>
          <p:spPr>
            <a:xfrm rot="20700000">
              <a:off x="4290926" y="4246788"/>
              <a:ext cx="4231443" cy="1086451"/>
            </a:xfrm>
            <a:prstGeom prst="ellipse">
              <a:avLst/>
            </a:prstGeom>
            <a:noFill/>
            <a:ln w="19715">
              <a:gradFill>
                <a:gsLst>
                  <a:gs pos="66000">
                    <a:schemeClr val="accent2"/>
                  </a:gs>
                  <a:gs pos="8000">
                    <a:schemeClr val="accent2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  <a:effectLst>
              <a:outerShdw blurRad="50182" dist="14338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8D26F8B2-7889-AE3E-FE34-825FBF7FC45F}"/>
              </a:ext>
            </a:extLst>
          </p:cNvPr>
          <p:cNvGrpSpPr/>
          <p:nvPr/>
        </p:nvGrpSpPr>
        <p:grpSpPr>
          <a:xfrm>
            <a:off x="8461836" y="3489668"/>
            <a:ext cx="2388539" cy="1492874"/>
            <a:chOff x="7464810" y="1072991"/>
            <a:chExt cx="4231443" cy="2644718"/>
          </a:xfrm>
        </p:grpSpPr>
        <p:sp>
          <p:nvSpPr>
            <p:cNvPr id="179" name="椭圆 178">
              <a:extLst>
                <a:ext uri="{FF2B5EF4-FFF2-40B4-BE49-F238E27FC236}">
                  <a16:creationId xmlns:a16="http://schemas.microsoft.com/office/drawing/2014/main" id="{E97452BB-C75F-DB70-EDFA-4D28528AB60C}"/>
                </a:ext>
              </a:extLst>
            </p:cNvPr>
            <p:cNvSpPr/>
            <p:nvPr/>
          </p:nvSpPr>
          <p:spPr>
            <a:xfrm>
              <a:off x="8258172" y="1072991"/>
              <a:ext cx="2644721" cy="264471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69000"/>
                  </a:schemeClr>
                </a:gs>
                <a:gs pos="84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609600" dist="457200" dir="8100000" algn="tr" rotWithShape="0">
                <a:schemeClr val="accent5">
                  <a:alpha val="21000"/>
                </a:schemeClr>
              </a:outerShdw>
              <a:reflection blurRad="63500" stA="150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 </a:t>
              </a:r>
              <a:endParaRPr lang="zh-CN" altLang="en-US" dirty="0"/>
            </a:p>
          </p:txBody>
        </p:sp>
        <p:grpSp>
          <p:nvGrpSpPr>
            <p:cNvPr id="180" name="组合 179">
              <a:extLst>
                <a:ext uri="{FF2B5EF4-FFF2-40B4-BE49-F238E27FC236}">
                  <a16:creationId xmlns:a16="http://schemas.microsoft.com/office/drawing/2014/main" id="{82CA38B8-465A-0A01-2588-5A2FA7210AE9}"/>
                </a:ext>
              </a:extLst>
            </p:cNvPr>
            <p:cNvGrpSpPr/>
            <p:nvPr/>
          </p:nvGrpSpPr>
          <p:grpSpPr>
            <a:xfrm>
              <a:off x="8492599" y="1394836"/>
              <a:ext cx="2175869" cy="1629097"/>
              <a:chOff x="5383643" y="3834783"/>
              <a:chExt cx="2175869" cy="1629097"/>
            </a:xfrm>
          </p:grpSpPr>
          <p:sp>
            <p:nvSpPr>
              <p:cNvPr id="182" name="文本框 181">
                <a:extLst>
                  <a:ext uri="{FF2B5EF4-FFF2-40B4-BE49-F238E27FC236}">
                    <a16:creationId xmlns:a16="http://schemas.microsoft.com/office/drawing/2014/main" id="{F59736D7-D93D-6436-95F0-C341AFCC75B7}"/>
                  </a:ext>
                </a:extLst>
              </p:cNvPr>
              <p:cNvSpPr txBox="1"/>
              <p:nvPr/>
            </p:nvSpPr>
            <p:spPr>
              <a:xfrm>
                <a:off x="5383643" y="4561727"/>
                <a:ext cx="2175869" cy="9021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2709" dirty="0">
                    <a:solidFill>
                      <a:schemeClr val="bg1"/>
                    </a:solidFill>
                    <a:latin typeface="+mj-ea"/>
                    <a:ea typeface="+mj-ea"/>
                  </a:rPr>
                  <a:t>目录四</a:t>
                </a:r>
              </a:p>
            </p:txBody>
          </p:sp>
          <p:sp>
            <p:nvSpPr>
              <p:cNvPr id="183" name="文本框 182">
                <a:extLst>
                  <a:ext uri="{FF2B5EF4-FFF2-40B4-BE49-F238E27FC236}">
                    <a16:creationId xmlns:a16="http://schemas.microsoft.com/office/drawing/2014/main" id="{031B07F4-71BE-ADF9-B82F-B0C51616EDF6}"/>
                  </a:ext>
                </a:extLst>
              </p:cNvPr>
              <p:cNvSpPr txBox="1"/>
              <p:nvPr/>
            </p:nvSpPr>
            <p:spPr>
              <a:xfrm>
                <a:off x="5950190" y="3834783"/>
                <a:ext cx="1042782" cy="90215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2709" dirty="0">
                    <a:ln w="7168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noFill/>
                    <a:latin typeface="+mj-lt"/>
                    <a:ea typeface="+mj-ea"/>
                  </a:rPr>
                  <a:t>04</a:t>
                </a:r>
                <a:endParaRPr lang="zh-CN" altLang="en-US" sz="2709" dirty="0">
                  <a:ln w="7168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noFill/>
                  <a:latin typeface="+mj-lt"/>
                  <a:ea typeface="+mj-ea"/>
                </a:endParaRPr>
              </a:p>
            </p:txBody>
          </p:sp>
        </p:grpSp>
        <p:sp>
          <p:nvSpPr>
            <p:cNvPr id="181" name="椭圆 180">
              <a:extLst>
                <a:ext uri="{FF2B5EF4-FFF2-40B4-BE49-F238E27FC236}">
                  <a16:creationId xmlns:a16="http://schemas.microsoft.com/office/drawing/2014/main" id="{964334BF-7E41-1D6D-18FE-6111CDE92C8C}"/>
                </a:ext>
              </a:extLst>
            </p:cNvPr>
            <p:cNvSpPr/>
            <p:nvPr/>
          </p:nvSpPr>
          <p:spPr>
            <a:xfrm rot="20700000">
              <a:off x="7464810" y="1852124"/>
              <a:ext cx="4231443" cy="1086451"/>
            </a:xfrm>
            <a:prstGeom prst="ellipse">
              <a:avLst/>
            </a:prstGeom>
            <a:noFill/>
            <a:ln w="19715">
              <a:gradFill>
                <a:gsLst>
                  <a:gs pos="66000">
                    <a:schemeClr val="accent2"/>
                  </a:gs>
                  <a:gs pos="8000">
                    <a:schemeClr val="accent2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  <a:effectLst>
              <a:outerShdw blurRad="50182" dist="14338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25467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2838543" y="31856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CBAAAF55-2B1C-D7A1-966C-ADB74B7B5D08}"/>
              </a:ext>
            </a:extLst>
          </p:cNvPr>
          <p:cNvSpPr txBox="1"/>
          <p:nvPr/>
        </p:nvSpPr>
        <p:spPr>
          <a:xfrm>
            <a:off x="6980873" y="2120950"/>
            <a:ext cx="43713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请在此输入您的分点内容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A4955B96-3823-88AD-F067-93C92FE4DDC0}"/>
              </a:ext>
            </a:extLst>
          </p:cNvPr>
          <p:cNvSpPr txBox="1"/>
          <p:nvPr/>
        </p:nvSpPr>
        <p:spPr>
          <a:xfrm>
            <a:off x="6980873" y="2818577"/>
            <a:ext cx="43713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请在此输入您的分点内容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2D54250-45C9-D28B-EC7A-A4622FEE65E3}"/>
              </a:ext>
            </a:extLst>
          </p:cNvPr>
          <p:cNvSpPr txBox="1"/>
          <p:nvPr/>
        </p:nvSpPr>
        <p:spPr>
          <a:xfrm>
            <a:off x="6980873" y="3516204"/>
            <a:ext cx="43713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请在此输入您的分点内容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5ACB8A15-6A95-40D7-C2FD-56208435D86E}"/>
              </a:ext>
            </a:extLst>
          </p:cNvPr>
          <p:cNvSpPr txBox="1"/>
          <p:nvPr/>
        </p:nvSpPr>
        <p:spPr>
          <a:xfrm>
            <a:off x="6980873" y="4213830"/>
            <a:ext cx="43713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1"/>
                </a:solidFill>
              </a:rPr>
              <a:t>请在此输入您的分点内容</a:t>
            </a:r>
          </a:p>
        </p:txBody>
      </p:sp>
      <p:sp>
        <p:nvSpPr>
          <p:cNvPr id="31" name="!2">
            <a:extLst>
              <a:ext uri="{FF2B5EF4-FFF2-40B4-BE49-F238E27FC236}">
                <a16:creationId xmlns:a16="http://schemas.microsoft.com/office/drawing/2014/main" id="{D6267A2C-DCA4-E7D0-DB50-F6DBFCE547E1}"/>
              </a:ext>
            </a:extLst>
          </p:cNvPr>
          <p:cNvSpPr/>
          <p:nvPr/>
        </p:nvSpPr>
        <p:spPr>
          <a:xfrm rot="5400000">
            <a:off x="6717615" y="2318176"/>
            <a:ext cx="108000" cy="1080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2">
                  <a:alpha val="0"/>
                </a:schemeClr>
              </a:gs>
            </a:gsLst>
            <a:lin ang="2700000" scaled="1"/>
            <a:tileRect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33" name="!2">
            <a:extLst>
              <a:ext uri="{FF2B5EF4-FFF2-40B4-BE49-F238E27FC236}">
                <a16:creationId xmlns:a16="http://schemas.microsoft.com/office/drawing/2014/main" id="{CB0C05DB-167F-81E9-5916-A74864EB6B6A}"/>
              </a:ext>
            </a:extLst>
          </p:cNvPr>
          <p:cNvSpPr/>
          <p:nvPr/>
        </p:nvSpPr>
        <p:spPr>
          <a:xfrm rot="5400000">
            <a:off x="6717615" y="3015803"/>
            <a:ext cx="108000" cy="1080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2">
                  <a:alpha val="0"/>
                </a:schemeClr>
              </a:gs>
            </a:gsLst>
            <a:lin ang="2700000" scaled="1"/>
            <a:tileRect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35" name="!2">
            <a:extLst>
              <a:ext uri="{FF2B5EF4-FFF2-40B4-BE49-F238E27FC236}">
                <a16:creationId xmlns:a16="http://schemas.microsoft.com/office/drawing/2014/main" id="{6A8D8A43-D3F3-CD6C-E31D-42B820D8A806}"/>
              </a:ext>
            </a:extLst>
          </p:cNvPr>
          <p:cNvSpPr/>
          <p:nvPr/>
        </p:nvSpPr>
        <p:spPr>
          <a:xfrm rot="5400000">
            <a:off x="6717615" y="3713430"/>
            <a:ext cx="108000" cy="1080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2">
                  <a:alpha val="0"/>
                </a:schemeClr>
              </a:gs>
            </a:gsLst>
            <a:lin ang="2700000" scaled="1"/>
            <a:tileRect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sp>
        <p:nvSpPr>
          <p:cNvPr id="37" name="!2">
            <a:extLst>
              <a:ext uri="{FF2B5EF4-FFF2-40B4-BE49-F238E27FC236}">
                <a16:creationId xmlns:a16="http://schemas.microsoft.com/office/drawing/2014/main" id="{69EDB088-2575-2B6C-F110-3CE84F972765}"/>
              </a:ext>
            </a:extLst>
          </p:cNvPr>
          <p:cNvSpPr/>
          <p:nvPr/>
        </p:nvSpPr>
        <p:spPr>
          <a:xfrm rot="5400000">
            <a:off x="6717615" y="4411056"/>
            <a:ext cx="108000" cy="1080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90000">
                <a:schemeClr val="accent2">
                  <a:alpha val="0"/>
                </a:schemeClr>
              </a:gs>
            </a:gsLst>
            <a:lin ang="2700000" scaled="1"/>
            <a:tileRect/>
          </a:gradFill>
          <a:ln w="12700" cap="flat" cmpd="sng" algn="ctr">
            <a:gradFill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Gotham Book"/>
              <a:ea typeface="思源黑体 CN Regular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6FF209E3-7ADD-CD72-2C79-75BFD00726B1}"/>
              </a:ext>
            </a:extLst>
          </p:cNvPr>
          <p:cNvGrpSpPr/>
          <p:nvPr/>
        </p:nvGrpSpPr>
        <p:grpSpPr>
          <a:xfrm>
            <a:off x="177406" y="1492934"/>
            <a:ext cx="6195255" cy="3872132"/>
            <a:chOff x="356934" y="2421757"/>
            <a:chExt cx="4231443" cy="2644718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FADEA9A6-CD4E-F592-4EDB-C4148CE87CC4}"/>
                </a:ext>
              </a:extLst>
            </p:cNvPr>
            <p:cNvSpPr/>
            <p:nvPr/>
          </p:nvSpPr>
          <p:spPr>
            <a:xfrm>
              <a:off x="1150295" y="2421757"/>
              <a:ext cx="2644721" cy="264471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alpha val="69000"/>
                  </a:schemeClr>
                </a:gs>
                <a:gs pos="84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 w="32939"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581148" dist="1185860" dir="8100000" algn="tr" rotWithShape="0">
                <a:schemeClr val="accent5">
                  <a:alpha val="21000"/>
                </a:schemeClr>
              </a:outerShdw>
              <a:reflection blurRad="164705" stA="15000" endPos="150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671" dirty="0"/>
                <a:t> </a:t>
              </a:r>
              <a:endParaRPr lang="zh-CN" altLang="en-US" sz="4671" dirty="0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3A57634-FE50-CCE4-64D4-B85A77AE0477}"/>
                </a:ext>
              </a:extLst>
            </p:cNvPr>
            <p:cNvSpPr txBox="1"/>
            <p:nvPr/>
          </p:nvSpPr>
          <p:spPr>
            <a:xfrm>
              <a:off x="1466258" y="3568939"/>
              <a:ext cx="2012790" cy="8226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7028" dirty="0">
                  <a:solidFill>
                    <a:schemeClr val="bg1"/>
                  </a:solidFill>
                  <a:latin typeface="+mj-ea"/>
                  <a:ea typeface="+mj-ea"/>
                </a:rPr>
                <a:t>目录一</a:t>
              </a:r>
            </a:p>
          </p:txBody>
        </p:sp>
        <p:sp>
          <p:nvSpPr>
            <p:cNvPr id="41" name="椭圆 40">
              <a:extLst>
                <a:ext uri="{FF2B5EF4-FFF2-40B4-BE49-F238E27FC236}">
                  <a16:creationId xmlns:a16="http://schemas.microsoft.com/office/drawing/2014/main" id="{312D8DE0-E340-6706-C358-6DEF8879D484}"/>
                </a:ext>
              </a:extLst>
            </p:cNvPr>
            <p:cNvSpPr/>
            <p:nvPr/>
          </p:nvSpPr>
          <p:spPr>
            <a:xfrm rot="20700000">
              <a:off x="356934" y="3200890"/>
              <a:ext cx="4231443" cy="1086451"/>
            </a:xfrm>
            <a:prstGeom prst="ellipse">
              <a:avLst/>
            </a:prstGeom>
            <a:noFill/>
            <a:ln w="51138">
              <a:gradFill>
                <a:gsLst>
                  <a:gs pos="66000">
                    <a:schemeClr val="accent2"/>
                  </a:gs>
                  <a:gs pos="8000">
                    <a:schemeClr val="accent2">
                      <a:alpha val="0"/>
                    </a:schemeClr>
                  </a:gs>
                  <a:gs pos="99000">
                    <a:schemeClr val="accent1"/>
                  </a:gs>
                </a:gsLst>
                <a:lin ang="5400000" scaled="1"/>
              </a:gradFill>
            </a:ln>
            <a:effectLst>
              <a:outerShdw blurRad="130159" dist="37188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F0973C1-124B-8F2E-8E06-C9F4271F04FE}"/>
                </a:ext>
              </a:extLst>
            </p:cNvPr>
            <p:cNvSpPr txBox="1"/>
            <p:nvPr/>
          </p:nvSpPr>
          <p:spPr>
            <a:xfrm>
              <a:off x="2046792" y="2849265"/>
              <a:ext cx="851724" cy="8080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7028" dirty="0">
                  <a:ln w="18592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noFill/>
                  <a:latin typeface="+mj-lt"/>
                  <a:ea typeface="+mj-ea"/>
                </a:rPr>
                <a:t>01</a:t>
              </a:r>
              <a:endParaRPr lang="zh-CN" altLang="en-US" sz="7028" dirty="0">
                <a:ln w="18592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noFill/>
                <a:latin typeface="+mj-lt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69477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2838543" y="31856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7FE691CD-6ED7-012F-50EC-6FCE8DE9A8B0}"/>
              </a:ext>
            </a:extLst>
          </p:cNvPr>
          <p:cNvGrpSpPr/>
          <p:nvPr/>
        </p:nvGrpSpPr>
        <p:grpSpPr>
          <a:xfrm>
            <a:off x="609598" y="2031946"/>
            <a:ext cx="3180353" cy="4000554"/>
            <a:chOff x="702945" y="1483149"/>
            <a:chExt cx="3180353" cy="4000554"/>
          </a:xfrm>
        </p:grpSpPr>
        <p:sp>
          <p:nvSpPr>
            <p:cNvPr id="2" name="矩形: 圆角 1">
              <a:extLst>
                <a:ext uri="{FF2B5EF4-FFF2-40B4-BE49-F238E27FC236}">
                  <a16:creationId xmlns:a16="http://schemas.microsoft.com/office/drawing/2014/main" id="{053EFBA3-58FB-AA0B-34B1-3A9778101CD6}"/>
                </a:ext>
              </a:extLst>
            </p:cNvPr>
            <p:cNvSpPr/>
            <p:nvPr/>
          </p:nvSpPr>
          <p:spPr>
            <a:xfrm>
              <a:off x="702945" y="1483149"/>
              <a:ext cx="2868512" cy="3835921"/>
            </a:xfrm>
            <a:prstGeom prst="roundRect">
              <a:avLst>
                <a:gd name="adj" fmla="val 4769"/>
              </a:avLst>
            </a:prstGeom>
            <a:gradFill flip="none" rotWithShape="1">
              <a:gsLst>
                <a:gs pos="0">
                  <a:schemeClr val="accent1">
                    <a:alpha val="6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05A74C4C-AC14-5862-4D8A-798F47308E71}"/>
                </a:ext>
              </a:extLst>
            </p:cNvPr>
            <p:cNvSpPr txBox="1"/>
            <p:nvPr/>
          </p:nvSpPr>
          <p:spPr>
            <a:xfrm>
              <a:off x="778303" y="1733265"/>
              <a:ext cx="180049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请在此输入标题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592F8D4-92E6-1C4F-92E7-ECE5CC4FB0DD}"/>
                </a:ext>
              </a:extLst>
            </p:cNvPr>
            <p:cNvSpPr txBox="1"/>
            <p:nvPr/>
          </p:nvSpPr>
          <p:spPr>
            <a:xfrm>
              <a:off x="778302" y="2526148"/>
              <a:ext cx="2492989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37524A49-E31A-D340-94B5-F2A865BE0BE2}"/>
                </a:ext>
              </a:extLst>
            </p:cNvPr>
            <p:cNvCxnSpPr>
              <a:cxnSpLocks/>
            </p:cNvCxnSpPr>
            <p:nvPr/>
          </p:nvCxnSpPr>
          <p:spPr>
            <a:xfrm>
              <a:off x="892603" y="2243244"/>
              <a:ext cx="2062480" cy="0"/>
            </a:xfrm>
            <a:prstGeom prst="line">
              <a:avLst/>
            </a:prstGeom>
            <a:ln w="9525" cap="flat">
              <a:solidFill>
                <a:schemeClr val="bg1">
                  <a:alpha val="3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7" name="文本框 106">
              <a:extLst>
                <a:ext uri="{FF2B5EF4-FFF2-40B4-BE49-F238E27FC236}">
                  <a16:creationId xmlns:a16="http://schemas.microsoft.com/office/drawing/2014/main" id="{9F6FB16F-BB81-4BB1-C410-30E017CB64AB}"/>
                </a:ext>
              </a:extLst>
            </p:cNvPr>
            <p:cNvSpPr txBox="1"/>
            <p:nvPr/>
          </p:nvSpPr>
          <p:spPr>
            <a:xfrm>
              <a:off x="778302" y="3321809"/>
              <a:ext cx="2492989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grpSp>
          <p:nvGrpSpPr>
            <p:cNvPr id="118" name="组合 117">
              <a:extLst>
                <a:ext uri="{FF2B5EF4-FFF2-40B4-BE49-F238E27FC236}">
                  <a16:creationId xmlns:a16="http://schemas.microsoft.com/office/drawing/2014/main" id="{15DC0974-B413-FEA5-7808-433ED9CA8677}"/>
                </a:ext>
              </a:extLst>
            </p:cNvPr>
            <p:cNvGrpSpPr/>
            <p:nvPr/>
          </p:nvGrpSpPr>
          <p:grpSpPr>
            <a:xfrm>
              <a:off x="2400204" y="4556746"/>
              <a:ext cx="1483094" cy="926957"/>
              <a:chOff x="356934" y="2421757"/>
              <a:chExt cx="4231443" cy="2644718"/>
            </a:xfrm>
          </p:grpSpPr>
          <p:sp>
            <p:nvSpPr>
              <p:cNvPr id="119" name="椭圆 118">
                <a:extLst>
                  <a:ext uri="{FF2B5EF4-FFF2-40B4-BE49-F238E27FC236}">
                    <a16:creationId xmlns:a16="http://schemas.microsoft.com/office/drawing/2014/main" id="{C50BEE4E-B688-41C6-582F-AB56891BF244}"/>
                  </a:ext>
                </a:extLst>
              </p:cNvPr>
              <p:cNvSpPr/>
              <p:nvPr/>
            </p:nvSpPr>
            <p:spPr>
              <a:xfrm>
                <a:off x="1150295" y="2421757"/>
                <a:ext cx="2644721" cy="264471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69000"/>
                    </a:schemeClr>
                  </a:gs>
                  <a:gs pos="84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788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78514" dist="283886" dir="8100000" algn="tr" rotWithShape="0">
                  <a:schemeClr val="accent5">
                    <a:alpha val="21000"/>
                  </a:schemeClr>
                </a:outerShdw>
                <a:reflection blurRad="39428" stA="15000" endPos="1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16"/>
                  <a:t> </a:t>
                </a:r>
                <a:endParaRPr lang="zh-CN" altLang="en-US" sz="1116" dirty="0"/>
              </a:p>
            </p:txBody>
          </p:sp>
          <p:sp>
            <p:nvSpPr>
              <p:cNvPr id="120" name="文本框 119">
                <a:extLst>
                  <a:ext uri="{FF2B5EF4-FFF2-40B4-BE49-F238E27FC236}">
                    <a16:creationId xmlns:a16="http://schemas.microsoft.com/office/drawing/2014/main" id="{110F43E5-6184-8D98-DC19-CA1E0BD5436C}"/>
                  </a:ext>
                </a:extLst>
              </p:cNvPr>
              <p:cNvSpPr txBox="1"/>
              <p:nvPr/>
            </p:nvSpPr>
            <p:spPr>
              <a:xfrm>
                <a:off x="1252154" y="2633290"/>
                <a:ext cx="2441000" cy="222165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>
                    <a:ln w="4450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solidFill>
                      <a:schemeClr val="bg1">
                        <a:alpha val="54000"/>
                      </a:schemeClr>
                    </a:solidFill>
                    <a:latin typeface="+mj-lt"/>
                    <a:ea typeface="+mj-ea"/>
                  </a:rPr>
                  <a:t>01</a:t>
                </a:r>
                <a:endParaRPr lang="zh-CN" altLang="en-US" sz="4400" dirty="0">
                  <a:ln w="4450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solidFill>
                    <a:schemeClr val="bg1">
                      <a:alpha val="54000"/>
                    </a:schemeClr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21" name="椭圆 120">
                <a:extLst>
                  <a:ext uri="{FF2B5EF4-FFF2-40B4-BE49-F238E27FC236}">
                    <a16:creationId xmlns:a16="http://schemas.microsoft.com/office/drawing/2014/main" id="{0C1B0EF8-E927-0487-CEBE-923DE6D159FC}"/>
                  </a:ext>
                </a:extLst>
              </p:cNvPr>
              <p:cNvSpPr/>
              <p:nvPr/>
            </p:nvSpPr>
            <p:spPr>
              <a:xfrm rot="20700000">
                <a:off x="356934" y="3200890"/>
                <a:ext cx="4231443" cy="1086451"/>
              </a:xfrm>
              <a:prstGeom prst="ellipse">
                <a:avLst/>
              </a:prstGeom>
              <a:noFill/>
              <a:ln w="12242">
                <a:gradFill>
                  <a:gsLst>
                    <a:gs pos="66000">
                      <a:schemeClr val="accent2"/>
                    </a:gs>
                    <a:gs pos="8000">
                      <a:schemeClr val="accent2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5400000" scaled="1"/>
                </a:gradFill>
              </a:ln>
              <a:effectLst>
                <a:outerShdw blurRad="31159" dist="8905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4" name="组合 123">
            <a:extLst>
              <a:ext uri="{FF2B5EF4-FFF2-40B4-BE49-F238E27FC236}">
                <a16:creationId xmlns:a16="http://schemas.microsoft.com/office/drawing/2014/main" id="{4022B5C4-DF0E-905A-7007-C0642A81C89C}"/>
              </a:ext>
            </a:extLst>
          </p:cNvPr>
          <p:cNvGrpSpPr/>
          <p:nvPr/>
        </p:nvGrpSpPr>
        <p:grpSpPr>
          <a:xfrm>
            <a:off x="4661745" y="2031946"/>
            <a:ext cx="3180353" cy="4000554"/>
            <a:chOff x="702945" y="1483149"/>
            <a:chExt cx="3180353" cy="4000554"/>
          </a:xfrm>
        </p:grpSpPr>
        <p:sp>
          <p:nvSpPr>
            <p:cNvPr id="125" name="矩形: 圆角 124">
              <a:extLst>
                <a:ext uri="{FF2B5EF4-FFF2-40B4-BE49-F238E27FC236}">
                  <a16:creationId xmlns:a16="http://schemas.microsoft.com/office/drawing/2014/main" id="{B0C753C8-86E0-0283-AD50-49A11F8B9AA9}"/>
                </a:ext>
              </a:extLst>
            </p:cNvPr>
            <p:cNvSpPr/>
            <p:nvPr/>
          </p:nvSpPr>
          <p:spPr>
            <a:xfrm>
              <a:off x="702945" y="1483149"/>
              <a:ext cx="2868512" cy="3835921"/>
            </a:xfrm>
            <a:prstGeom prst="roundRect">
              <a:avLst>
                <a:gd name="adj" fmla="val 4769"/>
              </a:avLst>
            </a:prstGeom>
            <a:gradFill flip="none" rotWithShape="1">
              <a:gsLst>
                <a:gs pos="0">
                  <a:schemeClr val="accent1">
                    <a:alpha val="6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文本框 125">
              <a:extLst>
                <a:ext uri="{FF2B5EF4-FFF2-40B4-BE49-F238E27FC236}">
                  <a16:creationId xmlns:a16="http://schemas.microsoft.com/office/drawing/2014/main" id="{AE58D5C1-56BD-201D-72FC-545F1B6C7DA8}"/>
                </a:ext>
              </a:extLst>
            </p:cNvPr>
            <p:cNvSpPr txBox="1"/>
            <p:nvPr/>
          </p:nvSpPr>
          <p:spPr>
            <a:xfrm>
              <a:off x="778303" y="1733265"/>
              <a:ext cx="180049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请在此输入标题</a:t>
              </a:r>
            </a:p>
          </p:txBody>
        </p:sp>
        <p:sp>
          <p:nvSpPr>
            <p:cNvPr id="127" name="文本框 126">
              <a:extLst>
                <a:ext uri="{FF2B5EF4-FFF2-40B4-BE49-F238E27FC236}">
                  <a16:creationId xmlns:a16="http://schemas.microsoft.com/office/drawing/2014/main" id="{E93BC5A1-BDB9-263B-0057-AC8CEE0A6938}"/>
                </a:ext>
              </a:extLst>
            </p:cNvPr>
            <p:cNvSpPr txBox="1"/>
            <p:nvPr/>
          </p:nvSpPr>
          <p:spPr>
            <a:xfrm>
              <a:off x="778302" y="2526148"/>
              <a:ext cx="2492989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cxnSp>
          <p:nvCxnSpPr>
            <p:cNvPr id="128" name="直接连接符 127">
              <a:extLst>
                <a:ext uri="{FF2B5EF4-FFF2-40B4-BE49-F238E27FC236}">
                  <a16:creationId xmlns:a16="http://schemas.microsoft.com/office/drawing/2014/main" id="{C524331D-AC3F-BEF4-1758-51C91BB45203}"/>
                </a:ext>
              </a:extLst>
            </p:cNvPr>
            <p:cNvCxnSpPr>
              <a:cxnSpLocks/>
            </p:cNvCxnSpPr>
            <p:nvPr/>
          </p:nvCxnSpPr>
          <p:spPr>
            <a:xfrm>
              <a:off x="892603" y="2243244"/>
              <a:ext cx="2062480" cy="0"/>
            </a:xfrm>
            <a:prstGeom prst="line">
              <a:avLst/>
            </a:prstGeom>
            <a:ln w="9525" cap="flat">
              <a:solidFill>
                <a:schemeClr val="bg1">
                  <a:alpha val="3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9" name="文本框 128">
              <a:extLst>
                <a:ext uri="{FF2B5EF4-FFF2-40B4-BE49-F238E27FC236}">
                  <a16:creationId xmlns:a16="http://schemas.microsoft.com/office/drawing/2014/main" id="{9D1D2421-44A2-9BD1-BCB8-5DF094DA9DE6}"/>
                </a:ext>
              </a:extLst>
            </p:cNvPr>
            <p:cNvSpPr txBox="1"/>
            <p:nvPr/>
          </p:nvSpPr>
          <p:spPr>
            <a:xfrm>
              <a:off x="778302" y="3321809"/>
              <a:ext cx="2492989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grpSp>
          <p:nvGrpSpPr>
            <p:cNvPr id="130" name="组合 129">
              <a:extLst>
                <a:ext uri="{FF2B5EF4-FFF2-40B4-BE49-F238E27FC236}">
                  <a16:creationId xmlns:a16="http://schemas.microsoft.com/office/drawing/2014/main" id="{DCC14F0D-6EFF-AA10-25C6-85D6E1150D68}"/>
                </a:ext>
              </a:extLst>
            </p:cNvPr>
            <p:cNvGrpSpPr/>
            <p:nvPr/>
          </p:nvGrpSpPr>
          <p:grpSpPr>
            <a:xfrm>
              <a:off x="2400204" y="4556746"/>
              <a:ext cx="1483094" cy="926957"/>
              <a:chOff x="356934" y="2421757"/>
              <a:chExt cx="4231443" cy="2644718"/>
            </a:xfrm>
          </p:grpSpPr>
          <p:sp>
            <p:nvSpPr>
              <p:cNvPr id="131" name="椭圆 130">
                <a:extLst>
                  <a:ext uri="{FF2B5EF4-FFF2-40B4-BE49-F238E27FC236}">
                    <a16:creationId xmlns:a16="http://schemas.microsoft.com/office/drawing/2014/main" id="{8E75B773-E991-C0F6-3C1C-6369F5BC1CEF}"/>
                  </a:ext>
                </a:extLst>
              </p:cNvPr>
              <p:cNvSpPr/>
              <p:nvPr/>
            </p:nvSpPr>
            <p:spPr>
              <a:xfrm>
                <a:off x="1150295" y="2421757"/>
                <a:ext cx="2644721" cy="264471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69000"/>
                    </a:schemeClr>
                  </a:gs>
                  <a:gs pos="84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788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78514" dist="283886" dir="8100000" algn="tr" rotWithShape="0">
                  <a:schemeClr val="accent5">
                    <a:alpha val="21000"/>
                  </a:schemeClr>
                </a:outerShdw>
                <a:reflection blurRad="39428" stA="15000" endPos="1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16" dirty="0"/>
                  <a:t> </a:t>
                </a:r>
                <a:endParaRPr lang="zh-CN" altLang="en-US" sz="1116" dirty="0"/>
              </a:p>
            </p:txBody>
          </p:sp>
          <p:sp>
            <p:nvSpPr>
              <p:cNvPr id="132" name="文本框 131">
                <a:extLst>
                  <a:ext uri="{FF2B5EF4-FFF2-40B4-BE49-F238E27FC236}">
                    <a16:creationId xmlns:a16="http://schemas.microsoft.com/office/drawing/2014/main" id="{9583C185-18DF-B118-8016-DBD5C96D82AC}"/>
                  </a:ext>
                </a:extLst>
              </p:cNvPr>
              <p:cNvSpPr txBox="1"/>
              <p:nvPr/>
            </p:nvSpPr>
            <p:spPr>
              <a:xfrm>
                <a:off x="1276212" y="2633290"/>
                <a:ext cx="2392885" cy="2195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>
                    <a:ln w="4450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solidFill>
                      <a:schemeClr val="bg1">
                        <a:alpha val="54000"/>
                      </a:schemeClr>
                    </a:solidFill>
                    <a:latin typeface="+mj-lt"/>
                    <a:ea typeface="+mj-ea"/>
                  </a:rPr>
                  <a:t>02</a:t>
                </a:r>
                <a:endParaRPr lang="zh-CN" altLang="en-US" sz="4400" dirty="0">
                  <a:ln w="4450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solidFill>
                    <a:schemeClr val="bg1">
                      <a:alpha val="54000"/>
                    </a:schemeClr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33" name="椭圆 132">
                <a:extLst>
                  <a:ext uri="{FF2B5EF4-FFF2-40B4-BE49-F238E27FC236}">
                    <a16:creationId xmlns:a16="http://schemas.microsoft.com/office/drawing/2014/main" id="{ADD93A72-2823-7128-9193-C421DA082E4C}"/>
                  </a:ext>
                </a:extLst>
              </p:cNvPr>
              <p:cNvSpPr/>
              <p:nvPr/>
            </p:nvSpPr>
            <p:spPr>
              <a:xfrm rot="20700000">
                <a:off x="356934" y="3200890"/>
                <a:ext cx="4231443" cy="1086451"/>
              </a:xfrm>
              <a:prstGeom prst="ellipse">
                <a:avLst/>
              </a:prstGeom>
              <a:noFill/>
              <a:ln w="12242">
                <a:gradFill>
                  <a:gsLst>
                    <a:gs pos="66000">
                      <a:schemeClr val="accent2"/>
                    </a:gs>
                    <a:gs pos="8000">
                      <a:schemeClr val="accent2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5400000" scaled="1"/>
                </a:gradFill>
              </a:ln>
              <a:effectLst>
                <a:outerShdw blurRad="31159" dist="8905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34" name="组合 133">
            <a:extLst>
              <a:ext uri="{FF2B5EF4-FFF2-40B4-BE49-F238E27FC236}">
                <a16:creationId xmlns:a16="http://schemas.microsoft.com/office/drawing/2014/main" id="{D75E6B16-7001-1A1D-5A6E-3D908C21FE38}"/>
              </a:ext>
            </a:extLst>
          </p:cNvPr>
          <p:cNvGrpSpPr/>
          <p:nvPr/>
        </p:nvGrpSpPr>
        <p:grpSpPr>
          <a:xfrm>
            <a:off x="8713890" y="2031946"/>
            <a:ext cx="3180353" cy="4000554"/>
            <a:chOff x="702945" y="1483149"/>
            <a:chExt cx="3180353" cy="4000554"/>
          </a:xfrm>
        </p:grpSpPr>
        <p:sp>
          <p:nvSpPr>
            <p:cNvPr id="135" name="矩形: 圆角 134">
              <a:extLst>
                <a:ext uri="{FF2B5EF4-FFF2-40B4-BE49-F238E27FC236}">
                  <a16:creationId xmlns:a16="http://schemas.microsoft.com/office/drawing/2014/main" id="{E0FD6FA3-5C13-578E-84BB-3BE56A34B261}"/>
                </a:ext>
              </a:extLst>
            </p:cNvPr>
            <p:cNvSpPr/>
            <p:nvPr/>
          </p:nvSpPr>
          <p:spPr>
            <a:xfrm>
              <a:off x="702945" y="1483149"/>
              <a:ext cx="2868512" cy="3835921"/>
            </a:xfrm>
            <a:prstGeom prst="roundRect">
              <a:avLst>
                <a:gd name="adj" fmla="val 4769"/>
              </a:avLst>
            </a:prstGeom>
            <a:gradFill flip="none" rotWithShape="1">
              <a:gsLst>
                <a:gs pos="0">
                  <a:schemeClr val="accent1">
                    <a:alpha val="69000"/>
                  </a:schemeClr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  <a:ln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6" name="文本框 135">
              <a:extLst>
                <a:ext uri="{FF2B5EF4-FFF2-40B4-BE49-F238E27FC236}">
                  <a16:creationId xmlns:a16="http://schemas.microsoft.com/office/drawing/2014/main" id="{8B6A1B50-D5FD-AA1B-34DA-CF32757CB127}"/>
                </a:ext>
              </a:extLst>
            </p:cNvPr>
            <p:cNvSpPr txBox="1"/>
            <p:nvPr/>
          </p:nvSpPr>
          <p:spPr>
            <a:xfrm>
              <a:off x="778303" y="1733265"/>
              <a:ext cx="1800493" cy="36933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请在此输入标题</a:t>
              </a:r>
            </a:p>
          </p:txBody>
        </p:sp>
        <p:sp>
          <p:nvSpPr>
            <p:cNvPr id="137" name="文本框 136">
              <a:extLst>
                <a:ext uri="{FF2B5EF4-FFF2-40B4-BE49-F238E27FC236}">
                  <a16:creationId xmlns:a16="http://schemas.microsoft.com/office/drawing/2014/main" id="{E3CBD4A2-9BAA-A1F4-38C0-40C473F494B3}"/>
                </a:ext>
              </a:extLst>
            </p:cNvPr>
            <p:cNvSpPr txBox="1"/>
            <p:nvPr/>
          </p:nvSpPr>
          <p:spPr>
            <a:xfrm>
              <a:off x="778302" y="2526148"/>
              <a:ext cx="2492989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cxnSp>
          <p:nvCxnSpPr>
            <p:cNvPr id="138" name="直接连接符 137">
              <a:extLst>
                <a:ext uri="{FF2B5EF4-FFF2-40B4-BE49-F238E27FC236}">
                  <a16:creationId xmlns:a16="http://schemas.microsoft.com/office/drawing/2014/main" id="{6B5F6448-1A92-0212-2896-2E6C2638BACA}"/>
                </a:ext>
              </a:extLst>
            </p:cNvPr>
            <p:cNvCxnSpPr>
              <a:cxnSpLocks/>
            </p:cNvCxnSpPr>
            <p:nvPr/>
          </p:nvCxnSpPr>
          <p:spPr>
            <a:xfrm>
              <a:off x="892603" y="2243244"/>
              <a:ext cx="2062480" cy="0"/>
            </a:xfrm>
            <a:prstGeom prst="line">
              <a:avLst/>
            </a:prstGeom>
            <a:ln w="9525" cap="flat">
              <a:solidFill>
                <a:schemeClr val="bg1">
                  <a:alpha val="3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9" name="文本框 138">
              <a:extLst>
                <a:ext uri="{FF2B5EF4-FFF2-40B4-BE49-F238E27FC236}">
                  <a16:creationId xmlns:a16="http://schemas.microsoft.com/office/drawing/2014/main" id="{042CB7C0-0AFB-0718-8000-92F00D292076}"/>
                </a:ext>
              </a:extLst>
            </p:cNvPr>
            <p:cNvSpPr txBox="1"/>
            <p:nvPr/>
          </p:nvSpPr>
          <p:spPr>
            <a:xfrm>
              <a:off x="778302" y="3321809"/>
              <a:ext cx="2492989" cy="74103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grpSp>
          <p:nvGrpSpPr>
            <p:cNvPr id="140" name="组合 139">
              <a:extLst>
                <a:ext uri="{FF2B5EF4-FFF2-40B4-BE49-F238E27FC236}">
                  <a16:creationId xmlns:a16="http://schemas.microsoft.com/office/drawing/2014/main" id="{827A2791-0A88-C629-FBF9-23057CC40C28}"/>
                </a:ext>
              </a:extLst>
            </p:cNvPr>
            <p:cNvGrpSpPr/>
            <p:nvPr/>
          </p:nvGrpSpPr>
          <p:grpSpPr>
            <a:xfrm>
              <a:off x="2400204" y="4556746"/>
              <a:ext cx="1483094" cy="926957"/>
              <a:chOff x="356934" y="2421757"/>
              <a:chExt cx="4231443" cy="2644718"/>
            </a:xfrm>
          </p:grpSpPr>
          <p:sp>
            <p:nvSpPr>
              <p:cNvPr id="141" name="椭圆 140">
                <a:extLst>
                  <a:ext uri="{FF2B5EF4-FFF2-40B4-BE49-F238E27FC236}">
                    <a16:creationId xmlns:a16="http://schemas.microsoft.com/office/drawing/2014/main" id="{E4374F6B-7B66-EDC6-FC36-0208DD240C6C}"/>
                  </a:ext>
                </a:extLst>
              </p:cNvPr>
              <p:cNvSpPr/>
              <p:nvPr/>
            </p:nvSpPr>
            <p:spPr>
              <a:xfrm>
                <a:off x="1150295" y="2421757"/>
                <a:ext cx="2644721" cy="2644718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>
                      <a:alpha val="69000"/>
                    </a:schemeClr>
                  </a:gs>
                  <a:gs pos="84000">
                    <a:schemeClr val="accent1">
                      <a:alpha val="0"/>
                    </a:schemeClr>
                  </a:gs>
                </a:gsLst>
                <a:lin ang="2700000" scaled="1"/>
                <a:tileRect/>
              </a:gradFill>
              <a:ln w="7885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1">
                        <a:alpha val="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378514" dist="283886" dir="8100000" algn="tr" rotWithShape="0">
                  <a:schemeClr val="accent5">
                    <a:alpha val="21000"/>
                  </a:schemeClr>
                </a:outerShdw>
                <a:reflection blurRad="39428" stA="15000" endPos="1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116" dirty="0"/>
                  <a:t> </a:t>
                </a:r>
                <a:endParaRPr lang="zh-CN" altLang="en-US" sz="1116" dirty="0"/>
              </a:p>
            </p:txBody>
          </p:sp>
          <p:sp>
            <p:nvSpPr>
              <p:cNvPr id="142" name="文本框 141">
                <a:extLst>
                  <a:ext uri="{FF2B5EF4-FFF2-40B4-BE49-F238E27FC236}">
                    <a16:creationId xmlns:a16="http://schemas.microsoft.com/office/drawing/2014/main" id="{08AC62B2-6E47-D0F3-CD0A-8F27388C6BFC}"/>
                  </a:ext>
                </a:extLst>
              </p:cNvPr>
              <p:cNvSpPr txBox="1"/>
              <p:nvPr/>
            </p:nvSpPr>
            <p:spPr>
              <a:xfrm>
                <a:off x="1276212" y="2633290"/>
                <a:ext cx="2392885" cy="219530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400" dirty="0">
                    <a:ln w="4450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</a:ln>
                    <a:solidFill>
                      <a:schemeClr val="bg1">
                        <a:alpha val="54000"/>
                      </a:schemeClr>
                    </a:solidFill>
                    <a:latin typeface="+mj-lt"/>
                    <a:ea typeface="+mj-ea"/>
                  </a:rPr>
                  <a:t>03</a:t>
                </a:r>
                <a:endParaRPr lang="zh-CN" altLang="en-US" sz="4400" dirty="0">
                  <a:ln w="4450">
                    <a:solidFill>
                      <a:schemeClr val="accent1">
                        <a:lumMod val="20000"/>
                        <a:lumOff val="80000"/>
                      </a:schemeClr>
                    </a:solidFill>
                  </a:ln>
                  <a:solidFill>
                    <a:schemeClr val="bg1">
                      <a:alpha val="54000"/>
                    </a:schemeClr>
                  </a:solidFill>
                  <a:latin typeface="+mj-lt"/>
                  <a:ea typeface="+mj-ea"/>
                </a:endParaRPr>
              </a:p>
            </p:txBody>
          </p:sp>
          <p:sp>
            <p:nvSpPr>
              <p:cNvPr id="143" name="椭圆 142">
                <a:extLst>
                  <a:ext uri="{FF2B5EF4-FFF2-40B4-BE49-F238E27FC236}">
                    <a16:creationId xmlns:a16="http://schemas.microsoft.com/office/drawing/2014/main" id="{6068EDF9-657A-F63A-1C35-774CFEC79BBE}"/>
                  </a:ext>
                </a:extLst>
              </p:cNvPr>
              <p:cNvSpPr/>
              <p:nvPr/>
            </p:nvSpPr>
            <p:spPr>
              <a:xfrm rot="20700000">
                <a:off x="356934" y="3200890"/>
                <a:ext cx="4231443" cy="1086451"/>
              </a:xfrm>
              <a:prstGeom prst="ellipse">
                <a:avLst/>
              </a:prstGeom>
              <a:noFill/>
              <a:ln w="12242">
                <a:gradFill>
                  <a:gsLst>
                    <a:gs pos="66000">
                      <a:schemeClr val="accent2"/>
                    </a:gs>
                    <a:gs pos="8000">
                      <a:schemeClr val="accent2">
                        <a:alpha val="0"/>
                      </a:schemeClr>
                    </a:gs>
                    <a:gs pos="99000">
                      <a:schemeClr val="accent1"/>
                    </a:gs>
                  </a:gsLst>
                  <a:lin ang="5400000" scaled="1"/>
                </a:gradFill>
              </a:ln>
              <a:effectLst>
                <a:outerShdw blurRad="31159" dist="8905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FA373641-B277-488F-F2C2-F7C654CAE0BD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请在此输入本页主标题</a:t>
            </a:r>
          </a:p>
        </p:txBody>
      </p:sp>
    </p:spTree>
    <p:extLst>
      <p:ext uri="{BB962C8B-B14F-4D97-AF65-F5344CB8AC3E}">
        <p14:creationId xmlns:p14="http://schemas.microsoft.com/office/powerpoint/2010/main" val="3329554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2838543" y="31856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7B14474C-3ED5-E413-E86F-A99128373043}"/>
              </a:ext>
            </a:extLst>
          </p:cNvPr>
          <p:cNvSpPr/>
          <p:nvPr/>
        </p:nvSpPr>
        <p:spPr>
          <a:xfrm>
            <a:off x="482601" y="2228851"/>
            <a:ext cx="2688476" cy="3751638"/>
          </a:xfrm>
          <a:prstGeom prst="roundRect">
            <a:avLst>
              <a:gd name="adj" fmla="val 4310"/>
            </a:avLst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1B702EE8-9C5A-AFAF-A3C5-8D9D4395C4F2}"/>
              </a:ext>
            </a:extLst>
          </p:cNvPr>
          <p:cNvSpPr/>
          <p:nvPr/>
        </p:nvSpPr>
        <p:spPr>
          <a:xfrm>
            <a:off x="3337176" y="2228850"/>
            <a:ext cx="2688476" cy="3751638"/>
          </a:xfrm>
          <a:prstGeom prst="roundRect">
            <a:avLst>
              <a:gd name="adj" fmla="val 4310"/>
            </a:avLst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: 圆角 24">
            <a:extLst>
              <a:ext uri="{FF2B5EF4-FFF2-40B4-BE49-F238E27FC236}">
                <a16:creationId xmlns:a16="http://schemas.microsoft.com/office/drawing/2014/main" id="{57D07916-0BED-EA7C-F9F1-10E64F72894E}"/>
              </a:ext>
            </a:extLst>
          </p:cNvPr>
          <p:cNvSpPr/>
          <p:nvPr/>
        </p:nvSpPr>
        <p:spPr>
          <a:xfrm>
            <a:off x="9008224" y="2228851"/>
            <a:ext cx="2688476" cy="3751638"/>
          </a:xfrm>
          <a:prstGeom prst="roundRect">
            <a:avLst>
              <a:gd name="adj" fmla="val 4310"/>
            </a:avLst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E832D942-1C5D-0148-84A1-998425EF7C27}"/>
              </a:ext>
            </a:extLst>
          </p:cNvPr>
          <p:cNvSpPr/>
          <p:nvPr/>
        </p:nvSpPr>
        <p:spPr>
          <a:xfrm>
            <a:off x="6166349" y="2228851"/>
            <a:ext cx="2688476" cy="3751638"/>
          </a:xfrm>
          <a:prstGeom prst="roundRect">
            <a:avLst>
              <a:gd name="adj" fmla="val 4310"/>
            </a:avLst>
          </a:prstGeom>
          <a:gradFill flip="none" rotWithShape="1">
            <a:gsLst>
              <a:gs pos="0">
                <a:schemeClr val="accent1">
                  <a:alpha val="69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>
            <a:gradFill flip="none" rotWithShape="1">
              <a:gsLst>
                <a:gs pos="0">
                  <a:schemeClr val="accent1"/>
                </a:gs>
                <a:gs pos="100000">
                  <a:schemeClr val="accent1">
                    <a:alpha val="0"/>
                  </a:scheme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FA373641-B277-488F-F2C2-F7C654CAE0BD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请在此输入本页主标题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6AF4ED55-8596-77B5-C27F-E4B475C587D3}"/>
              </a:ext>
            </a:extLst>
          </p:cNvPr>
          <p:cNvGrpSpPr/>
          <p:nvPr/>
        </p:nvGrpSpPr>
        <p:grpSpPr>
          <a:xfrm>
            <a:off x="931894" y="2008911"/>
            <a:ext cx="1789890" cy="392247"/>
            <a:chOff x="955554" y="2008914"/>
            <a:chExt cx="1789890" cy="392247"/>
          </a:xfrm>
        </p:grpSpPr>
        <p:sp>
          <p:nvSpPr>
            <p:cNvPr id="11" name="矩形: 圆角 10">
              <a:extLst>
                <a:ext uri="{FF2B5EF4-FFF2-40B4-BE49-F238E27FC236}">
                  <a16:creationId xmlns:a16="http://schemas.microsoft.com/office/drawing/2014/main" id="{98EB07FD-E619-6C97-D559-9C1D2F920C66}"/>
                </a:ext>
              </a:extLst>
            </p:cNvPr>
            <p:cNvSpPr/>
            <p:nvPr/>
          </p:nvSpPr>
          <p:spPr>
            <a:xfrm>
              <a:off x="955554" y="2008914"/>
              <a:ext cx="1789890" cy="39224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13BF5239-6FAE-F97F-7B2D-FA2E338AAC01}"/>
                </a:ext>
              </a:extLst>
            </p:cNvPr>
            <p:cNvSpPr txBox="1"/>
            <p:nvPr/>
          </p:nvSpPr>
          <p:spPr>
            <a:xfrm>
              <a:off x="1388834" y="2066538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第一季度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D2CF8DF-4B08-BD93-1123-FD78FA764C30}"/>
              </a:ext>
            </a:extLst>
          </p:cNvPr>
          <p:cNvGrpSpPr/>
          <p:nvPr/>
        </p:nvGrpSpPr>
        <p:grpSpPr>
          <a:xfrm>
            <a:off x="3786469" y="2008911"/>
            <a:ext cx="1789890" cy="392247"/>
            <a:chOff x="3773768" y="2008914"/>
            <a:chExt cx="1789890" cy="392247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0A0825D4-92F0-A8E3-96F7-CA9D15427C30}"/>
                </a:ext>
              </a:extLst>
            </p:cNvPr>
            <p:cNvSpPr/>
            <p:nvPr/>
          </p:nvSpPr>
          <p:spPr>
            <a:xfrm>
              <a:off x="3773768" y="2008914"/>
              <a:ext cx="1789890" cy="39224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F8443C9-8CB2-C26A-9A63-962377D40259}"/>
                </a:ext>
              </a:extLst>
            </p:cNvPr>
            <p:cNvSpPr txBox="1"/>
            <p:nvPr/>
          </p:nvSpPr>
          <p:spPr>
            <a:xfrm>
              <a:off x="4204644" y="2066538"/>
              <a:ext cx="928139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第二季度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7D06CD32-45A1-C596-3BA2-0C4912D3A5E1}"/>
              </a:ext>
            </a:extLst>
          </p:cNvPr>
          <p:cNvGrpSpPr/>
          <p:nvPr/>
        </p:nvGrpSpPr>
        <p:grpSpPr>
          <a:xfrm>
            <a:off x="9457517" y="2008912"/>
            <a:ext cx="1789890" cy="392247"/>
            <a:chOff x="3773768" y="2008914"/>
            <a:chExt cx="1789890" cy="392247"/>
          </a:xfrm>
        </p:grpSpPr>
        <p:sp>
          <p:nvSpPr>
            <p:cNvPr id="27" name="矩形: 圆角 26">
              <a:extLst>
                <a:ext uri="{FF2B5EF4-FFF2-40B4-BE49-F238E27FC236}">
                  <a16:creationId xmlns:a16="http://schemas.microsoft.com/office/drawing/2014/main" id="{115FC64B-3CCF-BB22-25AE-EF38926F057E}"/>
                </a:ext>
              </a:extLst>
            </p:cNvPr>
            <p:cNvSpPr/>
            <p:nvPr/>
          </p:nvSpPr>
          <p:spPr>
            <a:xfrm>
              <a:off x="3773768" y="2008914"/>
              <a:ext cx="1789890" cy="39224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24ECB57-7996-36E4-5AFB-8F0A778B934C}"/>
                </a:ext>
              </a:extLst>
            </p:cNvPr>
            <p:cNvSpPr txBox="1"/>
            <p:nvPr/>
          </p:nvSpPr>
          <p:spPr>
            <a:xfrm>
              <a:off x="4204644" y="2066538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第四季度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DDAC2CF-61DC-3064-5426-3AF12395F3D6}"/>
              </a:ext>
            </a:extLst>
          </p:cNvPr>
          <p:cNvGrpSpPr/>
          <p:nvPr/>
        </p:nvGrpSpPr>
        <p:grpSpPr>
          <a:xfrm>
            <a:off x="6615642" y="2008912"/>
            <a:ext cx="1789890" cy="392247"/>
            <a:chOff x="3773768" y="2008914"/>
            <a:chExt cx="1789890" cy="392247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FA55ECDD-CE87-860D-A2D5-4C4C6A8A8873}"/>
                </a:ext>
              </a:extLst>
            </p:cNvPr>
            <p:cNvSpPr/>
            <p:nvPr/>
          </p:nvSpPr>
          <p:spPr>
            <a:xfrm>
              <a:off x="3773768" y="2008914"/>
              <a:ext cx="1789890" cy="392247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635000" dist="1905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1794593B-9B55-4BC0-777E-EE14953E9580}"/>
                </a:ext>
              </a:extLst>
            </p:cNvPr>
            <p:cNvSpPr txBox="1"/>
            <p:nvPr/>
          </p:nvSpPr>
          <p:spPr>
            <a:xfrm>
              <a:off x="4204644" y="2066538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第三季度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8CACF396-82EE-F9A1-4238-FD7B75A9DAF7}"/>
              </a:ext>
            </a:extLst>
          </p:cNvPr>
          <p:cNvGrpSpPr/>
          <p:nvPr/>
        </p:nvGrpSpPr>
        <p:grpSpPr>
          <a:xfrm>
            <a:off x="869940" y="2978764"/>
            <a:ext cx="1913799" cy="2193867"/>
            <a:chOff x="882641" y="2714531"/>
            <a:chExt cx="1913799" cy="2193867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9A9908C6-9995-D6ED-9E31-01A058D33DA9}"/>
                </a:ext>
              </a:extLst>
            </p:cNvPr>
            <p:cNvSpPr txBox="1"/>
            <p:nvPr/>
          </p:nvSpPr>
          <p:spPr>
            <a:xfrm>
              <a:off x="882641" y="2714531"/>
              <a:ext cx="1913799" cy="962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56FAFE5A-2E33-1E48-B65A-E16E39A2D1EB}"/>
                </a:ext>
              </a:extLst>
            </p:cNvPr>
            <p:cNvSpPr txBox="1"/>
            <p:nvPr/>
          </p:nvSpPr>
          <p:spPr>
            <a:xfrm>
              <a:off x="882641" y="3945762"/>
              <a:ext cx="1913799" cy="962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F5953D8F-C9E4-D86A-463F-FAAE86AB210F}"/>
              </a:ext>
            </a:extLst>
          </p:cNvPr>
          <p:cNvGrpSpPr/>
          <p:nvPr/>
        </p:nvGrpSpPr>
        <p:grpSpPr>
          <a:xfrm>
            <a:off x="3724514" y="2978764"/>
            <a:ext cx="1913799" cy="2193867"/>
            <a:chOff x="882641" y="2714531"/>
            <a:chExt cx="1913799" cy="2193867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35F41C52-71AD-6F79-26AC-372F90FF706A}"/>
                </a:ext>
              </a:extLst>
            </p:cNvPr>
            <p:cNvSpPr txBox="1"/>
            <p:nvPr/>
          </p:nvSpPr>
          <p:spPr>
            <a:xfrm>
              <a:off x="882641" y="2714531"/>
              <a:ext cx="1913799" cy="962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6ABDC86C-74CF-1D78-5FFC-F5979E0BA83A}"/>
                </a:ext>
              </a:extLst>
            </p:cNvPr>
            <p:cNvSpPr txBox="1"/>
            <p:nvPr/>
          </p:nvSpPr>
          <p:spPr>
            <a:xfrm>
              <a:off x="882641" y="3945762"/>
              <a:ext cx="1913799" cy="962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id="{B026BCA8-4DDD-1331-05F5-248A6B5A9A42}"/>
              </a:ext>
            </a:extLst>
          </p:cNvPr>
          <p:cNvGrpSpPr/>
          <p:nvPr/>
        </p:nvGrpSpPr>
        <p:grpSpPr>
          <a:xfrm>
            <a:off x="6579088" y="2978764"/>
            <a:ext cx="1913799" cy="2193867"/>
            <a:chOff x="882641" y="2714531"/>
            <a:chExt cx="1913799" cy="2193867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id="{3688D31C-CE3A-4D09-905B-E1F8F52C3303}"/>
                </a:ext>
              </a:extLst>
            </p:cNvPr>
            <p:cNvSpPr txBox="1"/>
            <p:nvPr/>
          </p:nvSpPr>
          <p:spPr>
            <a:xfrm>
              <a:off x="882641" y="2714531"/>
              <a:ext cx="1913799" cy="962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id="{86672835-EC14-2EAB-90F0-F4DE3153C452}"/>
                </a:ext>
              </a:extLst>
            </p:cNvPr>
            <p:cNvSpPr txBox="1"/>
            <p:nvPr/>
          </p:nvSpPr>
          <p:spPr>
            <a:xfrm>
              <a:off x="882641" y="3945762"/>
              <a:ext cx="1913799" cy="962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id="{A77C4483-C3F7-3E4D-7E35-D7CD514ECB0B}"/>
              </a:ext>
            </a:extLst>
          </p:cNvPr>
          <p:cNvGrpSpPr/>
          <p:nvPr/>
        </p:nvGrpSpPr>
        <p:grpSpPr>
          <a:xfrm>
            <a:off x="9433662" y="2978764"/>
            <a:ext cx="1913799" cy="2193867"/>
            <a:chOff x="882641" y="2714531"/>
            <a:chExt cx="1913799" cy="2193867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id="{9852087C-36F8-2D64-5B41-D3E47C1462FE}"/>
                </a:ext>
              </a:extLst>
            </p:cNvPr>
            <p:cNvSpPr txBox="1"/>
            <p:nvPr/>
          </p:nvSpPr>
          <p:spPr>
            <a:xfrm>
              <a:off x="882641" y="2714531"/>
              <a:ext cx="1913799" cy="962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id="{5294A899-C2EF-39E3-7C5B-1DB5DA4F8B45}"/>
                </a:ext>
              </a:extLst>
            </p:cNvPr>
            <p:cNvSpPr txBox="1"/>
            <p:nvPr/>
          </p:nvSpPr>
          <p:spPr>
            <a:xfrm>
              <a:off x="882641" y="3945762"/>
              <a:ext cx="1913799" cy="9626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07829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2838543" y="31856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FA373641-B277-488F-F2C2-F7C654CAE0BD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请在此输入本页主标题</a:t>
            </a:r>
          </a:p>
        </p:txBody>
      </p:sp>
      <p:sp>
        <p:nvSpPr>
          <p:cNvPr id="2" name="矩形: 圆角 1">
            <a:extLst>
              <a:ext uri="{FF2B5EF4-FFF2-40B4-BE49-F238E27FC236}">
                <a16:creationId xmlns:a16="http://schemas.microsoft.com/office/drawing/2014/main" id="{12262C79-F664-B3F9-0480-8BFA4C9BA364}"/>
              </a:ext>
            </a:extLst>
          </p:cNvPr>
          <p:cNvSpPr/>
          <p:nvPr/>
        </p:nvSpPr>
        <p:spPr>
          <a:xfrm>
            <a:off x="4354881" y="2289811"/>
            <a:ext cx="3482239" cy="392811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0" dist="190500" dir="5400000" sx="95000" sy="95000" algn="t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933A3357-F92F-D463-1344-3A7232E90A38}"/>
              </a:ext>
            </a:extLst>
          </p:cNvPr>
          <p:cNvSpPr/>
          <p:nvPr/>
        </p:nvSpPr>
        <p:spPr>
          <a:xfrm>
            <a:off x="8219224" y="2289810"/>
            <a:ext cx="3482239" cy="392811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0" dist="190500" dir="5400000" sx="95000" sy="95000" algn="t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433BDD4F-E89D-36E1-71EE-C6CCADE88236}"/>
              </a:ext>
            </a:extLst>
          </p:cNvPr>
          <p:cNvSpPr/>
          <p:nvPr/>
        </p:nvSpPr>
        <p:spPr>
          <a:xfrm>
            <a:off x="490538" y="2289810"/>
            <a:ext cx="3482239" cy="392811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508000" dist="190500" dir="5400000" sx="95000" sy="95000" algn="t" rotWithShape="0">
              <a:schemeClr val="tx2"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599211EC-E114-9A54-F406-61AE61327F79}"/>
              </a:ext>
            </a:extLst>
          </p:cNvPr>
          <p:cNvGrpSpPr/>
          <p:nvPr/>
        </p:nvGrpSpPr>
        <p:grpSpPr>
          <a:xfrm>
            <a:off x="1336712" y="2975294"/>
            <a:ext cx="1789890" cy="392247"/>
            <a:chOff x="1325779" y="3309392"/>
            <a:chExt cx="1789890" cy="392247"/>
          </a:xfrm>
        </p:grpSpPr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E5FA7994-B1FE-9835-631A-F78477BE942F}"/>
                </a:ext>
              </a:extLst>
            </p:cNvPr>
            <p:cNvSpPr/>
            <p:nvPr/>
          </p:nvSpPr>
          <p:spPr>
            <a:xfrm>
              <a:off x="1325779" y="3309392"/>
              <a:ext cx="1789890" cy="3922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DD243BE7-024B-B0E6-5364-6FA8E0C5B7FB}"/>
                </a:ext>
              </a:extLst>
            </p:cNvPr>
            <p:cNvSpPr txBox="1"/>
            <p:nvPr/>
          </p:nvSpPr>
          <p:spPr>
            <a:xfrm>
              <a:off x="1759060" y="3367016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人物姓名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AEDDE57E-2631-2ADB-73DE-80CD3EF393CB}"/>
              </a:ext>
            </a:extLst>
          </p:cNvPr>
          <p:cNvSpPr txBox="1"/>
          <p:nvPr/>
        </p:nvSpPr>
        <p:spPr>
          <a:xfrm>
            <a:off x="953893" y="3743320"/>
            <a:ext cx="2555529" cy="1409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您的内容打在这里，或者通过复制您的文本后，在此框中选择粘贴，并选择保留文字。</a:t>
            </a:r>
          </a:p>
        </p:txBody>
      </p: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F5F0B905-5F73-2426-3C3B-4B4701EB5A92}"/>
              </a:ext>
            </a:extLst>
          </p:cNvPr>
          <p:cNvGrpSpPr/>
          <p:nvPr/>
        </p:nvGrpSpPr>
        <p:grpSpPr>
          <a:xfrm>
            <a:off x="1155071" y="5736914"/>
            <a:ext cx="2153173" cy="328744"/>
            <a:chOff x="1155071" y="5736914"/>
            <a:chExt cx="2153173" cy="32874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3DC51DF4-F951-D820-004C-52A1D2F36FE7}"/>
                </a:ext>
              </a:extLst>
            </p:cNvPr>
            <p:cNvSpPr txBox="1"/>
            <p:nvPr/>
          </p:nvSpPr>
          <p:spPr>
            <a:xfrm>
              <a:off x="1155071" y="5736914"/>
              <a:ext cx="461665" cy="3287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accent1"/>
                  </a:solidFill>
                </a:rPr>
                <a:t>能力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E5D909A0-2787-2760-9A1D-9650542DE55C}"/>
                </a:ext>
              </a:extLst>
            </p:cNvPr>
            <p:cNvGrpSpPr/>
            <p:nvPr/>
          </p:nvGrpSpPr>
          <p:grpSpPr>
            <a:xfrm>
              <a:off x="1796376" y="5786386"/>
              <a:ext cx="1511868" cy="229801"/>
              <a:chOff x="1762055" y="4911612"/>
              <a:chExt cx="1822391" cy="277000"/>
            </a:xfrm>
          </p:grpSpPr>
          <p:sp>
            <p:nvSpPr>
              <p:cNvPr id="38" name="星形: 五角 37">
                <a:extLst>
                  <a:ext uri="{FF2B5EF4-FFF2-40B4-BE49-F238E27FC236}">
                    <a16:creationId xmlns:a16="http://schemas.microsoft.com/office/drawing/2014/main" id="{DEDE93BE-D65D-17F2-D8C0-97F319036DB6}"/>
                  </a:ext>
                </a:extLst>
              </p:cNvPr>
              <p:cNvSpPr/>
              <p:nvPr/>
            </p:nvSpPr>
            <p:spPr>
              <a:xfrm>
                <a:off x="1762055" y="4911612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星形: 五角 38">
                <a:extLst>
                  <a:ext uri="{FF2B5EF4-FFF2-40B4-BE49-F238E27FC236}">
                    <a16:creationId xmlns:a16="http://schemas.microsoft.com/office/drawing/2014/main" id="{0A7D491F-3E67-3C8D-F7E7-7AFE8210FA8D}"/>
                  </a:ext>
                </a:extLst>
              </p:cNvPr>
              <p:cNvSpPr/>
              <p:nvPr/>
            </p:nvSpPr>
            <p:spPr>
              <a:xfrm>
                <a:off x="2148403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星形: 五角 39">
                <a:extLst>
                  <a:ext uri="{FF2B5EF4-FFF2-40B4-BE49-F238E27FC236}">
                    <a16:creationId xmlns:a16="http://schemas.microsoft.com/office/drawing/2014/main" id="{C8E937D7-7145-CD82-FBBC-06CDA91F56F8}"/>
                  </a:ext>
                </a:extLst>
              </p:cNvPr>
              <p:cNvSpPr/>
              <p:nvPr/>
            </p:nvSpPr>
            <p:spPr>
              <a:xfrm>
                <a:off x="2534751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星形: 五角 40">
                <a:extLst>
                  <a:ext uri="{FF2B5EF4-FFF2-40B4-BE49-F238E27FC236}">
                    <a16:creationId xmlns:a16="http://schemas.microsoft.com/office/drawing/2014/main" id="{FA0B2481-F80C-A7DD-210D-E9D0616E235D}"/>
                  </a:ext>
                </a:extLst>
              </p:cNvPr>
              <p:cNvSpPr/>
              <p:nvPr/>
            </p:nvSpPr>
            <p:spPr>
              <a:xfrm>
                <a:off x="2921099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星形: 五角 41">
                <a:extLst>
                  <a:ext uri="{FF2B5EF4-FFF2-40B4-BE49-F238E27FC236}">
                    <a16:creationId xmlns:a16="http://schemas.microsoft.com/office/drawing/2014/main" id="{0FD48385-BC2E-5E8E-BBBB-B810F89CB23E}"/>
                  </a:ext>
                </a:extLst>
              </p:cNvPr>
              <p:cNvSpPr/>
              <p:nvPr/>
            </p:nvSpPr>
            <p:spPr>
              <a:xfrm>
                <a:off x="3307447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D9EBFE81-C56C-F715-46CE-A4C844733F0F}"/>
              </a:ext>
            </a:extLst>
          </p:cNvPr>
          <p:cNvGrpSpPr/>
          <p:nvPr/>
        </p:nvGrpSpPr>
        <p:grpSpPr>
          <a:xfrm>
            <a:off x="5201055" y="3032918"/>
            <a:ext cx="1789890" cy="392247"/>
            <a:chOff x="1325779" y="3309392"/>
            <a:chExt cx="1789890" cy="392247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D9178E88-FD60-C67B-9285-2C85EFBF1BC7}"/>
                </a:ext>
              </a:extLst>
            </p:cNvPr>
            <p:cNvSpPr/>
            <p:nvPr/>
          </p:nvSpPr>
          <p:spPr>
            <a:xfrm>
              <a:off x="1325779" y="3309392"/>
              <a:ext cx="1789890" cy="3922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91ED08CF-9DDD-2C7A-3C44-140641100B45}"/>
                </a:ext>
              </a:extLst>
            </p:cNvPr>
            <p:cNvSpPr txBox="1"/>
            <p:nvPr/>
          </p:nvSpPr>
          <p:spPr>
            <a:xfrm>
              <a:off x="1759060" y="3367016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人物姓名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0309A4E3-4D0D-577F-D60A-FDBEE1836EA8}"/>
              </a:ext>
            </a:extLst>
          </p:cNvPr>
          <p:cNvSpPr txBox="1"/>
          <p:nvPr/>
        </p:nvSpPr>
        <p:spPr>
          <a:xfrm>
            <a:off x="4818236" y="3800944"/>
            <a:ext cx="2555529" cy="1409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您的内容打在这里，或者通过复制您的文本后，在此框中选择粘贴，并选择保留文字。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A32F4CF7-BA40-2DCC-F9F5-875B6AA61ACF}"/>
              </a:ext>
            </a:extLst>
          </p:cNvPr>
          <p:cNvGrpSpPr/>
          <p:nvPr/>
        </p:nvGrpSpPr>
        <p:grpSpPr>
          <a:xfrm>
            <a:off x="5019414" y="5736914"/>
            <a:ext cx="2153173" cy="328744"/>
            <a:chOff x="4966961" y="5794538"/>
            <a:chExt cx="2153173" cy="32874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8D1BE37-F2D4-F505-1C56-D853AF02E8DA}"/>
                </a:ext>
              </a:extLst>
            </p:cNvPr>
            <p:cNvSpPr txBox="1"/>
            <p:nvPr/>
          </p:nvSpPr>
          <p:spPr>
            <a:xfrm>
              <a:off x="4966961" y="5794538"/>
              <a:ext cx="461665" cy="3287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accent1"/>
                  </a:solidFill>
                </a:rPr>
                <a:t>能力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0130FB56-736C-C20A-A779-33C6EACF5BDA}"/>
                </a:ext>
              </a:extLst>
            </p:cNvPr>
            <p:cNvGrpSpPr/>
            <p:nvPr/>
          </p:nvGrpSpPr>
          <p:grpSpPr>
            <a:xfrm>
              <a:off x="5608266" y="5844010"/>
              <a:ext cx="1511868" cy="229800"/>
              <a:chOff x="1762055" y="4911613"/>
              <a:chExt cx="1822391" cy="276999"/>
            </a:xfrm>
          </p:grpSpPr>
          <p:sp>
            <p:nvSpPr>
              <p:cNvPr id="49" name="星形: 五角 48">
                <a:extLst>
                  <a:ext uri="{FF2B5EF4-FFF2-40B4-BE49-F238E27FC236}">
                    <a16:creationId xmlns:a16="http://schemas.microsoft.com/office/drawing/2014/main" id="{67C72F10-F16F-125E-1298-A070033462EA}"/>
                  </a:ext>
                </a:extLst>
              </p:cNvPr>
              <p:cNvSpPr/>
              <p:nvPr/>
            </p:nvSpPr>
            <p:spPr>
              <a:xfrm>
                <a:off x="1762055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星形: 五角 49">
                <a:extLst>
                  <a:ext uri="{FF2B5EF4-FFF2-40B4-BE49-F238E27FC236}">
                    <a16:creationId xmlns:a16="http://schemas.microsoft.com/office/drawing/2014/main" id="{C4766264-AFE0-0238-205C-0DB284D0F545}"/>
                  </a:ext>
                </a:extLst>
              </p:cNvPr>
              <p:cNvSpPr/>
              <p:nvPr/>
            </p:nvSpPr>
            <p:spPr>
              <a:xfrm>
                <a:off x="2148403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51" name="星形: 五角 50">
                <a:extLst>
                  <a:ext uri="{FF2B5EF4-FFF2-40B4-BE49-F238E27FC236}">
                    <a16:creationId xmlns:a16="http://schemas.microsoft.com/office/drawing/2014/main" id="{223F7FB5-BFB0-D1DB-7139-CC992274D151}"/>
                  </a:ext>
                </a:extLst>
              </p:cNvPr>
              <p:cNvSpPr/>
              <p:nvPr/>
            </p:nvSpPr>
            <p:spPr>
              <a:xfrm>
                <a:off x="2534751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星形: 五角 51">
                <a:extLst>
                  <a:ext uri="{FF2B5EF4-FFF2-40B4-BE49-F238E27FC236}">
                    <a16:creationId xmlns:a16="http://schemas.microsoft.com/office/drawing/2014/main" id="{81DE62A4-1D13-56EE-EDE1-7DC70DDC669E}"/>
                  </a:ext>
                </a:extLst>
              </p:cNvPr>
              <p:cNvSpPr/>
              <p:nvPr/>
            </p:nvSpPr>
            <p:spPr>
              <a:xfrm>
                <a:off x="2921099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星形: 五角 52">
                <a:extLst>
                  <a:ext uri="{FF2B5EF4-FFF2-40B4-BE49-F238E27FC236}">
                    <a16:creationId xmlns:a16="http://schemas.microsoft.com/office/drawing/2014/main" id="{8F8F017C-D370-FB1A-3725-E20CC0ECEA22}"/>
                  </a:ext>
                </a:extLst>
              </p:cNvPr>
              <p:cNvSpPr/>
              <p:nvPr/>
            </p:nvSpPr>
            <p:spPr>
              <a:xfrm>
                <a:off x="3307447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5C2D15F-2252-3EE2-4171-EBD648B263A3}"/>
              </a:ext>
            </a:extLst>
          </p:cNvPr>
          <p:cNvGrpSpPr/>
          <p:nvPr/>
        </p:nvGrpSpPr>
        <p:grpSpPr>
          <a:xfrm>
            <a:off x="9065398" y="3090542"/>
            <a:ext cx="1789890" cy="392247"/>
            <a:chOff x="1325779" y="3309392"/>
            <a:chExt cx="1789890" cy="392247"/>
          </a:xfrm>
        </p:grpSpPr>
        <p:sp>
          <p:nvSpPr>
            <p:cNvPr id="55" name="矩形: 圆角 54">
              <a:extLst>
                <a:ext uri="{FF2B5EF4-FFF2-40B4-BE49-F238E27FC236}">
                  <a16:creationId xmlns:a16="http://schemas.microsoft.com/office/drawing/2014/main" id="{46B29DCA-A027-A83D-9EEC-F3D474024E8B}"/>
                </a:ext>
              </a:extLst>
            </p:cNvPr>
            <p:cNvSpPr/>
            <p:nvPr/>
          </p:nvSpPr>
          <p:spPr>
            <a:xfrm>
              <a:off x="1325779" y="3309392"/>
              <a:ext cx="1789890" cy="392247"/>
            </a:xfrm>
            <a:prstGeom prst="roundRect">
              <a:avLst>
                <a:gd name="adj" fmla="val 50000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CA18DBB-D457-D748-3837-D7C52E3B73A5}"/>
                </a:ext>
              </a:extLst>
            </p:cNvPr>
            <p:cNvSpPr txBox="1"/>
            <p:nvPr/>
          </p:nvSpPr>
          <p:spPr>
            <a:xfrm>
              <a:off x="1759060" y="3367016"/>
              <a:ext cx="923330" cy="276999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just"/>
              <a:r>
                <a:rPr lang="zh-CN" altLang="en-US" dirty="0">
                  <a:solidFill>
                    <a:schemeClr val="bg1"/>
                  </a:solidFill>
                  <a:latin typeface="+mj-ea"/>
                  <a:ea typeface="+mj-ea"/>
                </a:rPr>
                <a:t>人物姓名</a:t>
              </a:r>
              <a:endParaRPr lang="en-US" altLang="zh-CN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57" name="文本框 56">
            <a:extLst>
              <a:ext uri="{FF2B5EF4-FFF2-40B4-BE49-F238E27FC236}">
                <a16:creationId xmlns:a16="http://schemas.microsoft.com/office/drawing/2014/main" id="{1E1E754D-350A-213A-8A2C-92F971CFE9FB}"/>
              </a:ext>
            </a:extLst>
          </p:cNvPr>
          <p:cNvSpPr txBox="1"/>
          <p:nvPr/>
        </p:nvSpPr>
        <p:spPr>
          <a:xfrm>
            <a:off x="8682579" y="3858568"/>
            <a:ext cx="2555529" cy="140904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accent1"/>
                </a:solidFill>
              </a:rPr>
              <a:t>您的内容打在这里，或者通过复制您的文本后，在此框中选择粘贴，并选择保留文字。</a:t>
            </a:r>
          </a:p>
        </p:txBody>
      </p: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DCEE029C-6FB9-613D-1D9D-303F517EEEDC}"/>
              </a:ext>
            </a:extLst>
          </p:cNvPr>
          <p:cNvGrpSpPr/>
          <p:nvPr/>
        </p:nvGrpSpPr>
        <p:grpSpPr>
          <a:xfrm>
            <a:off x="8883757" y="5736914"/>
            <a:ext cx="2153173" cy="328744"/>
            <a:chOff x="8831304" y="5852162"/>
            <a:chExt cx="2153173" cy="328744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FAC7DE6E-F8BB-070F-69E2-66D4BD76567E}"/>
                </a:ext>
              </a:extLst>
            </p:cNvPr>
            <p:cNvSpPr txBox="1"/>
            <p:nvPr/>
          </p:nvSpPr>
          <p:spPr>
            <a:xfrm>
              <a:off x="8831304" y="5852162"/>
              <a:ext cx="461665" cy="328744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chemeClr val="accent1"/>
                  </a:solidFill>
                </a:rPr>
                <a:t>能力</a:t>
              </a:r>
              <a:endParaRPr lang="en-US" altLang="zh-CN" dirty="0">
                <a:solidFill>
                  <a:schemeClr val="accent1"/>
                </a:solidFill>
              </a:endParaRPr>
            </a:p>
          </p:txBody>
        </p:sp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CEE6BC0A-9D33-54FA-4E7B-1B6D25C0725E}"/>
                </a:ext>
              </a:extLst>
            </p:cNvPr>
            <p:cNvGrpSpPr/>
            <p:nvPr/>
          </p:nvGrpSpPr>
          <p:grpSpPr>
            <a:xfrm>
              <a:off x="9472609" y="5901634"/>
              <a:ext cx="1511868" cy="229800"/>
              <a:chOff x="1762055" y="4911613"/>
              <a:chExt cx="1822391" cy="276999"/>
            </a:xfrm>
          </p:grpSpPr>
          <p:sp>
            <p:nvSpPr>
              <p:cNvPr id="60" name="星形: 五角 59">
                <a:extLst>
                  <a:ext uri="{FF2B5EF4-FFF2-40B4-BE49-F238E27FC236}">
                    <a16:creationId xmlns:a16="http://schemas.microsoft.com/office/drawing/2014/main" id="{F2224F40-8992-022F-FEB8-F269977FFDB9}"/>
                  </a:ext>
                </a:extLst>
              </p:cNvPr>
              <p:cNvSpPr/>
              <p:nvPr/>
            </p:nvSpPr>
            <p:spPr>
              <a:xfrm>
                <a:off x="1762055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星形: 五角 60">
                <a:extLst>
                  <a:ext uri="{FF2B5EF4-FFF2-40B4-BE49-F238E27FC236}">
                    <a16:creationId xmlns:a16="http://schemas.microsoft.com/office/drawing/2014/main" id="{F393CBA7-544E-BFA3-FA94-B1FC1F049369}"/>
                  </a:ext>
                </a:extLst>
              </p:cNvPr>
              <p:cNvSpPr/>
              <p:nvPr/>
            </p:nvSpPr>
            <p:spPr>
              <a:xfrm>
                <a:off x="2148403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星形: 五角 61">
                <a:extLst>
                  <a:ext uri="{FF2B5EF4-FFF2-40B4-BE49-F238E27FC236}">
                    <a16:creationId xmlns:a16="http://schemas.microsoft.com/office/drawing/2014/main" id="{5DC90712-6A15-B05D-A38C-7820F3042B5D}"/>
                  </a:ext>
                </a:extLst>
              </p:cNvPr>
              <p:cNvSpPr/>
              <p:nvPr/>
            </p:nvSpPr>
            <p:spPr>
              <a:xfrm>
                <a:off x="2534751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星形: 五角 62">
                <a:extLst>
                  <a:ext uri="{FF2B5EF4-FFF2-40B4-BE49-F238E27FC236}">
                    <a16:creationId xmlns:a16="http://schemas.microsoft.com/office/drawing/2014/main" id="{BAA7E2E9-B418-6C52-9C69-D06459C570E4}"/>
                  </a:ext>
                </a:extLst>
              </p:cNvPr>
              <p:cNvSpPr/>
              <p:nvPr/>
            </p:nvSpPr>
            <p:spPr>
              <a:xfrm>
                <a:off x="2921099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星形: 五角 63">
                <a:extLst>
                  <a:ext uri="{FF2B5EF4-FFF2-40B4-BE49-F238E27FC236}">
                    <a16:creationId xmlns:a16="http://schemas.microsoft.com/office/drawing/2014/main" id="{FA5F6123-89FD-8C48-0326-ED58DF1571A4}"/>
                  </a:ext>
                </a:extLst>
              </p:cNvPr>
              <p:cNvSpPr/>
              <p:nvPr/>
            </p:nvSpPr>
            <p:spPr>
              <a:xfrm>
                <a:off x="3307447" y="4911613"/>
                <a:ext cx="276999" cy="276999"/>
              </a:xfrm>
              <a:prstGeom prst="star5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176103A0-94DC-0A8C-653B-9218BE145AAF}"/>
              </a:ext>
            </a:extLst>
          </p:cNvPr>
          <p:cNvGrpSpPr/>
          <p:nvPr/>
        </p:nvGrpSpPr>
        <p:grpSpPr>
          <a:xfrm>
            <a:off x="1581224" y="1574728"/>
            <a:ext cx="1300868" cy="1300869"/>
            <a:chOff x="804017" y="1168207"/>
            <a:chExt cx="1300868" cy="1300869"/>
          </a:xfrm>
        </p:grpSpPr>
        <p:sp>
          <p:nvSpPr>
            <p:cNvPr id="70" name="椭圆 69">
              <a:extLst>
                <a:ext uri="{FF2B5EF4-FFF2-40B4-BE49-F238E27FC236}">
                  <a16:creationId xmlns:a16="http://schemas.microsoft.com/office/drawing/2014/main" id="{6F481FF6-18DC-A9BB-1A7A-E5B18C58C4DE}"/>
                </a:ext>
              </a:extLst>
            </p:cNvPr>
            <p:cNvSpPr/>
            <p:nvPr/>
          </p:nvSpPr>
          <p:spPr>
            <a:xfrm>
              <a:off x="804017" y="1168207"/>
              <a:ext cx="1300868" cy="130086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>
              <a:gradFill flip="none" rotWithShape="1">
                <a:gsLst>
                  <a:gs pos="0">
                    <a:schemeClr val="bg1"/>
                  </a:gs>
                  <a:gs pos="52000">
                    <a:schemeClr val="accent1">
                      <a:alpha val="52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17500" dist="114300" dir="5400000" sx="97000" sy="97000" algn="t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B52D5E73-1A6B-F938-0149-36513EA48D77}"/>
                </a:ext>
              </a:extLst>
            </p:cNvPr>
            <p:cNvSpPr/>
            <p:nvPr/>
          </p:nvSpPr>
          <p:spPr>
            <a:xfrm>
              <a:off x="966717" y="1373543"/>
              <a:ext cx="969485" cy="1095533"/>
            </a:xfrm>
            <a:custGeom>
              <a:avLst/>
              <a:gdLst>
                <a:gd name="connsiteX0" fmla="*/ 208211 w 969485"/>
                <a:gd name="connsiteY0" fmla="*/ 640973 h 1095533"/>
                <a:gd name="connsiteX1" fmla="*/ 157434 w 969485"/>
                <a:gd name="connsiteY1" fmla="*/ 688763 h 1095533"/>
                <a:gd name="connsiteX2" fmla="*/ 172369 w 969485"/>
                <a:gd name="connsiteY2" fmla="*/ 739539 h 1095533"/>
                <a:gd name="connsiteX3" fmla="*/ 191782 w 969485"/>
                <a:gd name="connsiteY3" fmla="*/ 732072 h 1095533"/>
                <a:gd name="connsiteX4" fmla="*/ 184316 w 969485"/>
                <a:gd name="connsiteY4" fmla="*/ 696229 h 1095533"/>
                <a:gd name="connsiteX5" fmla="*/ 208211 w 969485"/>
                <a:gd name="connsiteY5" fmla="*/ 640973 h 1095533"/>
                <a:gd name="connsiteX6" fmla="*/ 539749 w 969485"/>
                <a:gd name="connsiteY6" fmla="*/ 297 h 1095533"/>
                <a:gd name="connsiteX7" fmla="*/ 569618 w 969485"/>
                <a:gd name="connsiteY7" fmla="*/ 6271 h 1095533"/>
                <a:gd name="connsiteX8" fmla="*/ 701038 w 969485"/>
                <a:gd name="connsiteY8" fmla="*/ 82435 h 1095533"/>
                <a:gd name="connsiteX9" fmla="*/ 751814 w 969485"/>
                <a:gd name="connsiteY9" fmla="*/ 151132 h 1095533"/>
                <a:gd name="connsiteX10" fmla="*/ 807070 w 969485"/>
                <a:gd name="connsiteY10" fmla="*/ 295993 h 1095533"/>
                <a:gd name="connsiteX11" fmla="*/ 784670 w 969485"/>
                <a:gd name="connsiteY11" fmla="*/ 397545 h 1095533"/>
                <a:gd name="connsiteX12" fmla="*/ 784670 w 969485"/>
                <a:gd name="connsiteY12" fmla="*/ 425921 h 1095533"/>
                <a:gd name="connsiteX13" fmla="*/ 814538 w 969485"/>
                <a:gd name="connsiteY13" fmla="*/ 457282 h 1095533"/>
                <a:gd name="connsiteX14" fmla="*/ 875767 w 969485"/>
                <a:gd name="connsiteY14" fmla="*/ 572277 h 1095533"/>
                <a:gd name="connsiteX15" fmla="*/ 827675 w 969485"/>
                <a:gd name="connsiteY15" fmla="*/ 658171 h 1095533"/>
                <a:gd name="connsiteX16" fmla="*/ 797030 w 969485"/>
                <a:gd name="connsiteY16" fmla="*/ 669199 h 1095533"/>
                <a:gd name="connsiteX17" fmla="*/ 797132 w 969485"/>
                <a:gd name="connsiteY17" fmla="*/ 669017 h 1095533"/>
                <a:gd name="connsiteX18" fmla="*/ 820768 w 969485"/>
                <a:gd name="connsiteY18" fmla="*/ 653807 h 1095533"/>
                <a:gd name="connsiteX19" fmla="*/ 850379 w 969485"/>
                <a:gd name="connsiteY19" fmla="*/ 575263 h 1095533"/>
                <a:gd name="connsiteX20" fmla="*/ 836938 w 969485"/>
                <a:gd name="connsiteY20" fmla="*/ 620065 h 1095533"/>
                <a:gd name="connsiteX21" fmla="*/ 801096 w 969485"/>
                <a:gd name="connsiteY21" fmla="*/ 661881 h 1095533"/>
                <a:gd name="connsiteX22" fmla="*/ 797132 w 969485"/>
                <a:gd name="connsiteY22" fmla="*/ 669017 h 1095533"/>
                <a:gd name="connsiteX23" fmla="*/ 796617 w 969485"/>
                <a:gd name="connsiteY23" fmla="*/ 669348 h 1095533"/>
                <a:gd name="connsiteX24" fmla="*/ 797030 w 969485"/>
                <a:gd name="connsiteY24" fmla="*/ 669199 h 1095533"/>
                <a:gd name="connsiteX25" fmla="*/ 793630 w 969485"/>
                <a:gd name="connsiteY25" fmla="*/ 675321 h 1095533"/>
                <a:gd name="connsiteX26" fmla="*/ 799604 w 969485"/>
                <a:gd name="connsiteY26" fmla="*/ 687269 h 1095533"/>
                <a:gd name="connsiteX27" fmla="*/ 880248 w 969485"/>
                <a:gd name="connsiteY27" fmla="*/ 754473 h 1095533"/>
                <a:gd name="connsiteX28" fmla="*/ 878754 w 969485"/>
                <a:gd name="connsiteY28" fmla="*/ 758952 h 1095533"/>
                <a:gd name="connsiteX29" fmla="*/ 965372 w 969485"/>
                <a:gd name="connsiteY29" fmla="*/ 857519 h 1095533"/>
                <a:gd name="connsiteX30" fmla="*/ 969485 w 969485"/>
                <a:gd name="connsiteY30" fmla="*/ 878575 h 1095533"/>
                <a:gd name="connsiteX31" fmla="*/ 947662 w 969485"/>
                <a:gd name="connsiteY31" fmla="*/ 905026 h 1095533"/>
                <a:gd name="connsiteX32" fmla="*/ 487735 w 969485"/>
                <a:gd name="connsiteY32" fmla="*/ 1095533 h 1095533"/>
                <a:gd name="connsiteX33" fmla="*/ 27809 w 969485"/>
                <a:gd name="connsiteY33" fmla="*/ 905026 h 1095533"/>
                <a:gd name="connsiteX34" fmla="*/ 0 w 969485"/>
                <a:gd name="connsiteY34" fmla="*/ 871321 h 1095533"/>
                <a:gd name="connsiteX35" fmla="*/ 5105 w 969485"/>
                <a:gd name="connsiteY35" fmla="*/ 855093 h 1095533"/>
                <a:gd name="connsiteX36" fmla="*/ 60361 w 969485"/>
                <a:gd name="connsiteY36" fmla="*/ 782847 h 1095533"/>
                <a:gd name="connsiteX37" fmla="*/ 152953 w 969485"/>
                <a:gd name="connsiteY37" fmla="*/ 749992 h 1095533"/>
                <a:gd name="connsiteX38" fmla="*/ 132045 w 969485"/>
                <a:gd name="connsiteY38" fmla="*/ 739539 h 1095533"/>
                <a:gd name="connsiteX39" fmla="*/ 126071 w 969485"/>
                <a:gd name="connsiteY39" fmla="*/ 709671 h 1095533"/>
                <a:gd name="connsiteX40" fmla="*/ 166395 w 969485"/>
                <a:gd name="connsiteY40" fmla="*/ 646947 h 1095533"/>
                <a:gd name="connsiteX41" fmla="*/ 227624 w 969485"/>
                <a:gd name="connsiteY41" fmla="*/ 600651 h 1095533"/>
                <a:gd name="connsiteX42" fmla="*/ 244052 w 969485"/>
                <a:gd name="connsiteY42" fmla="*/ 579743 h 1095533"/>
                <a:gd name="connsiteX43" fmla="*/ 226131 w 969485"/>
                <a:gd name="connsiteY43" fmla="*/ 517019 h 1095533"/>
                <a:gd name="connsiteX44" fmla="*/ 244052 w 969485"/>
                <a:gd name="connsiteY44" fmla="*/ 428908 h 1095533"/>
                <a:gd name="connsiteX45" fmla="*/ 306776 w 969485"/>
                <a:gd name="connsiteY45" fmla="*/ 373651 h 1095533"/>
                <a:gd name="connsiteX46" fmla="*/ 297816 w 969485"/>
                <a:gd name="connsiteY46" fmla="*/ 281059 h 1095533"/>
                <a:gd name="connsiteX47" fmla="*/ 333658 w 969485"/>
                <a:gd name="connsiteY47" fmla="*/ 145159 h 1095533"/>
                <a:gd name="connsiteX48" fmla="*/ 436703 w 969485"/>
                <a:gd name="connsiteY48" fmla="*/ 43606 h 1095533"/>
                <a:gd name="connsiteX49" fmla="*/ 475531 w 969485"/>
                <a:gd name="connsiteY49" fmla="*/ 18217 h 1095533"/>
                <a:gd name="connsiteX50" fmla="*/ 515854 w 969485"/>
                <a:gd name="connsiteY50" fmla="*/ 18217 h 1095533"/>
                <a:gd name="connsiteX51" fmla="*/ 539749 w 969485"/>
                <a:gd name="connsiteY51" fmla="*/ 297 h 109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69485" h="1095533">
                  <a:moveTo>
                    <a:pt x="208211" y="640973"/>
                  </a:moveTo>
                  <a:cubicBezTo>
                    <a:pt x="187303" y="652921"/>
                    <a:pt x="166395" y="666361"/>
                    <a:pt x="157434" y="688763"/>
                  </a:cubicBezTo>
                  <a:cubicBezTo>
                    <a:pt x="149966" y="706684"/>
                    <a:pt x="155940" y="730578"/>
                    <a:pt x="172369" y="739539"/>
                  </a:cubicBezTo>
                  <a:cubicBezTo>
                    <a:pt x="178342" y="736552"/>
                    <a:pt x="185808" y="735058"/>
                    <a:pt x="191782" y="732072"/>
                  </a:cubicBezTo>
                  <a:cubicBezTo>
                    <a:pt x="185808" y="721618"/>
                    <a:pt x="182822" y="708177"/>
                    <a:pt x="184316" y="696229"/>
                  </a:cubicBezTo>
                  <a:cubicBezTo>
                    <a:pt x="185808" y="675321"/>
                    <a:pt x="196263" y="657400"/>
                    <a:pt x="208211" y="640973"/>
                  </a:cubicBezTo>
                  <a:close/>
                  <a:moveTo>
                    <a:pt x="539749" y="297"/>
                  </a:moveTo>
                  <a:cubicBezTo>
                    <a:pt x="550202" y="-1197"/>
                    <a:pt x="559163" y="3284"/>
                    <a:pt x="569618" y="6271"/>
                  </a:cubicBezTo>
                  <a:cubicBezTo>
                    <a:pt x="617407" y="24191"/>
                    <a:pt x="665196" y="46593"/>
                    <a:pt x="701038" y="82435"/>
                  </a:cubicBezTo>
                  <a:cubicBezTo>
                    <a:pt x="720451" y="103343"/>
                    <a:pt x="736880" y="127237"/>
                    <a:pt x="751814" y="151132"/>
                  </a:cubicBezTo>
                  <a:cubicBezTo>
                    <a:pt x="780188" y="195935"/>
                    <a:pt x="808564" y="243724"/>
                    <a:pt x="807070" y="295993"/>
                  </a:cubicBezTo>
                  <a:cubicBezTo>
                    <a:pt x="805578" y="330343"/>
                    <a:pt x="790643" y="363198"/>
                    <a:pt x="784670" y="397545"/>
                  </a:cubicBezTo>
                  <a:cubicBezTo>
                    <a:pt x="783175" y="406506"/>
                    <a:pt x="781683" y="416961"/>
                    <a:pt x="784670" y="425921"/>
                  </a:cubicBezTo>
                  <a:cubicBezTo>
                    <a:pt x="789149" y="439361"/>
                    <a:pt x="802591" y="448322"/>
                    <a:pt x="814538" y="457282"/>
                  </a:cubicBezTo>
                  <a:cubicBezTo>
                    <a:pt x="850379" y="484164"/>
                    <a:pt x="877261" y="527474"/>
                    <a:pt x="875767" y="572277"/>
                  </a:cubicBezTo>
                  <a:cubicBezTo>
                    <a:pt x="874647" y="606998"/>
                    <a:pt x="855886" y="640880"/>
                    <a:pt x="827675" y="658171"/>
                  </a:cubicBezTo>
                  <a:lnTo>
                    <a:pt x="797030" y="669199"/>
                  </a:lnTo>
                  <a:lnTo>
                    <a:pt x="797132" y="669017"/>
                  </a:lnTo>
                  <a:lnTo>
                    <a:pt x="820768" y="653807"/>
                  </a:lnTo>
                  <a:cubicBezTo>
                    <a:pt x="841979" y="634346"/>
                    <a:pt x="853739" y="604385"/>
                    <a:pt x="850379" y="575263"/>
                  </a:cubicBezTo>
                  <a:cubicBezTo>
                    <a:pt x="850379" y="591690"/>
                    <a:pt x="844406" y="606624"/>
                    <a:pt x="836938" y="620065"/>
                  </a:cubicBezTo>
                  <a:cubicBezTo>
                    <a:pt x="826485" y="635000"/>
                    <a:pt x="814538" y="648440"/>
                    <a:pt x="801096" y="661881"/>
                  </a:cubicBezTo>
                  <a:lnTo>
                    <a:pt x="797132" y="669017"/>
                  </a:lnTo>
                  <a:lnTo>
                    <a:pt x="796617" y="669348"/>
                  </a:lnTo>
                  <a:lnTo>
                    <a:pt x="797030" y="669199"/>
                  </a:lnTo>
                  <a:lnTo>
                    <a:pt x="793630" y="675321"/>
                  </a:lnTo>
                  <a:cubicBezTo>
                    <a:pt x="793630" y="679802"/>
                    <a:pt x="796617" y="684282"/>
                    <a:pt x="799604" y="687269"/>
                  </a:cubicBezTo>
                  <a:cubicBezTo>
                    <a:pt x="822004" y="714150"/>
                    <a:pt x="850379" y="738045"/>
                    <a:pt x="880248" y="754473"/>
                  </a:cubicBezTo>
                  <a:cubicBezTo>
                    <a:pt x="880248" y="755965"/>
                    <a:pt x="880248" y="757460"/>
                    <a:pt x="878754" y="758952"/>
                  </a:cubicBezTo>
                  <a:cubicBezTo>
                    <a:pt x="919075" y="776874"/>
                    <a:pt x="950438" y="815703"/>
                    <a:pt x="965372" y="857519"/>
                  </a:cubicBezTo>
                  <a:lnTo>
                    <a:pt x="969485" y="878575"/>
                  </a:lnTo>
                  <a:lnTo>
                    <a:pt x="947662" y="905026"/>
                  </a:lnTo>
                  <a:cubicBezTo>
                    <a:pt x="829956" y="1022731"/>
                    <a:pt x="667348" y="1095533"/>
                    <a:pt x="487735" y="1095533"/>
                  </a:cubicBezTo>
                  <a:cubicBezTo>
                    <a:pt x="308123" y="1095533"/>
                    <a:pt x="145514" y="1022731"/>
                    <a:pt x="27809" y="905026"/>
                  </a:cubicBezTo>
                  <a:lnTo>
                    <a:pt x="0" y="871321"/>
                  </a:lnTo>
                  <a:lnTo>
                    <a:pt x="5105" y="855093"/>
                  </a:lnTo>
                  <a:cubicBezTo>
                    <a:pt x="17052" y="825784"/>
                    <a:pt x="34227" y="800022"/>
                    <a:pt x="60361" y="782847"/>
                  </a:cubicBezTo>
                  <a:cubicBezTo>
                    <a:pt x="87243" y="764926"/>
                    <a:pt x="121592" y="758952"/>
                    <a:pt x="152953" y="749992"/>
                  </a:cubicBezTo>
                  <a:cubicBezTo>
                    <a:pt x="143992" y="748499"/>
                    <a:pt x="136526" y="745512"/>
                    <a:pt x="132045" y="739539"/>
                  </a:cubicBezTo>
                  <a:cubicBezTo>
                    <a:pt x="124579" y="732072"/>
                    <a:pt x="124579" y="720124"/>
                    <a:pt x="126071" y="709671"/>
                  </a:cubicBezTo>
                  <a:cubicBezTo>
                    <a:pt x="130553" y="684282"/>
                    <a:pt x="146979" y="663374"/>
                    <a:pt x="166395" y="646947"/>
                  </a:cubicBezTo>
                  <a:cubicBezTo>
                    <a:pt x="185808" y="630518"/>
                    <a:pt x="208211" y="617078"/>
                    <a:pt x="227624" y="600651"/>
                  </a:cubicBezTo>
                  <a:cubicBezTo>
                    <a:pt x="233598" y="594677"/>
                    <a:pt x="241065" y="588703"/>
                    <a:pt x="244052" y="579743"/>
                  </a:cubicBezTo>
                  <a:cubicBezTo>
                    <a:pt x="251518" y="558835"/>
                    <a:pt x="235092" y="537927"/>
                    <a:pt x="226131" y="517019"/>
                  </a:cubicBezTo>
                  <a:cubicBezTo>
                    <a:pt x="214184" y="487151"/>
                    <a:pt x="221651" y="451309"/>
                    <a:pt x="244052" y="428908"/>
                  </a:cubicBezTo>
                  <a:cubicBezTo>
                    <a:pt x="263466" y="409493"/>
                    <a:pt x="294829" y="399040"/>
                    <a:pt x="306776" y="373651"/>
                  </a:cubicBezTo>
                  <a:cubicBezTo>
                    <a:pt x="320216" y="345277"/>
                    <a:pt x="303789" y="312422"/>
                    <a:pt x="297816" y="281059"/>
                  </a:cubicBezTo>
                  <a:cubicBezTo>
                    <a:pt x="288855" y="233270"/>
                    <a:pt x="305282" y="183988"/>
                    <a:pt x="333658" y="145159"/>
                  </a:cubicBezTo>
                  <a:cubicBezTo>
                    <a:pt x="362031" y="104836"/>
                    <a:pt x="399368" y="74967"/>
                    <a:pt x="436703" y="43606"/>
                  </a:cubicBezTo>
                  <a:cubicBezTo>
                    <a:pt x="448650" y="34646"/>
                    <a:pt x="460598" y="24191"/>
                    <a:pt x="475531" y="18217"/>
                  </a:cubicBezTo>
                  <a:cubicBezTo>
                    <a:pt x="488973" y="12244"/>
                    <a:pt x="502413" y="9257"/>
                    <a:pt x="515854" y="18217"/>
                  </a:cubicBezTo>
                  <a:cubicBezTo>
                    <a:pt x="518841" y="7764"/>
                    <a:pt x="529294" y="1791"/>
                    <a:pt x="539749" y="2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13500000" scaled="1"/>
              <a:tileRect/>
            </a:gradFill>
            <a:ln w="9525">
              <a:gradFill flip="none" rotWithShape="1">
                <a:gsLst>
                  <a:gs pos="0">
                    <a:schemeClr val="bg1"/>
                  </a:gs>
                  <a:gs pos="52000">
                    <a:schemeClr val="accent2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17500" dist="114300" dir="5400000" sx="97000" sy="97000" algn="t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10EFADE7-4F84-6867-A8FC-9BAA10F224F2}"/>
              </a:ext>
            </a:extLst>
          </p:cNvPr>
          <p:cNvGrpSpPr/>
          <p:nvPr/>
        </p:nvGrpSpPr>
        <p:grpSpPr>
          <a:xfrm>
            <a:off x="5445567" y="1574728"/>
            <a:ext cx="1300868" cy="1300868"/>
            <a:chOff x="6219300" y="1168207"/>
            <a:chExt cx="1300868" cy="1300868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FD4B7B96-11BC-AF2E-A2E8-85663A81DCEA}"/>
                </a:ext>
              </a:extLst>
            </p:cNvPr>
            <p:cNvSpPr/>
            <p:nvPr/>
          </p:nvSpPr>
          <p:spPr>
            <a:xfrm>
              <a:off x="6219300" y="1168207"/>
              <a:ext cx="1300868" cy="130086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>
              <a:gradFill flip="none" rotWithShape="1">
                <a:gsLst>
                  <a:gs pos="0">
                    <a:schemeClr val="bg1"/>
                  </a:gs>
                  <a:gs pos="52000">
                    <a:schemeClr val="accent1">
                      <a:alpha val="52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17500" dist="114300" dir="5400000" sx="97000" sy="97000" algn="t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04632DCD-887A-6909-3A33-115FB3617CF0}"/>
                </a:ext>
              </a:extLst>
            </p:cNvPr>
            <p:cNvSpPr/>
            <p:nvPr/>
          </p:nvSpPr>
          <p:spPr>
            <a:xfrm>
              <a:off x="6370207" y="1373542"/>
              <a:ext cx="964135" cy="1082382"/>
            </a:xfrm>
            <a:custGeom>
              <a:avLst/>
              <a:gdLst>
                <a:gd name="connsiteX0" fmla="*/ 593437 w 964135"/>
                <a:gd name="connsiteY0" fmla="*/ 1038 h 1082382"/>
                <a:gd name="connsiteX1" fmla="*/ 608412 w 964135"/>
                <a:gd name="connsiteY1" fmla="*/ 9337 h 1082382"/>
                <a:gd name="connsiteX2" fmla="*/ 624602 w 964135"/>
                <a:gd name="connsiteY2" fmla="*/ 32002 h 1082382"/>
                <a:gd name="connsiteX3" fmla="*/ 660219 w 964135"/>
                <a:gd name="connsiteY3" fmla="*/ 38478 h 1082382"/>
                <a:gd name="connsiteX4" fmla="*/ 665077 w 964135"/>
                <a:gd name="connsiteY4" fmla="*/ 48192 h 1082382"/>
                <a:gd name="connsiteX5" fmla="*/ 684504 w 964135"/>
                <a:gd name="connsiteY5" fmla="*/ 99999 h 1082382"/>
                <a:gd name="connsiteX6" fmla="*/ 713646 w 964135"/>
                <a:gd name="connsiteY6" fmla="*/ 122664 h 1082382"/>
                <a:gd name="connsiteX7" fmla="*/ 705550 w 964135"/>
                <a:gd name="connsiteY7" fmla="*/ 163137 h 1082382"/>
                <a:gd name="connsiteX8" fmla="*/ 713646 w 964135"/>
                <a:gd name="connsiteY8" fmla="*/ 205230 h 1082382"/>
                <a:gd name="connsiteX9" fmla="*/ 723360 w 964135"/>
                <a:gd name="connsiteY9" fmla="*/ 245705 h 1082382"/>
                <a:gd name="connsiteX10" fmla="*/ 724977 w 964135"/>
                <a:gd name="connsiteY10" fmla="*/ 308843 h 1082382"/>
                <a:gd name="connsiteX11" fmla="*/ 718502 w 964135"/>
                <a:gd name="connsiteY11" fmla="*/ 371984 h 1082382"/>
                <a:gd name="connsiteX12" fmla="*/ 744405 w 964135"/>
                <a:gd name="connsiteY12" fmla="*/ 362271 h 1082382"/>
                <a:gd name="connsiteX13" fmla="*/ 752501 w 964135"/>
                <a:gd name="connsiteY13" fmla="*/ 477216 h 1082382"/>
                <a:gd name="connsiteX14" fmla="*/ 734691 w 964135"/>
                <a:gd name="connsiteY14" fmla="*/ 520928 h 1082382"/>
                <a:gd name="connsiteX15" fmla="*/ 692598 w 964135"/>
                <a:gd name="connsiteY15" fmla="*/ 537118 h 1082382"/>
                <a:gd name="connsiteX16" fmla="*/ 678028 w 964135"/>
                <a:gd name="connsiteY16" fmla="*/ 622922 h 1082382"/>
                <a:gd name="connsiteX17" fmla="*/ 720121 w 964135"/>
                <a:gd name="connsiteY17" fmla="*/ 687681 h 1082382"/>
                <a:gd name="connsiteX18" fmla="*/ 741168 w 964135"/>
                <a:gd name="connsiteY18" fmla="*/ 770249 h 1082382"/>
                <a:gd name="connsiteX19" fmla="*/ 746025 w 964135"/>
                <a:gd name="connsiteY19" fmla="*/ 779963 h 1082382"/>
                <a:gd name="connsiteX20" fmla="*/ 752501 w 964135"/>
                <a:gd name="connsiteY20" fmla="*/ 786438 h 1082382"/>
                <a:gd name="connsiteX21" fmla="*/ 937063 w 964135"/>
                <a:gd name="connsiteY21" fmla="*/ 880338 h 1082382"/>
                <a:gd name="connsiteX22" fmla="*/ 950014 w 964135"/>
                <a:gd name="connsiteY22" fmla="*/ 886814 h 1082382"/>
                <a:gd name="connsiteX23" fmla="*/ 964135 w 964135"/>
                <a:gd name="connsiteY23" fmla="*/ 889332 h 1082382"/>
                <a:gd name="connsiteX24" fmla="*/ 962038 w 964135"/>
                <a:gd name="connsiteY24" fmla="*/ 891875 h 1082382"/>
                <a:gd name="connsiteX25" fmla="*/ 502111 w 964135"/>
                <a:gd name="connsiteY25" fmla="*/ 1082382 h 1082382"/>
                <a:gd name="connsiteX26" fmla="*/ 42185 w 964135"/>
                <a:gd name="connsiteY26" fmla="*/ 891875 h 1082382"/>
                <a:gd name="connsiteX27" fmla="*/ 0 w 964135"/>
                <a:gd name="connsiteY27" fmla="*/ 840746 h 1082382"/>
                <a:gd name="connsiteX28" fmla="*/ 276525 w 964135"/>
                <a:gd name="connsiteY28" fmla="*/ 731393 h 1082382"/>
                <a:gd name="connsiteX29" fmla="*/ 299192 w 964135"/>
                <a:gd name="connsiteY29" fmla="*/ 716822 h 1082382"/>
                <a:gd name="connsiteX30" fmla="*/ 307285 w 964135"/>
                <a:gd name="connsiteY30" fmla="*/ 697395 h 1082382"/>
                <a:gd name="connsiteX31" fmla="*/ 321857 w 964135"/>
                <a:gd name="connsiteY31" fmla="*/ 629398 h 1082382"/>
                <a:gd name="connsiteX32" fmla="*/ 338046 w 964135"/>
                <a:gd name="connsiteY32" fmla="*/ 608352 h 1082382"/>
                <a:gd name="connsiteX33" fmla="*/ 315381 w 964135"/>
                <a:gd name="connsiteY33" fmla="*/ 535498 h 1082382"/>
                <a:gd name="connsiteX34" fmla="*/ 283001 w 964135"/>
                <a:gd name="connsiteY34" fmla="*/ 520928 h 1082382"/>
                <a:gd name="connsiteX35" fmla="*/ 253860 w 964135"/>
                <a:gd name="connsiteY35" fmla="*/ 405981 h 1082382"/>
                <a:gd name="connsiteX36" fmla="*/ 260336 w 964135"/>
                <a:gd name="connsiteY36" fmla="*/ 370364 h 1082382"/>
                <a:gd name="connsiteX37" fmla="*/ 287858 w 964135"/>
                <a:gd name="connsiteY37" fmla="*/ 378460 h 1082382"/>
                <a:gd name="connsiteX38" fmla="*/ 289478 w 964135"/>
                <a:gd name="connsiteY38" fmla="*/ 206849 h 1082382"/>
                <a:gd name="connsiteX39" fmla="*/ 313761 w 964135"/>
                <a:gd name="connsiteY39" fmla="*/ 96760 h 1082382"/>
                <a:gd name="connsiteX40" fmla="*/ 316999 w 964135"/>
                <a:gd name="connsiteY40" fmla="*/ 104855 h 1082382"/>
                <a:gd name="connsiteX41" fmla="*/ 407661 w 964135"/>
                <a:gd name="connsiteY41" fmla="*/ 32002 h 1082382"/>
                <a:gd name="connsiteX42" fmla="*/ 391472 w 964135"/>
                <a:gd name="connsiteY42" fmla="*/ 43334 h 1082382"/>
                <a:gd name="connsiteX43" fmla="*/ 459468 w 964135"/>
                <a:gd name="connsiteY43" fmla="*/ 12575 h 1082382"/>
                <a:gd name="connsiteX44" fmla="*/ 470801 w 964135"/>
                <a:gd name="connsiteY44" fmla="*/ 30382 h 1082382"/>
                <a:gd name="connsiteX45" fmla="*/ 512894 w 964135"/>
                <a:gd name="connsiteY45" fmla="*/ 12575 h 1082382"/>
                <a:gd name="connsiteX46" fmla="*/ 545273 w 964135"/>
                <a:gd name="connsiteY46" fmla="*/ 19050 h 1082382"/>
                <a:gd name="connsiteX47" fmla="*/ 576033 w 964135"/>
                <a:gd name="connsiteY47" fmla="*/ 1241 h 1082382"/>
                <a:gd name="connsiteX48" fmla="*/ 593437 w 964135"/>
                <a:gd name="connsiteY48" fmla="*/ 1038 h 1082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964135" h="1082382">
                  <a:moveTo>
                    <a:pt x="593437" y="1038"/>
                  </a:moveTo>
                  <a:cubicBezTo>
                    <a:pt x="599103" y="2455"/>
                    <a:pt x="604365" y="5289"/>
                    <a:pt x="608412" y="9337"/>
                  </a:cubicBezTo>
                  <a:cubicBezTo>
                    <a:pt x="614888" y="15812"/>
                    <a:pt x="616508" y="27145"/>
                    <a:pt x="624602" y="32002"/>
                  </a:cubicBezTo>
                  <a:cubicBezTo>
                    <a:pt x="635936" y="36858"/>
                    <a:pt x="652125" y="30382"/>
                    <a:pt x="660219" y="38478"/>
                  </a:cubicBezTo>
                  <a:cubicBezTo>
                    <a:pt x="661839" y="41715"/>
                    <a:pt x="663457" y="44954"/>
                    <a:pt x="665077" y="48192"/>
                  </a:cubicBezTo>
                  <a:cubicBezTo>
                    <a:pt x="671553" y="65999"/>
                    <a:pt x="678028" y="82189"/>
                    <a:pt x="684504" y="99999"/>
                  </a:cubicBezTo>
                  <a:cubicBezTo>
                    <a:pt x="697456" y="96760"/>
                    <a:pt x="710407" y="109713"/>
                    <a:pt x="713646" y="122664"/>
                  </a:cubicBezTo>
                  <a:cubicBezTo>
                    <a:pt x="715264" y="137234"/>
                    <a:pt x="710407" y="150186"/>
                    <a:pt x="705550" y="163137"/>
                  </a:cubicBezTo>
                  <a:cubicBezTo>
                    <a:pt x="721740" y="161519"/>
                    <a:pt x="713646" y="197136"/>
                    <a:pt x="713646" y="205230"/>
                  </a:cubicBezTo>
                  <a:cubicBezTo>
                    <a:pt x="715264" y="219802"/>
                    <a:pt x="721740" y="231133"/>
                    <a:pt x="723360" y="245705"/>
                  </a:cubicBezTo>
                  <a:cubicBezTo>
                    <a:pt x="726598" y="265133"/>
                    <a:pt x="724977" y="287798"/>
                    <a:pt x="724977" y="308843"/>
                  </a:cubicBezTo>
                  <a:cubicBezTo>
                    <a:pt x="723360" y="315320"/>
                    <a:pt x="724977" y="370364"/>
                    <a:pt x="718502" y="371984"/>
                  </a:cubicBezTo>
                  <a:cubicBezTo>
                    <a:pt x="726598" y="368746"/>
                    <a:pt x="736311" y="365508"/>
                    <a:pt x="744405" y="362271"/>
                  </a:cubicBezTo>
                  <a:cubicBezTo>
                    <a:pt x="763833" y="396267"/>
                    <a:pt x="760594" y="438361"/>
                    <a:pt x="752501" y="477216"/>
                  </a:cubicBezTo>
                  <a:cubicBezTo>
                    <a:pt x="749263" y="493405"/>
                    <a:pt x="744405" y="507977"/>
                    <a:pt x="734691" y="520928"/>
                  </a:cubicBezTo>
                  <a:cubicBezTo>
                    <a:pt x="724977" y="532261"/>
                    <a:pt x="708788" y="540356"/>
                    <a:pt x="692598" y="537118"/>
                  </a:cubicBezTo>
                  <a:cubicBezTo>
                    <a:pt x="697456" y="566259"/>
                    <a:pt x="690981" y="595401"/>
                    <a:pt x="678028" y="622922"/>
                  </a:cubicBezTo>
                  <a:cubicBezTo>
                    <a:pt x="699074" y="637494"/>
                    <a:pt x="712026" y="661777"/>
                    <a:pt x="720121" y="687681"/>
                  </a:cubicBezTo>
                  <a:cubicBezTo>
                    <a:pt x="729835" y="715204"/>
                    <a:pt x="733073" y="742726"/>
                    <a:pt x="741168" y="770249"/>
                  </a:cubicBezTo>
                  <a:cubicBezTo>
                    <a:pt x="742787" y="773487"/>
                    <a:pt x="744405" y="776724"/>
                    <a:pt x="746025" y="779963"/>
                  </a:cubicBezTo>
                  <a:cubicBezTo>
                    <a:pt x="747643" y="781580"/>
                    <a:pt x="749263" y="784818"/>
                    <a:pt x="752501" y="786438"/>
                  </a:cubicBezTo>
                  <a:cubicBezTo>
                    <a:pt x="807545" y="828531"/>
                    <a:pt x="872304" y="854434"/>
                    <a:pt x="937063" y="880338"/>
                  </a:cubicBezTo>
                  <a:cubicBezTo>
                    <a:pt x="941919" y="881956"/>
                    <a:pt x="945156" y="883576"/>
                    <a:pt x="950014" y="886814"/>
                  </a:cubicBezTo>
                  <a:lnTo>
                    <a:pt x="964135" y="889332"/>
                  </a:lnTo>
                  <a:lnTo>
                    <a:pt x="962038" y="891875"/>
                  </a:lnTo>
                  <a:cubicBezTo>
                    <a:pt x="844332" y="1009580"/>
                    <a:pt x="681724" y="1082382"/>
                    <a:pt x="502111" y="1082382"/>
                  </a:cubicBezTo>
                  <a:cubicBezTo>
                    <a:pt x="322499" y="1082382"/>
                    <a:pt x="159890" y="1009580"/>
                    <a:pt x="42185" y="891875"/>
                  </a:cubicBezTo>
                  <a:lnTo>
                    <a:pt x="0" y="840746"/>
                  </a:lnTo>
                  <a:lnTo>
                    <a:pt x="276525" y="731393"/>
                  </a:lnTo>
                  <a:cubicBezTo>
                    <a:pt x="284620" y="728156"/>
                    <a:pt x="292715" y="723298"/>
                    <a:pt x="299192" y="716822"/>
                  </a:cubicBezTo>
                  <a:cubicBezTo>
                    <a:pt x="304048" y="711966"/>
                    <a:pt x="305667" y="703870"/>
                    <a:pt x="307285" y="697395"/>
                  </a:cubicBezTo>
                  <a:cubicBezTo>
                    <a:pt x="312143" y="674728"/>
                    <a:pt x="312143" y="650446"/>
                    <a:pt x="321857" y="629398"/>
                  </a:cubicBezTo>
                  <a:cubicBezTo>
                    <a:pt x="325095" y="621304"/>
                    <a:pt x="331571" y="614829"/>
                    <a:pt x="338046" y="608352"/>
                  </a:cubicBezTo>
                  <a:cubicBezTo>
                    <a:pt x="326713" y="585687"/>
                    <a:pt x="320237" y="559784"/>
                    <a:pt x="315381" y="535498"/>
                  </a:cubicBezTo>
                  <a:cubicBezTo>
                    <a:pt x="304048" y="543594"/>
                    <a:pt x="289478" y="532261"/>
                    <a:pt x="283001" y="520928"/>
                  </a:cubicBezTo>
                  <a:cubicBezTo>
                    <a:pt x="261954" y="486929"/>
                    <a:pt x="257098" y="444837"/>
                    <a:pt x="253860" y="405981"/>
                  </a:cubicBezTo>
                  <a:cubicBezTo>
                    <a:pt x="252241" y="393030"/>
                    <a:pt x="252241" y="380078"/>
                    <a:pt x="260336" y="370364"/>
                  </a:cubicBezTo>
                  <a:cubicBezTo>
                    <a:pt x="270050" y="360650"/>
                    <a:pt x="289478" y="365508"/>
                    <a:pt x="287858" y="378460"/>
                  </a:cubicBezTo>
                  <a:cubicBezTo>
                    <a:pt x="287858" y="321795"/>
                    <a:pt x="287858" y="263513"/>
                    <a:pt x="289478" y="206849"/>
                  </a:cubicBezTo>
                  <a:cubicBezTo>
                    <a:pt x="291095" y="169613"/>
                    <a:pt x="294334" y="129139"/>
                    <a:pt x="313761" y="96760"/>
                  </a:cubicBezTo>
                  <a:cubicBezTo>
                    <a:pt x="313761" y="99999"/>
                    <a:pt x="315381" y="101616"/>
                    <a:pt x="316999" y="104855"/>
                  </a:cubicBezTo>
                  <a:cubicBezTo>
                    <a:pt x="339665" y="72475"/>
                    <a:pt x="367188" y="35240"/>
                    <a:pt x="407661" y="32002"/>
                  </a:cubicBezTo>
                  <a:cubicBezTo>
                    <a:pt x="401185" y="35240"/>
                    <a:pt x="396329" y="40096"/>
                    <a:pt x="391472" y="43334"/>
                  </a:cubicBezTo>
                  <a:cubicBezTo>
                    <a:pt x="415756" y="36858"/>
                    <a:pt x="438422" y="25526"/>
                    <a:pt x="459468" y="12575"/>
                  </a:cubicBezTo>
                  <a:cubicBezTo>
                    <a:pt x="462705" y="15812"/>
                    <a:pt x="465943" y="20668"/>
                    <a:pt x="470801" y="30382"/>
                  </a:cubicBezTo>
                  <a:cubicBezTo>
                    <a:pt x="478896" y="15812"/>
                    <a:pt x="496705" y="7717"/>
                    <a:pt x="512894" y="12575"/>
                  </a:cubicBezTo>
                  <a:cubicBezTo>
                    <a:pt x="522608" y="6098"/>
                    <a:pt x="538798" y="9337"/>
                    <a:pt x="545273" y="19050"/>
                  </a:cubicBezTo>
                  <a:cubicBezTo>
                    <a:pt x="554987" y="10955"/>
                    <a:pt x="564701" y="4479"/>
                    <a:pt x="576033" y="1241"/>
                  </a:cubicBezTo>
                  <a:cubicBezTo>
                    <a:pt x="581700" y="-378"/>
                    <a:pt x="587771" y="-378"/>
                    <a:pt x="593437" y="103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13500000" scaled="1"/>
              <a:tileRect/>
            </a:gradFill>
            <a:ln w="9525">
              <a:gradFill flip="none" rotWithShape="1">
                <a:gsLst>
                  <a:gs pos="0">
                    <a:schemeClr val="bg1"/>
                  </a:gs>
                  <a:gs pos="52000">
                    <a:schemeClr val="accent2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17500" dist="114300" dir="5400000" sx="97000" sy="97000" algn="t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19A1534-CB13-FB11-B5F1-6057D850DA4E}"/>
              </a:ext>
            </a:extLst>
          </p:cNvPr>
          <p:cNvGrpSpPr/>
          <p:nvPr/>
        </p:nvGrpSpPr>
        <p:grpSpPr>
          <a:xfrm>
            <a:off x="9309910" y="1574728"/>
            <a:ext cx="1300868" cy="1300869"/>
            <a:chOff x="804017" y="1168207"/>
            <a:chExt cx="1300868" cy="1300869"/>
          </a:xfrm>
        </p:grpSpPr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50978041-6D90-F1BA-2FC4-381E70284BC5}"/>
                </a:ext>
              </a:extLst>
            </p:cNvPr>
            <p:cNvSpPr/>
            <p:nvPr/>
          </p:nvSpPr>
          <p:spPr>
            <a:xfrm>
              <a:off x="804017" y="1168207"/>
              <a:ext cx="1300868" cy="1300868"/>
            </a:xfrm>
            <a:prstGeom prst="ellipse">
              <a:avLst/>
            </a:prstGeom>
            <a:gradFill flip="none" rotWithShape="1">
              <a:gsLst>
                <a:gs pos="0">
                  <a:schemeClr val="accent1">
                    <a:lumMod val="20000"/>
                    <a:lumOff val="80000"/>
                    <a:alpha val="0"/>
                  </a:schemeClr>
                </a:gs>
                <a:gs pos="100000">
                  <a:schemeClr val="accent1"/>
                </a:gs>
              </a:gsLst>
              <a:lin ang="13500000" scaled="1"/>
              <a:tileRect/>
            </a:gradFill>
            <a:ln w="9525">
              <a:gradFill flip="none" rotWithShape="1">
                <a:gsLst>
                  <a:gs pos="0">
                    <a:schemeClr val="bg1"/>
                  </a:gs>
                  <a:gs pos="52000">
                    <a:schemeClr val="accent1">
                      <a:alpha val="52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17500" dist="114300" dir="5400000" sx="97000" sy="97000" algn="t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7CA9822-6A1C-8898-8B2C-C5EFCCDA77E0}"/>
                </a:ext>
              </a:extLst>
            </p:cNvPr>
            <p:cNvSpPr/>
            <p:nvPr/>
          </p:nvSpPr>
          <p:spPr>
            <a:xfrm>
              <a:off x="966717" y="1373543"/>
              <a:ext cx="969485" cy="1095533"/>
            </a:xfrm>
            <a:custGeom>
              <a:avLst/>
              <a:gdLst>
                <a:gd name="connsiteX0" fmla="*/ 208211 w 969485"/>
                <a:gd name="connsiteY0" fmla="*/ 640973 h 1095533"/>
                <a:gd name="connsiteX1" fmla="*/ 157434 w 969485"/>
                <a:gd name="connsiteY1" fmla="*/ 688763 h 1095533"/>
                <a:gd name="connsiteX2" fmla="*/ 172369 w 969485"/>
                <a:gd name="connsiteY2" fmla="*/ 739539 h 1095533"/>
                <a:gd name="connsiteX3" fmla="*/ 191782 w 969485"/>
                <a:gd name="connsiteY3" fmla="*/ 732072 h 1095533"/>
                <a:gd name="connsiteX4" fmla="*/ 184316 w 969485"/>
                <a:gd name="connsiteY4" fmla="*/ 696229 h 1095533"/>
                <a:gd name="connsiteX5" fmla="*/ 208211 w 969485"/>
                <a:gd name="connsiteY5" fmla="*/ 640973 h 1095533"/>
                <a:gd name="connsiteX6" fmla="*/ 539749 w 969485"/>
                <a:gd name="connsiteY6" fmla="*/ 297 h 1095533"/>
                <a:gd name="connsiteX7" fmla="*/ 569618 w 969485"/>
                <a:gd name="connsiteY7" fmla="*/ 6271 h 1095533"/>
                <a:gd name="connsiteX8" fmla="*/ 701038 w 969485"/>
                <a:gd name="connsiteY8" fmla="*/ 82435 h 1095533"/>
                <a:gd name="connsiteX9" fmla="*/ 751814 w 969485"/>
                <a:gd name="connsiteY9" fmla="*/ 151132 h 1095533"/>
                <a:gd name="connsiteX10" fmla="*/ 807070 w 969485"/>
                <a:gd name="connsiteY10" fmla="*/ 295993 h 1095533"/>
                <a:gd name="connsiteX11" fmla="*/ 784670 w 969485"/>
                <a:gd name="connsiteY11" fmla="*/ 397545 h 1095533"/>
                <a:gd name="connsiteX12" fmla="*/ 784670 w 969485"/>
                <a:gd name="connsiteY12" fmla="*/ 425921 h 1095533"/>
                <a:gd name="connsiteX13" fmla="*/ 814538 w 969485"/>
                <a:gd name="connsiteY13" fmla="*/ 457282 h 1095533"/>
                <a:gd name="connsiteX14" fmla="*/ 875767 w 969485"/>
                <a:gd name="connsiteY14" fmla="*/ 572277 h 1095533"/>
                <a:gd name="connsiteX15" fmla="*/ 827675 w 969485"/>
                <a:gd name="connsiteY15" fmla="*/ 658171 h 1095533"/>
                <a:gd name="connsiteX16" fmla="*/ 797030 w 969485"/>
                <a:gd name="connsiteY16" fmla="*/ 669199 h 1095533"/>
                <a:gd name="connsiteX17" fmla="*/ 797132 w 969485"/>
                <a:gd name="connsiteY17" fmla="*/ 669017 h 1095533"/>
                <a:gd name="connsiteX18" fmla="*/ 820768 w 969485"/>
                <a:gd name="connsiteY18" fmla="*/ 653807 h 1095533"/>
                <a:gd name="connsiteX19" fmla="*/ 850379 w 969485"/>
                <a:gd name="connsiteY19" fmla="*/ 575263 h 1095533"/>
                <a:gd name="connsiteX20" fmla="*/ 836938 w 969485"/>
                <a:gd name="connsiteY20" fmla="*/ 620065 h 1095533"/>
                <a:gd name="connsiteX21" fmla="*/ 801096 w 969485"/>
                <a:gd name="connsiteY21" fmla="*/ 661881 h 1095533"/>
                <a:gd name="connsiteX22" fmla="*/ 797132 w 969485"/>
                <a:gd name="connsiteY22" fmla="*/ 669017 h 1095533"/>
                <a:gd name="connsiteX23" fmla="*/ 796617 w 969485"/>
                <a:gd name="connsiteY23" fmla="*/ 669348 h 1095533"/>
                <a:gd name="connsiteX24" fmla="*/ 797030 w 969485"/>
                <a:gd name="connsiteY24" fmla="*/ 669199 h 1095533"/>
                <a:gd name="connsiteX25" fmla="*/ 793630 w 969485"/>
                <a:gd name="connsiteY25" fmla="*/ 675321 h 1095533"/>
                <a:gd name="connsiteX26" fmla="*/ 799604 w 969485"/>
                <a:gd name="connsiteY26" fmla="*/ 687269 h 1095533"/>
                <a:gd name="connsiteX27" fmla="*/ 880248 w 969485"/>
                <a:gd name="connsiteY27" fmla="*/ 754473 h 1095533"/>
                <a:gd name="connsiteX28" fmla="*/ 878754 w 969485"/>
                <a:gd name="connsiteY28" fmla="*/ 758952 h 1095533"/>
                <a:gd name="connsiteX29" fmla="*/ 965372 w 969485"/>
                <a:gd name="connsiteY29" fmla="*/ 857519 h 1095533"/>
                <a:gd name="connsiteX30" fmla="*/ 969485 w 969485"/>
                <a:gd name="connsiteY30" fmla="*/ 878575 h 1095533"/>
                <a:gd name="connsiteX31" fmla="*/ 947662 w 969485"/>
                <a:gd name="connsiteY31" fmla="*/ 905026 h 1095533"/>
                <a:gd name="connsiteX32" fmla="*/ 487735 w 969485"/>
                <a:gd name="connsiteY32" fmla="*/ 1095533 h 1095533"/>
                <a:gd name="connsiteX33" fmla="*/ 27809 w 969485"/>
                <a:gd name="connsiteY33" fmla="*/ 905026 h 1095533"/>
                <a:gd name="connsiteX34" fmla="*/ 0 w 969485"/>
                <a:gd name="connsiteY34" fmla="*/ 871321 h 1095533"/>
                <a:gd name="connsiteX35" fmla="*/ 5105 w 969485"/>
                <a:gd name="connsiteY35" fmla="*/ 855093 h 1095533"/>
                <a:gd name="connsiteX36" fmla="*/ 60361 w 969485"/>
                <a:gd name="connsiteY36" fmla="*/ 782847 h 1095533"/>
                <a:gd name="connsiteX37" fmla="*/ 152953 w 969485"/>
                <a:gd name="connsiteY37" fmla="*/ 749992 h 1095533"/>
                <a:gd name="connsiteX38" fmla="*/ 132045 w 969485"/>
                <a:gd name="connsiteY38" fmla="*/ 739539 h 1095533"/>
                <a:gd name="connsiteX39" fmla="*/ 126071 w 969485"/>
                <a:gd name="connsiteY39" fmla="*/ 709671 h 1095533"/>
                <a:gd name="connsiteX40" fmla="*/ 166395 w 969485"/>
                <a:gd name="connsiteY40" fmla="*/ 646947 h 1095533"/>
                <a:gd name="connsiteX41" fmla="*/ 227624 w 969485"/>
                <a:gd name="connsiteY41" fmla="*/ 600651 h 1095533"/>
                <a:gd name="connsiteX42" fmla="*/ 244052 w 969485"/>
                <a:gd name="connsiteY42" fmla="*/ 579743 h 1095533"/>
                <a:gd name="connsiteX43" fmla="*/ 226131 w 969485"/>
                <a:gd name="connsiteY43" fmla="*/ 517019 h 1095533"/>
                <a:gd name="connsiteX44" fmla="*/ 244052 w 969485"/>
                <a:gd name="connsiteY44" fmla="*/ 428908 h 1095533"/>
                <a:gd name="connsiteX45" fmla="*/ 306776 w 969485"/>
                <a:gd name="connsiteY45" fmla="*/ 373651 h 1095533"/>
                <a:gd name="connsiteX46" fmla="*/ 297816 w 969485"/>
                <a:gd name="connsiteY46" fmla="*/ 281059 h 1095533"/>
                <a:gd name="connsiteX47" fmla="*/ 333658 w 969485"/>
                <a:gd name="connsiteY47" fmla="*/ 145159 h 1095533"/>
                <a:gd name="connsiteX48" fmla="*/ 436703 w 969485"/>
                <a:gd name="connsiteY48" fmla="*/ 43606 h 1095533"/>
                <a:gd name="connsiteX49" fmla="*/ 475531 w 969485"/>
                <a:gd name="connsiteY49" fmla="*/ 18217 h 1095533"/>
                <a:gd name="connsiteX50" fmla="*/ 515854 w 969485"/>
                <a:gd name="connsiteY50" fmla="*/ 18217 h 1095533"/>
                <a:gd name="connsiteX51" fmla="*/ 539749 w 969485"/>
                <a:gd name="connsiteY51" fmla="*/ 297 h 10955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969485" h="1095533">
                  <a:moveTo>
                    <a:pt x="208211" y="640973"/>
                  </a:moveTo>
                  <a:cubicBezTo>
                    <a:pt x="187303" y="652921"/>
                    <a:pt x="166395" y="666361"/>
                    <a:pt x="157434" y="688763"/>
                  </a:cubicBezTo>
                  <a:cubicBezTo>
                    <a:pt x="149966" y="706684"/>
                    <a:pt x="155940" y="730578"/>
                    <a:pt x="172369" y="739539"/>
                  </a:cubicBezTo>
                  <a:cubicBezTo>
                    <a:pt x="178342" y="736552"/>
                    <a:pt x="185808" y="735058"/>
                    <a:pt x="191782" y="732072"/>
                  </a:cubicBezTo>
                  <a:cubicBezTo>
                    <a:pt x="185808" y="721618"/>
                    <a:pt x="182822" y="708177"/>
                    <a:pt x="184316" y="696229"/>
                  </a:cubicBezTo>
                  <a:cubicBezTo>
                    <a:pt x="185808" y="675321"/>
                    <a:pt x="196263" y="657400"/>
                    <a:pt x="208211" y="640973"/>
                  </a:cubicBezTo>
                  <a:close/>
                  <a:moveTo>
                    <a:pt x="539749" y="297"/>
                  </a:moveTo>
                  <a:cubicBezTo>
                    <a:pt x="550202" y="-1197"/>
                    <a:pt x="559163" y="3284"/>
                    <a:pt x="569618" y="6271"/>
                  </a:cubicBezTo>
                  <a:cubicBezTo>
                    <a:pt x="617407" y="24191"/>
                    <a:pt x="665196" y="46593"/>
                    <a:pt x="701038" y="82435"/>
                  </a:cubicBezTo>
                  <a:cubicBezTo>
                    <a:pt x="720451" y="103343"/>
                    <a:pt x="736880" y="127237"/>
                    <a:pt x="751814" y="151132"/>
                  </a:cubicBezTo>
                  <a:cubicBezTo>
                    <a:pt x="780188" y="195935"/>
                    <a:pt x="808564" y="243724"/>
                    <a:pt x="807070" y="295993"/>
                  </a:cubicBezTo>
                  <a:cubicBezTo>
                    <a:pt x="805578" y="330343"/>
                    <a:pt x="790643" y="363198"/>
                    <a:pt x="784670" y="397545"/>
                  </a:cubicBezTo>
                  <a:cubicBezTo>
                    <a:pt x="783175" y="406506"/>
                    <a:pt x="781683" y="416961"/>
                    <a:pt x="784670" y="425921"/>
                  </a:cubicBezTo>
                  <a:cubicBezTo>
                    <a:pt x="789149" y="439361"/>
                    <a:pt x="802591" y="448322"/>
                    <a:pt x="814538" y="457282"/>
                  </a:cubicBezTo>
                  <a:cubicBezTo>
                    <a:pt x="850379" y="484164"/>
                    <a:pt x="877261" y="527474"/>
                    <a:pt x="875767" y="572277"/>
                  </a:cubicBezTo>
                  <a:cubicBezTo>
                    <a:pt x="874647" y="606998"/>
                    <a:pt x="855886" y="640880"/>
                    <a:pt x="827675" y="658171"/>
                  </a:cubicBezTo>
                  <a:lnTo>
                    <a:pt x="797030" y="669199"/>
                  </a:lnTo>
                  <a:lnTo>
                    <a:pt x="797132" y="669017"/>
                  </a:lnTo>
                  <a:lnTo>
                    <a:pt x="820768" y="653807"/>
                  </a:lnTo>
                  <a:cubicBezTo>
                    <a:pt x="841979" y="634346"/>
                    <a:pt x="853739" y="604385"/>
                    <a:pt x="850379" y="575263"/>
                  </a:cubicBezTo>
                  <a:cubicBezTo>
                    <a:pt x="850379" y="591690"/>
                    <a:pt x="844406" y="606624"/>
                    <a:pt x="836938" y="620065"/>
                  </a:cubicBezTo>
                  <a:cubicBezTo>
                    <a:pt x="826485" y="635000"/>
                    <a:pt x="814538" y="648440"/>
                    <a:pt x="801096" y="661881"/>
                  </a:cubicBezTo>
                  <a:lnTo>
                    <a:pt x="797132" y="669017"/>
                  </a:lnTo>
                  <a:lnTo>
                    <a:pt x="796617" y="669348"/>
                  </a:lnTo>
                  <a:lnTo>
                    <a:pt x="797030" y="669199"/>
                  </a:lnTo>
                  <a:lnTo>
                    <a:pt x="793630" y="675321"/>
                  </a:lnTo>
                  <a:cubicBezTo>
                    <a:pt x="793630" y="679802"/>
                    <a:pt x="796617" y="684282"/>
                    <a:pt x="799604" y="687269"/>
                  </a:cubicBezTo>
                  <a:cubicBezTo>
                    <a:pt x="822004" y="714150"/>
                    <a:pt x="850379" y="738045"/>
                    <a:pt x="880248" y="754473"/>
                  </a:cubicBezTo>
                  <a:cubicBezTo>
                    <a:pt x="880248" y="755965"/>
                    <a:pt x="880248" y="757460"/>
                    <a:pt x="878754" y="758952"/>
                  </a:cubicBezTo>
                  <a:cubicBezTo>
                    <a:pt x="919075" y="776874"/>
                    <a:pt x="950438" y="815703"/>
                    <a:pt x="965372" y="857519"/>
                  </a:cubicBezTo>
                  <a:lnTo>
                    <a:pt x="969485" y="878575"/>
                  </a:lnTo>
                  <a:lnTo>
                    <a:pt x="947662" y="905026"/>
                  </a:lnTo>
                  <a:cubicBezTo>
                    <a:pt x="829956" y="1022731"/>
                    <a:pt x="667348" y="1095533"/>
                    <a:pt x="487735" y="1095533"/>
                  </a:cubicBezTo>
                  <a:cubicBezTo>
                    <a:pt x="308123" y="1095533"/>
                    <a:pt x="145514" y="1022731"/>
                    <a:pt x="27809" y="905026"/>
                  </a:cubicBezTo>
                  <a:lnTo>
                    <a:pt x="0" y="871321"/>
                  </a:lnTo>
                  <a:lnTo>
                    <a:pt x="5105" y="855093"/>
                  </a:lnTo>
                  <a:cubicBezTo>
                    <a:pt x="17052" y="825784"/>
                    <a:pt x="34227" y="800022"/>
                    <a:pt x="60361" y="782847"/>
                  </a:cubicBezTo>
                  <a:cubicBezTo>
                    <a:pt x="87243" y="764926"/>
                    <a:pt x="121592" y="758952"/>
                    <a:pt x="152953" y="749992"/>
                  </a:cubicBezTo>
                  <a:cubicBezTo>
                    <a:pt x="143992" y="748499"/>
                    <a:pt x="136526" y="745512"/>
                    <a:pt x="132045" y="739539"/>
                  </a:cubicBezTo>
                  <a:cubicBezTo>
                    <a:pt x="124579" y="732072"/>
                    <a:pt x="124579" y="720124"/>
                    <a:pt x="126071" y="709671"/>
                  </a:cubicBezTo>
                  <a:cubicBezTo>
                    <a:pt x="130553" y="684282"/>
                    <a:pt x="146979" y="663374"/>
                    <a:pt x="166395" y="646947"/>
                  </a:cubicBezTo>
                  <a:cubicBezTo>
                    <a:pt x="185808" y="630518"/>
                    <a:pt x="208211" y="617078"/>
                    <a:pt x="227624" y="600651"/>
                  </a:cubicBezTo>
                  <a:cubicBezTo>
                    <a:pt x="233598" y="594677"/>
                    <a:pt x="241065" y="588703"/>
                    <a:pt x="244052" y="579743"/>
                  </a:cubicBezTo>
                  <a:cubicBezTo>
                    <a:pt x="251518" y="558835"/>
                    <a:pt x="235092" y="537927"/>
                    <a:pt x="226131" y="517019"/>
                  </a:cubicBezTo>
                  <a:cubicBezTo>
                    <a:pt x="214184" y="487151"/>
                    <a:pt x="221651" y="451309"/>
                    <a:pt x="244052" y="428908"/>
                  </a:cubicBezTo>
                  <a:cubicBezTo>
                    <a:pt x="263466" y="409493"/>
                    <a:pt x="294829" y="399040"/>
                    <a:pt x="306776" y="373651"/>
                  </a:cubicBezTo>
                  <a:cubicBezTo>
                    <a:pt x="320216" y="345277"/>
                    <a:pt x="303789" y="312422"/>
                    <a:pt x="297816" y="281059"/>
                  </a:cubicBezTo>
                  <a:cubicBezTo>
                    <a:pt x="288855" y="233270"/>
                    <a:pt x="305282" y="183988"/>
                    <a:pt x="333658" y="145159"/>
                  </a:cubicBezTo>
                  <a:cubicBezTo>
                    <a:pt x="362031" y="104836"/>
                    <a:pt x="399368" y="74967"/>
                    <a:pt x="436703" y="43606"/>
                  </a:cubicBezTo>
                  <a:cubicBezTo>
                    <a:pt x="448650" y="34646"/>
                    <a:pt x="460598" y="24191"/>
                    <a:pt x="475531" y="18217"/>
                  </a:cubicBezTo>
                  <a:cubicBezTo>
                    <a:pt x="488973" y="12244"/>
                    <a:pt x="502413" y="9257"/>
                    <a:pt x="515854" y="18217"/>
                  </a:cubicBezTo>
                  <a:cubicBezTo>
                    <a:pt x="518841" y="7764"/>
                    <a:pt x="529294" y="1791"/>
                    <a:pt x="539749" y="29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20000"/>
                    <a:lumOff val="80000"/>
                  </a:schemeClr>
                </a:gs>
                <a:gs pos="100000">
                  <a:schemeClr val="accent2"/>
                </a:gs>
              </a:gsLst>
              <a:lin ang="13500000" scaled="1"/>
              <a:tileRect/>
            </a:gradFill>
            <a:ln w="9525">
              <a:gradFill flip="none" rotWithShape="1">
                <a:gsLst>
                  <a:gs pos="0">
                    <a:schemeClr val="bg1"/>
                  </a:gs>
                  <a:gs pos="52000">
                    <a:schemeClr val="accent2"/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317500" dist="114300" dir="5400000" sx="97000" sy="97000" algn="t" rotWithShape="0">
                <a:schemeClr val="accent2">
                  <a:alpha val="22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73752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2838543" y="31856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FA373641-B277-488F-F2C2-F7C654CAE0BD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请在此输入本页主标题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DD3236E-F441-2C53-F7FA-06A986C35087}"/>
              </a:ext>
            </a:extLst>
          </p:cNvPr>
          <p:cNvGrpSpPr/>
          <p:nvPr/>
        </p:nvGrpSpPr>
        <p:grpSpPr>
          <a:xfrm>
            <a:off x="6284645" y="2121775"/>
            <a:ext cx="2460232" cy="1249062"/>
            <a:chOff x="1171969" y="4673788"/>
            <a:chExt cx="2460232" cy="1249062"/>
          </a:xfrm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97DF404A-F534-A1AF-ADCE-C7C49EF303CF}"/>
                </a:ext>
              </a:extLst>
            </p:cNvPr>
            <p:cNvSpPr/>
            <p:nvPr/>
          </p:nvSpPr>
          <p:spPr>
            <a:xfrm>
              <a:off x="1374059" y="4691036"/>
              <a:ext cx="2048591" cy="42313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485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1" name="文本框 137">
              <a:extLst>
                <a:ext uri="{FF2B5EF4-FFF2-40B4-BE49-F238E27FC236}">
                  <a16:creationId xmlns:a16="http://schemas.microsoft.com/office/drawing/2014/main" id="{7929B057-4B92-FE2F-E9D8-D24C984DBE11}"/>
                </a:ext>
              </a:extLst>
            </p:cNvPr>
            <p:cNvSpPr txBox="1"/>
            <p:nvPr/>
          </p:nvSpPr>
          <p:spPr>
            <a:xfrm>
              <a:off x="1374059" y="4673788"/>
              <a:ext cx="2048591" cy="45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输入观点一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44C70CE3-A2CD-D1D0-5859-19E183E0F739}"/>
                </a:ext>
              </a:extLst>
            </p:cNvPr>
            <p:cNvSpPr txBox="1"/>
            <p:nvPr/>
          </p:nvSpPr>
          <p:spPr>
            <a:xfrm>
              <a:off x="1171969" y="5181813"/>
              <a:ext cx="2460232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06B86CB8-9493-A987-3AD8-75EEDB8FAE2A}"/>
              </a:ext>
            </a:extLst>
          </p:cNvPr>
          <p:cNvGrpSpPr/>
          <p:nvPr/>
        </p:nvGrpSpPr>
        <p:grpSpPr>
          <a:xfrm>
            <a:off x="9142563" y="2121775"/>
            <a:ext cx="2460232" cy="1249062"/>
            <a:chOff x="1171969" y="4673788"/>
            <a:chExt cx="2460232" cy="1249062"/>
          </a:xfrm>
        </p:grpSpPr>
        <p:sp>
          <p:nvSpPr>
            <p:cNvPr id="71" name="矩形: 圆角 70">
              <a:extLst>
                <a:ext uri="{FF2B5EF4-FFF2-40B4-BE49-F238E27FC236}">
                  <a16:creationId xmlns:a16="http://schemas.microsoft.com/office/drawing/2014/main" id="{A6C4D9FA-4EDB-61B6-047C-39F31C949463}"/>
                </a:ext>
              </a:extLst>
            </p:cNvPr>
            <p:cNvSpPr/>
            <p:nvPr/>
          </p:nvSpPr>
          <p:spPr>
            <a:xfrm>
              <a:off x="1374059" y="4691036"/>
              <a:ext cx="2048591" cy="42313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485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73" name="文本框 137">
              <a:extLst>
                <a:ext uri="{FF2B5EF4-FFF2-40B4-BE49-F238E27FC236}">
                  <a16:creationId xmlns:a16="http://schemas.microsoft.com/office/drawing/2014/main" id="{3731F274-119B-2DF9-7FAA-686D1208DBC8}"/>
                </a:ext>
              </a:extLst>
            </p:cNvPr>
            <p:cNvSpPr txBox="1"/>
            <p:nvPr/>
          </p:nvSpPr>
          <p:spPr>
            <a:xfrm>
              <a:off x="1374059" y="4673788"/>
              <a:ext cx="2048591" cy="45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输入观点二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356B9F82-12FD-C0C7-0962-ADC865D29640}"/>
                </a:ext>
              </a:extLst>
            </p:cNvPr>
            <p:cNvSpPr txBox="1"/>
            <p:nvPr/>
          </p:nvSpPr>
          <p:spPr>
            <a:xfrm>
              <a:off x="1171969" y="5181813"/>
              <a:ext cx="2460232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70DC58D6-9B91-BBA4-A87A-6073886C58A4}"/>
              </a:ext>
            </a:extLst>
          </p:cNvPr>
          <p:cNvGrpSpPr/>
          <p:nvPr/>
        </p:nvGrpSpPr>
        <p:grpSpPr>
          <a:xfrm>
            <a:off x="6284645" y="3828655"/>
            <a:ext cx="2460232" cy="1249062"/>
            <a:chOff x="1171969" y="4673788"/>
            <a:chExt cx="2460232" cy="1249062"/>
          </a:xfrm>
        </p:grpSpPr>
        <p:sp>
          <p:nvSpPr>
            <p:cNvPr id="85" name="矩形: 圆角 84">
              <a:extLst>
                <a:ext uri="{FF2B5EF4-FFF2-40B4-BE49-F238E27FC236}">
                  <a16:creationId xmlns:a16="http://schemas.microsoft.com/office/drawing/2014/main" id="{3E2584EF-0C3D-D98E-FB2B-D4E51CCEEB15}"/>
                </a:ext>
              </a:extLst>
            </p:cNvPr>
            <p:cNvSpPr/>
            <p:nvPr/>
          </p:nvSpPr>
          <p:spPr>
            <a:xfrm>
              <a:off x="1374059" y="4691036"/>
              <a:ext cx="2048591" cy="42313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485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87" name="文本框 137">
              <a:extLst>
                <a:ext uri="{FF2B5EF4-FFF2-40B4-BE49-F238E27FC236}">
                  <a16:creationId xmlns:a16="http://schemas.microsoft.com/office/drawing/2014/main" id="{116935B9-4DAE-D5C4-047E-8F1926C10AF4}"/>
                </a:ext>
              </a:extLst>
            </p:cNvPr>
            <p:cNvSpPr txBox="1"/>
            <p:nvPr/>
          </p:nvSpPr>
          <p:spPr>
            <a:xfrm>
              <a:off x="1374059" y="4673788"/>
              <a:ext cx="2048591" cy="45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输入观点三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D5CAA74B-3D77-A5B4-9191-6ADDB84B5C20}"/>
                </a:ext>
              </a:extLst>
            </p:cNvPr>
            <p:cNvSpPr txBox="1"/>
            <p:nvPr/>
          </p:nvSpPr>
          <p:spPr>
            <a:xfrm>
              <a:off x="1171969" y="5181813"/>
              <a:ext cx="2460232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1C88C317-819F-EEDF-5012-F1BDC3FC61E2}"/>
              </a:ext>
            </a:extLst>
          </p:cNvPr>
          <p:cNvGrpSpPr/>
          <p:nvPr/>
        </p:nvGrpSpPr>
        <p:grpSpPr>
          <a:xfrm>
            <a:off x="9142563" y="3828655"/>
            <a:ext cx="2460232" cy="1249062"/>
            <a:chOff x="1171969" y="4673788"/>
            <a:chExt cx="2460232" cy="1249062"/>
          </a:xfrm>
        </p:grpSpPr>
        <p:sp>
          <p:nvSpPr>
            <p:cNvPr id="90" name="矩形: 圆角 89">
              <a:extLst>
                <a:ext uri="{FF2B5EF4-FFF2-40B4-BE49-F238E27FC236}">
                  <a16:creationId xmlns:a16="http://schemas.microsoft.com/office/drawing/2014/main" id="{9332E194-6850-97DD-5D04-93D5B4FE1575}"/>
                </a:ext>
              </a:extLst>
            </p:cNvPr>
            <p:cNvSpPr/>
            <p:nvPr/>
          </p:nvSpPr>
          <p:spPr>
            <a:xfrm>
              <a:off x="1374059" y="4691036"/>
              <a:ext cx="2048591" cy="423130"/>
            </a:xfrm>
            <a:prstGeom prst="roundRect">
              <a:avLst>
                <a:gd name="adj" fmla="val 50000"/>
              </a:avLst>
            </a:prstGeom>
            <a:noFill/>
            <a:ln w="6350">
              <a:solidFill>
                <a:srgbClr val="48536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1" name="文本框 137">
              <a:extLst>
                <a:ext uri="{FF2B5EF4-FFF2-40B4-BE49-F238E27FC236}">
                  <a16:creationId xmlns:a16="http://schemas.microsoft.com/office/drawing/2014/main" id="{8AC95404-B43C-A55F-BAAF-D25AB245DA51}"/>
                </a:ext>
              </a:extLst>
            </p:cNvPr>
            <p:cNvSpPr txBox="1"/>
            <p:nvPr/>
          </p:nvSpPr>
          <p:spPr>
            <a:xfrm>
              <a:off x="1374059" y="4673788"/>
              <a:ext cx="2048591" cy="45762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2000" dirty="0">
                  <a:solidFill>
                    <a:schemeClr val="accent1"/>
                  </a:solidFill>
                  <a:latin typeface="+mj-ea"/>
                  <a:ea typeface="+mj-ea"/>
                </a:rPr>
                <a:t>输入观点四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6F9428C9-2136-7DF0-971F-E75CC378CC41}"/>
                </a:ext>
              </a:extLst>
            </p:cNvPr>
            <p:cNvSpPr txBox="1"/>
            <p:nvPr/>
          </p:nvSpPr>
          <p:spPr>
            <a:xfrm>
              <a:off x="1171969" y="5181813"/>
              <a:ext cx="2460232" cy="7410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accent1"/>
                  </a:solidFill>
                  <a:latin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pic>
        <p:nvPicPr>
          <p:cNvPr id="95" name="图片 94" descr="图片包含 游戏机&#10;&#10;描述已自动生成">
            <a:extLst>
              <a:ext uri="{FF2B5EF4-FFF2-40B4-BE49-F238E27FC236}">
                <a16:creationId xmlns:a16="http://schemas.microsoft.com/office/drawing/2014/main" id="{DC9A5D0D-106B-04A2-1986-9837319FC7D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1" t="501" r="563" b="-501"/>
          <a:stretch/>
        </p:blipFill>
        <p:spPr>
          <a:xfrm flipH="1">
            <a:off x="0" y="1725930"/>
            <a:ext cx="5638800" cy="3802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8200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2838543" y="31856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FA373641-B277-488F-F2C2-F7C654CAE0BD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请在此输入本页主标题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6F22E05A-7EA8-7895-7DCD-E0F10E62B589}"/>
              </a:ext>
            </a:extLst>
          </p:cNvPr>
          <p:cNvGrpSpPr/>
          <p:nvPr/>
        </p:nvGrpSpPr>
        <p:grpSpPr>
          <a:xfrm>
            <a:off x="1344344" y="1779624"/>
            <a:ext cx="2919315" cy="3947088"/>
            <a:chOff x="1353869" y="1390277"/>
            <a:chExt cx="2919315" cy="3947088"/>
          </a:xfrm>
        </p:grpSpPr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DC366B6E-B015-84BE-2484-5296604CEA2D}"/>
                </a:ext>
              </a:extLst>
            </p:cNvPr>
            <p:cNvGrpSpPr/>
            <p:nvPr/>
          </p:nvGrpSpPr>
          <p:grpSpPr>
            <a:xfrm>
              <a:off x="1353869" y="1390277"/>
              <a:ext cx="2919315" cy="2375646"/>
              <a:chOff x="3168566" y="3083858"/>
              <a:chExt cx="3010539" cy="2449882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7028402F-3196-7D39-12C7-E436D8F98E67}"/>
                  </a:ext>
                </a:extLst>
              </p:cNvPr>
              <p:cNvSpPr/>
              <p:nvPr/>
            </p:nvSpPr>
            <p:spPr>
              <a:xfrm>
                <a:off x="3448895" y="3083858"/>
                <a:ext cx="2449882" cy="24498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alpha val="31000"/>
                    </a:schemeClr>
                  </a:gs>
                  <a:gs pos="38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0">
                      <a:schemeClr val="accent1"/>
                    </a:gs>
                    <a:gs pos="7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8" name="圆角矩形 4">
                <a:extLst>
                  <a:ext uri="{FF2B5EF4-FFF2-40B4-BE49-F238E27FC236}">
                    <a16:creationId xmlns:a16="http://schemas.microsoft.com/office/drawing/2014/main" id="{B5782FF9-FC39-D95A-20FA-6BE15E19EDAA}"/>
                  </a:ext>
                </a:extLst>
              </p:cNvPr>
              <p:cNvSpPr/>
              <p:nvPr/>
            </p:nvSpPr>
            <p:spPr>
              <a:xfrm>
                <a:off x="3168566" y="4876800"/>
                <a:ext cx="3010539" cy="65694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>
                <a:outerShdw blurRad="622300" sx="101000" sy="101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/>
                  <a:t>在此输入小标题</a:t>
                </a:r>
              </a:p>
            </p:txBody>
          </p:sp>
        </p:grp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D517B1C3-5665-B836-EB78-9EAC320580CA}"/>
                </a:ext>
              </a:extLst>
            </p:cNvPr>
            <p:cNvSpPr txBox="1"/>
            <p:nvPr/>
          </p:nvSpPr>
          <p:spPr>
            <a:xfrm>
              <a:off x="1508673" y="1708864"/>
              <a:ext cx="218122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i="1" dirty="0">
                  <a:gradFill flip="none" rotWithShape="1">
                    <a:gsLst>
                      <a:gs pos="100000">
                        <a:schemeClr val="accent1"/>
                      </a:gs>
                      <a:gs pos="23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01</a:t>
              </a:r>
              <a:endParaRPr lang="zh-CN" altLang="en-US" sz="9600" i="1" dirty="0">
                <a:gradFill flip="none" rotWithShape="1">
                  <a:gsLst>
                    <a:gs pos="100000">
                      <a:schemeClr val="accent1"/>
                    </a:gs>
                    <a:gs pos="23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36" name="图形">
              <a:extLst>
                <a:ext uri="{FF2B5EF4-FFF2-40B4-BE49-F238E27FC236}">
                  <a16:creationId xmlns:a16="http://schemas.microsoft.com/office/drawing/2014/main" id="{610BA297-2B63-D362-A1E7-DFC54BA06083}"/>
                </a:ext>
              </a:extLst>
            </p:cNvPr>
            <p:cNvSpPr txBox="1"/>
            <p:nvPr/>
          </p:nvSpPr>
          <p:spPr>
            <a:xfrm>
              <a:off x="1541621" y="4084510"/>
              <a:ext cx="2543810" cy="12528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  <a:sym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B734A4C1-94A5-0AF5-E0F9-1C71577B88C3}"/>
              </a:ext>
            </a:extLst>
          </p:cNvPr>
          <p:cNvGrpSpPr/>
          <p:nvPr/>
        </p:nvGrpSpPr>
        <p:grpSpPr>
          <a:xfrm>
            <a:off x="4626817" y="1779624"/>
            <a:ext cx="2919315" cy="3947088"/>
            <a:chOff x="1353869" y="1390277"/>
            <a:chExt cx="2919315" cy="3947088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4A985585-1515-EB92-8EAD-6411285FBEEA}"/>
                </a:ext>
              </a:extLst>
            </p:cNvPr>
            <p:cNvGrpSpPr/>
            <p:nvPr/>
          </p:nvGrpSpPr>
          <p:grpSpPr>
            <a:xfrm>
              <a:off x="1353869" y="1390277"/>
              <a:ext cx="2919315" cy="2375646"/>
              <a:chOff x="3168566" y="3083858"/>
              <a:chExt cx="3010539" cy="2449882"/>
            </a:xfrm>
          </p:grpSpPr>
          <p:sp>
            <p:nvSpPr>
              <p:cNvPr id="43" name="椭圆 42">
                <a:extLst>
                  <a:ext uri="{FF2B5EF4-FFF2-40B4-BE49-F238E27FC236}">
                    <a16:creationId xmlns:a16="http://schemas.microsoft.com/office/drawing/2014/main" id="{503A184D-1514-33A3-1973-3B33F945B83D}"/>
                  </a:ext>
                </a:extLst>
              </p:cNvPr>
              <p:cNvSpPr/>
              <p:nvPr/>
            </p:nvSpPr>
            <p:spPr>
              <a:xfrm>
                <a:off x="3448895" y="3083858"/>
                <a:ext cx="2449882" cy="24498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alpha val="31000"/>
                    </a:schemeClr>
                  </a:gs>
                  <a:gs pos="38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0">
                      <a:schemeClr val="accent1"/>
                    </a:gs>
                    <a:gs pos="7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44" name="圆角矩形 4">
                <a:extLst>
                  <a:ext uri="{FF2B5EF4-FFF2-40B4-BE49-F238E27FC236}">
                    <a16:creationId xmlns:a16="http://schemas.microsoft.com/office/drawing/2014/main" id="{25511224-0B62-859D-5F57-6092C1B29C8A}"/>
                  </a:ext>
                </a:extLst>
              </p:cNvPr>
              <p:cNvSpPr/>
              <p:nvPr/>
            </p:nvSpPr>
            <p:spPr>
              <a:xfrm>
                <a:off x="3168566" y="4876800"/>
                <a:ext cx="3010539" cy="65694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>
                <a:outerShdw blurRad="622300" sx="101000" sy="101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/>
                  <a:t>在此输入小标题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59D1FC40-636F-9413-1300-A9D52526BFDB}"/>
                </a:ext>
              </a:extLst>
            </p:cNvPr>
            <p:cNvSpPr txBox="1"/>
            <p:nvPr/>
          </p:nvSpPr>
          <p:spPr>
            <a:xfrm>
              <a:off x="1508673" y="1708864"/>
              <a:ext cx="218122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i="1" dirty="0">
                  <a:gradFill flip="none" rotWithShape="1">
                    <a:gsLst>
                      <a:gs pos="100000">
                        <a:schemeClr val="accent1"/>
                      </a:gs>
                      <a:gs pos="23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02</a:t>
              </a:r>
              <a:endParaRPr lang="zh-CN" altLang="en-US" sz="9600" i="1" dirty="0">
                <a:gradFill flip="none" rotWithShape="1">
                  <a:gsLst>
                    <a:gs pos="100000">
                      <a:schemeClr val="accent1"/>
                    </a:gs>
                    <a:gs pos="23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42" name="图形">
              <a:extLst>
                <a:ext uri="{FF2B5EF4-FFF2-40B4-BE49-F238E27FC236}">
                  <a16:creationId xmlns:a16="http://schemas.microsoft.com/office/drawing/2014/main" id="{FC71A28D-0A49-2A63-5ACC-7FA214796FE8}"/>
                </a:ext>
              </a:extLst>
            </p:cNvPr>
            <p:cNvSpPr txBox="1"/>
            <p:nvPr/>
          </p:nvSpPr>
          <p:spPr>
            <a:xfrm>
              <a:off x="1541621" y="4084510"/>
              <a:ext cx="2543810" cy="12528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  <a:sym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0FB54820-1741-BA37-7694-2748D8A88266}"/>
              </a:ext>
            </a:extLst>
          </p:cNvPr>
          <p:cNvGrpSpPr/>
          <p:nvPr/>
        </p:nvGrpSpPr>
        <p:grpSpPr>
          <a:xfrm>
            <a:off x="7909291" y="1779624"/>
            <a:ext cx="2919315" cy="3947088"/>
            <a:chOff x="1353869" y="1390277"/>
            <a:chExt cx="2919315" cy="3947088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D32C5BA9-875D-9887-ADD0-49FC872A847D}"/>
                </a:ext>
              </a:extLst>
            </p:cNvPr>
            <p:cNvGrpSpPr/>
            <p:nvPr/>
          </p:nvGrpSpPr>
          <p:grpSpPr>
            <a:xfrm>
              <a:off x="1353869" y="1390277"/>
              <a:ext cx="2919315" cy="2375646"/>
              <a:chOff x="3168566" y="3083858"/>
              <a:chExt cx="3010539" cy="2449882"/>
            </a:xfrm>
          </p:grpSpPr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308B1EFC-BC14-EB4A-A51E-E8B570382275}"/>
                  </a:ext>
                </a:extLst>
              </p:cNvPr>
              <p:cNvSpPr/>
              <p:nvPr/>
            </p:nvSpPr>
            <p:spPr>
              <a:xfrm>
                <a:off x="3448895" y="3083858"/>
                <a:ext cx="2449882" cy="2449882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accent1">
                      <a:alpha val="31000"/>
                    </a:schemeClr>
                  </a:gs>
                  <a:gs pos="38000">
                    <a:schemeClr val="accent1">
                      <a:alpha val="0"/>
                    </a:schemeClr>
                  </a:gs>
                </a:gsLst>
                <a:lin ang="16200000" scaled="1"/>
                <a:tileRect/>
              </a:gradFill>
              <a:ln>
                <a:gradFill>
                  <a:gsLst>
                    <a:gs pos="0">
                      <a:schemeClr val="accent1"/>
                    </a:gs>
                    <a:gs pos="70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0" name="圆角矩形 4">
                <a:extLst>
                  <a:ext uri="{FF2B5EF4-FFF2-40B4-BE49-F238E27FC236}">
                    <a16:creationId xmlns:a16="http://schemas.microsoft.com/office/drawing/2014/main" id="{B66BF12E-E74A-F3B2-20FF-7FF81FEEAC4D}"/>
                  </a:ext>
                </a:extLst>
              </p:cNvPr>
              <p:cNvSpPr/>
              <p:nvPr/>
            </p:nvSpPr>
            <p:spPr>
              <a:xfrm>
                <a:off x="3168566" y="4876800"/>
                <a:ext cx="3010539" cy="656940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7000">
                    <a:schemeClr val="accent1"/>
                  </a:gs>
                  <a:gs pos="100000">
                    <a:schemeClr val="accent1"/>
                  </a:gs>
                </a:gsLst>
                <a:lin ang="5400000" scaled="1"/>
              </a:gradFill>
              <a:ln>
                <a:noFill/>
              </a:ln>
              <a:effectLst>
                <a:outerShdw blurRad="622300" sx="101000" sy="101000" algn="ctr" rotWithShape="0">
                  <a:schemeClr val="accent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kumimoji="1" lang="zh-CN" altLang="en-US" dirty="0"/>
                  <a:t>在此输入小标题</a:t>
                </a:r>
              </a:p>
            </p:txBody>
          </p:sp>
        </p:grp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76121219-23C6-24C4-E8CF-8CE0BDC7A68A}"/>
                </a:ext>
              </a:extLst>
            </p:cNvPr>
            <p:cNvSpPr txBox="1"/>
            <p:nvPr/>
          </p:nvSpPr>
          <p:spPr>
            <a:xfrm>
              <a:off x="1508673" y="1708864"/>
              <a:ext cx="218122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9600" i="1" dirty="0">
                  <a:gradFill flip="none" rotWithShape="1">
                    <a:gsLst>
                      <a:gs pos="100000">
                        <a:schemeClr val="accent1"/>
                      </a:gs>
                      <a:gs pos="23000">
                        <a:schemeClr val="accent1">
                          <a:alpha val="0"/>
                        </a:schemeClr>
                      </a:gs>
                    </a:gsLst>
                    <a:lin ang="16200000" scaled="1"/>
                    <a:tileRect/>
                  </a:gradFill>
                  <a:latin typeface="+mj-lt"/>
                </a:rPr>
                <a:t>03</a:t>
              </a:r>
              <a:endParaRPr lang="zh-CN" altLang="en-US" sz="9600" i="1" dirty="0">
                <a:gradFill flip="none" rotWithShape="1">
                  <a:gsLst>
                    <a:gs pos="100000">
                      <a:schemeClr val="accent1"/>
                    </a:gs>
                    <a:gs pos="23000">
                      <a:schemeClr val="accent1">
                        <a:alpha val="0"/>
                      </a:schemeClr>
                    </a:gs>
                  </a:gsLst>
                  <a:lin ang="16200000" scaled="1"/>
                  <a:tileRect/>
                </a:gradFill>
                <a:latin typeface="+mj-lt"/>
              </a:endParaRPr>
            </a:p>
          </p:txBody>
        </p:sp>
        <p:sp>
          <p:nvSpPr>
            <p:cNvPr id="48" name="图形">
              <a:extLst>
                <a:ext uri="{FF2B5EF4-FFF2-40B4-BE49-F238E27FC236}">
                  <a16:creationId xmlns:a16="http://schemas.microsoft.com/office/drawing/2014/main" id="{AE3473D3-EE47-E986-3F4A-D961A7DD8324}"/>
                </a:ext>
              </a:extLst>
            </p:cNvPr>
            <p:cNvSpPr txBox="1"/>
            <p:nvPr/>
          </p:nvSpPr>
          <p:spPr>
            <a:xfrm>
              <a:off x="1541621" y="4084510"/>
              <a:ext cx="2543810" cy="12528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600" dirty="0">
                  <a:latin typeface="+mn-ea"/>
                  <a:sym typeface="+mn-ea"/>
                </a:rPr>
                <a:t>您的内容打在这里，或者通过复制您的文本后，在此框中选择粘贴，并选择保留文字。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18168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749B3BF5-D928-45C4-EEFC-9990129A63A4}"/>
              </a:ext>
            </a:extLst>
          </p:cNvPr>
          <p:cNvSpPr/>
          <p:nvPr/>
        </p:nvSpPr>
        <p:spPr>
          <a:xfrm>
            <a:off x="2838543" y="318561"/>
            <a:ext cx="6514915" cy="6220878"/>
          </a:xfrm>
          <a:prstGeom prst="ellipse">
            <a:avLst/>
          </a:prstGeom>
          <a:gradFill flip="none" rotWithShape="1">
            <a:gsLst>
              <a:gs pos="29000">
                <a:schemeClr val="accent1">
                  <a:lumMod val="60000"/>
                  <a:lumOff val="40000"/>
                  <a:alpha val="11000"/>
                </a:schemeClr>
              </a:gs>
              <a:gs pos="73000">
                <a:schemeClr val="accent1">
                  <a:lumMod val="60000"/>
                  <a:lumOff val="40000"/>
                  <a:alpha val="23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1800000" scaled="0"/>
            <a:tileRect/>
          </a:gradFill>
          <a:ln>
            <a:noFill/>
          </a:ln>
          <a:effectLst>
            <a:softEdge rad="927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233A809D-3AF4-1947-A31C-909FF8B265BF}"/>
              </a:ext>
            </a:extLst>
          </p:cNvPr>
          <p:cNvGrpSpPr/>
          <p:nvPr/>
        </p:nvGrpSpPr>
        <p:grpSpPr>
          <a:xfrm>
            <a:off x="609600" y="342900"/>
            <a:ext cx="914400" cy="300379"/>
            <a:chOff x="609600" y="447997"/>
            <a:chExt cx="914400" cy="300379"/>
          </a:xfrm>
        </p:grpSpPr>
        <p:sp>
          <p:nvSpPr>
            <p:cNvPr id="8" name="TextBox 58">
              <a:extLst>
                <a:ext uri="{FF2B5EF4-FFF2-40B4-BE49-F238E27FC236}">
                  <a16:creationId xmlns:a16="http://schemas.microsoft.com/office/drawing/2014/main" id="{06F9798D-F86B-750A-5A9E-3914A37A10ED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609600" y="522600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9" name="TextBox 58">
              <a:extLst>
                <a:ext uri="{FF2B5EF4-FFF2-40B4-BE49-F238E27FC236}">
                  <a16:creationId xmlns:a16="http://schemas.microsoft.com/office/drawing/2014/main" id="{80081188-E5F3-5AD7-DDFC-0DFE1D50B8CF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9600" y="597202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noFill/>
            <a:ln>
              <a:gradFill flip="none" rotWithShape="1">
                <a:gsLst>
                  <a:gs pos="50000">
                    <a:schemeClr val="bg1">
                      <a:alpha val="0"/>
                    </a:schemeClr>
                  </a:gs>
                  <a:gs pos="100000">
                    <a:schemeClr val="accent1"/>
                  </a:gs>
                </a:gsLst>
                <a:lin ang="5400000" scaled="1"/>
                <a:tileRect/>
              </a:gradFill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6600" i="1">
                  <a:solidFill>
                    <a:schemeClr val="bg1"/>
                  </a:solidFill>
                  <a:latin typeface="+mj-ea"/>
                  <a:ea typeface="+mj-ea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0" name="TextBox 58">
              <a:extLst>
                <a:ext uri="{FF2B5EF4-FFF2-40B4-BE49-F238E27FC236}">
                  <a16:creationId xmlns:a16="http://schemas.microsoft.com/office/drawing/2014/main" id="{987109F9-200A-9910-EC56-0F6691AFDFAA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9600" y="447997"/>
              <a:ext cx="914400" cy="151174"/>
            </a:xfrm>
            <a:custGeom>
              <a:avLst/>
              <a:gdLst/>
              <a:ahLst/>
              <a:cxnLst/>
              <a:rect l="l" t="t" r="r" b="b"/>
              <a:pathLst>
                <a:path w="6179857" h="1021690">
                  <a:moveTo>
                    <a:pt x="361854" y="607162"/>
                  </a:moveTo>
                  <a:lnTo>
                    <a:pt x="296380" y="799795"/>
                  </a:lnTo>
                  <a:lnTo>
                    <a:pt x="415861" y="799795"/>
                  </a:lnTo>
                  <a:cubicBezTo>
                    <a:pt x="480885" y="799795"/>
                    <a:pt x="533978" y="791261"/>
                    <a:pt x="575138" y="774192"/>
                  </a:cubicBezTo>
                  <a:cubicBezTo>
                    <a:pt x="616299" y="757123"/>
                    <a:pt x="642404" y="732333"/>
                    <a:pt x="653453" y="699821"/>
                  </a:cubicBezTo>
                  <a:cubicBezTo>
                    <a:pt x="663664" y="669747"/>
                    <a:pt x="653786" y="646786"/>
                    <a:pt x="623821" y="630936"/>
                  </a:cubicBezTo>
                  <a:cubicBezTo>
                    <a:pt x="593855" y="615087"/>
                    <a:pt x="545954" y="607162"/>
                    <a:pt x="480117" y="607162"/>
                  </a:cubicBezTo>
                  <a:close/>
                  <a:moveTo>
                    <a:pt x="4747832" y="312115"/>
                  </a:moveTo>
                  <a:lnTo>
                    <a:pt x="4557026" y="593751"/>
                  </a:lnTo>
                  <a:lnTo>
                    <a:pt x="4754537" y="593751"/>
                  </a:lnTo>
                  <a:lnTo>
                    <a:pt x="4755146" y="312115"/>
                  </a:lnTo>
                  <a:close/>
                  <a:moveTo>
                    <a:pt x="492785" y="221895"/>
                  </a:moveTo>
                  <a:lnTo>
                    <a:pt x="431463" y="402336"/>
                  </a:lnTo>
                  <a:lnTo>
                    <a:pt x="537533" y="402336"/>
                  </a:lnTo>
                  <a:cubicBezTo>
                    <a:pt x="591991" y="402336"/>
                    <a:pt x="636613" y="394208"/>
                    <a:pt x="671398" y="377952"/>
                  </a:cubicBezTo>
                  <a:cubicBezTo>
                    <a:pt x="706183" y="361696"/>
                    <a:pt x="728681" y="338531"/>
                    <a:pt x="738892" y="308458"/>
                  </a:cubicBezTo>
                  <a:cubicBezTo>
                    <a:pt x="748290" y="280823"/>
                    <a:pt x="741118" y="259487"/>
                    <a:pt x="717375" y="244450"/>
                  </a:cubicBezTo>
                  <a:cubicBezTo>
                    <a:pt x="693633" y="229413"/>
                    <a:pt x="654532" y="221895"/>
                    <a:pt x="600075" y="221895"/>
                  </a:cubicBezTo>
                  <a:close/>
                  <a:moveTo>
                    <a:pt x="5784837" y="212141"/>
                  </a:moveTo>
                  <a:cubicBezTo>
                    <a:pt x="5715749" y="212141"/>
                    <a:pt x="5651973" y="238963"/>
                    <a:pt x="5593508" y="292608"/>
                  </a:cubicBezTo>
                  <a:cubicBezTo>
                    <a:pt x="5535044" y="346253"/>
                    <a:pt x="5490203" y="418999"/>
                    <a:pt x="5458986" y="510845"/>
                  </a:cubicBezTo>
                  <a:cubicBezTo>
                    <a:pt x="5427770" y="602691"/>
                    <a:pt x="5423163" y="675437"/>
                    <a:pt x="5445166" y="729082"/>
                  </a:cubicBezTo>
                  <a:cubicBezTo>
                    <a:pt x="5467169" y="782727"/>
                    <a:pt x="5512715" y="809549"/>
                    <a:pt x="5581802" y="809549"/>
                  </a:cubicBezTo>
                  <a:cubicBezTo>
                    <a:pt x="5650890" y="809549"/>
                    <a:pt x="5714666" y="782727"/>
                    <a:pt x="5773131" y="729082"/>
                  </a:cubicBezTo>
                  <a:cubicBezTo>
                    <a:pt x="5831595" y="675437"/>
                    <a:pt x="5876436" y="602691"/>
                    <a:pt x="5907652" y="510845"/>
                  </a:cubicBezTo>
                  <a:cubicBezTo>
                    <a:pt x="5938869" y="418999"/>
                    <a:pt x="5943476" y="346253"/>
                    <a:pt x="5921473" y="292608"/>
                  </a:cubicBezTo>
                  <a:cubicBezTo>
                    <a:pt x="5899471" y="238963"/>
                    <a:pt x="5853925" y="212141"/>
                    <a:pt x="5784837" y="212141"/>
                  </a:cubicBezTo>
                  <a:close/>
                  <a:moveTo>
                    <a:pt x="4735944" y="17069"/>
                  </a:moveTo>
                  <a:lnTo>
                    <a:pt x="4967592" y="17069"/>
                  </a:lnTo>
                  <a:lnTo>
                    <a:pt x="4995291" y="1004621"/>
                  </a:lnTo>
                  <a:lnTo>
                    <a:pt x="4755108" y="1004621"/>
                  </a:lnTo>
                  <a:lnTo>
                    <a:pt x="4755585" y="805891"/>
                  </a:lnTo>
                  <a:lnTo>
                    <a:pt x="4411770" y="805891"/>
                  </a:lnTo>
                  <a:lnTo>
                    <a:pt x="4277182" y="1004621"/>
                  </a:lnTo>
                  <a:lnTo>
                    <a:pt x="4036999" y="1004621"/>
                  </a:lnTo>
                  <a:close/>
                  <a:moveTo>
                    <a:pt x="3440773" y="17069"/>
                  </a:moveTo>
                  <a:lnTo>
                    <a:pt x="3667544" y="17069"/>
                  </a:lnTo>
                  <a:lnTo>
                    <a:pt x="3540747" y="390144"/>
                  </a:lnTo>
                  <a:lnTo>
                    <a:pt x="3928453" y="390144"/>
                  </a:lnTo>
                  <a:lnTo>
                    <a:pt x="4055249" y="17069"/>
                  </a:lnTo>
                  <a:lnTo>
                    <a:pt x="4282021" y="17069"/>
                  </a:lnTo>
                  <a:lnTo>
                    <a:pt x="3946398" y="1004621"/>
                  </a:lnTo>
                  <a:lnTo>
                    <a:pt x="3719627" y="1004621"/>
                  </a:lnTo>
                  <a:lnTo>
                    <a:pt x="3856367" y="602285"/>
                  </a:lnTo>
                  <a:lnTo>
                    <a:pt x="3468662" y="602285"/>
                  </a:lnTo>
                  <a:lnTo>
                    <a:pt x="3331921" y="1004621"/>
                  </a:lnTo>
                  <a:lnTo>
                    <a:pt x="3105149" y="1004621"/>
                  </a:lnTo>
                  <a:close/>
                  <a:moveTo>
                    <a:pt x="1631023" y="17069"/>
                  </a:moveTo>
                  <a:lnTo>
                    <a:pt x="1838287" y="17069"/>
                  </a:lnTo>
                  <a:lnTo>
                    <a:pt x="2017509" y="576682"/>
                  </a:lnTo>
                  <a:lnTo>
                    <a:pt x="2024824" y="576682"/>
                  </a:lnTo>
                  <a:lnTo>
                    <a:pt x="2215019" y="17069"/>
                  </a:lnTo>
                  <a:lnTo>
                    <a:pt x="2441791" y="17069"/>
                  </a:lnTo>
                  <a:lnTo>
                    <a:pt x="2106168" y="1004621"/>
                  </a:lnTo>
                  <a:lnTo>
                    <a:pt x="1911096" y="1004621"/>
                  </a:lnTo>
                  <a:lnTo>
                    <a:pt x="1719662" y="445008"/>
                  </a:lnTo>
                  <a:lnTo>
                    <a:pt x="1712347" y="445008"/>
                  </a:lnTo>
                  <a:lnTo>
                    <a:pt x="1522171" y="1004621"/>
                  </a:lnTo>
                  <a:lnTo>
                    <a:pt x="1295400" y="1004621"/>
                  </a:lnTo>
                  <a:close/>
                  <a:moveTo>
                    <a:pt x="1250023" y="17069"/>
                  </a:moveTo>
                  <a:lnTo>
                    <a:pt x="1476794" y="17069"/>
                  </a:lnTo>
                  <a:lnTo>
                    <a:pt x="1141171" y="1004621"/>
                  </a:lnTo>
                  <a:lnTo>
                    <a:pt x="914400" y="1004621"/>
                  </a:lnTo>
                  <a:close/>
                  <a:moveTo>
                    <a:pt x="335623" y="17069"/>
                  </a:moveTo>
                  <a:lnTo>
                    <a:pt x="696506" y="17069"/>
                  </a:lnTo>
                  <a:cubicBezTo>
                    <a:pt x="816800" y="17069"/>
                    <a:pt x="901728" y="39218"/>
                    <a:pt x="951290" y="83515"/>
                  </a:cubicBezTo>
                  <a:cubicBezTo>
                    <a:pt x="1000852" y="127813"/>
                    <a:pt x="1011682" y="191008"/>
                    <a:pt x="983780" y="273101"/>
                  </a:cubicBezTo>
                  <a:cubicBezTo>
                    <a:pt x="945108" y="386893"/>
                    <a:pt x="860501" y="461264"/>
                    <a:pt x="729958" y="496215"/>
                  </a:cubicBezTo>
                  <a:lnTo>
                    <a:pt x="727462" y="503530"/>
                  </a:lnTo>
                  <a:cubicBezTo>
                    <a:pt x="797845" y="514096"/>
                    <a:pt x="845512" y="538277"/>
                    <a:pt x="870461" y="576072"/>
                  </a:cubicBezTo>
                  <a:cubicBezTo>
                    <a:pt x="895410" y="613867"/>
                    <a:pt x="897248" y="664058"/>
                    <a:pt x="875976" y="726643"/>
                  </a:cubicBezTo>
                  <a:cubicBezTo>
                    <a:pt x="845598" y="816051"/>
                    <a:pt x="786901" y="884733"/>
                    <a:pt x="699887" y="932688"/>
                  </a:cubicBezTo>
                  <a:cubicBezTo>
                    <a:pt x="612873" y="980643"/>
                    <a:pt x="503936" y="1004621"/>
                    <a:pt x="373075" y="1004621"/>
                  </a:cubicBezTo>
                  <a:lnTo>
                    <a:pt x="0" y="1004621"/>
                  </a:lnTo>
                  <a:close/>
                  <a:moveTo>
                    <a:pt x="5856922" y="0"/>
                  </a:moveTo>
                  <a:cubicBezTo>
                    <a:pt x="5949582" y="0"/>
                    <a:pt x="6023210" y="20727"/>
                    <a:pt x="6077807" y="62179"/>
                  </a:cubicBezTo>
                  <a:cubicBezTo>
                    <a:pt x="6132404" y="103632"/>
                    <a:pt x="6165142" y="162763"/>
                    <a:pt x="6176019" y="239573"/>
                  </a:cubicBezTo>
                  <a:cubicBezTo>
                    <a:pt x="6186897" y="316383"/>
                    <a:pt x="6174657" y="406807"/>
                    <a:pt x="6139300" y="510845"/>
                  </a:cubicBezTo>
                  <a:cubicBezTo>
                    <a:pt x="6103944" y="614883"/>
                    <a:pt x="6054722" y="705307"/>
                    <a:pt x="5991634" y="782117"/>
                  </a:cubicBezTo>
                  <a:cubicBezTo>
                    <a:pt x="5928547" y="858927"/>
                    <a:pt x="5855617" y="918058"/>
                    <a:pt x="5772845" y="959511"/>
                  </a:cubicBezTo>
                  <a:cubicBezTo>
                    <a:pt x="5690073" y="1000963"/>
                    <a:pt x="5602357" y="1021690"/>
                    <a:pt x="5509698" y="1021690"/>
                  </a:cubicBezTo>
                  <a:cubicBezTo>
                    <a:pt x="5417038" y="1021690"/>
                    <a:pt x="5343413" y="1000963"/>
                    <a:pt x="5288822" y="959511"/>
                  </a:cubicBezTo>
                  <a:cubicBezTo>
                    <a:pt x="5234232" y="918058"/>
                    <a:pt x="5201498" y="858927"/>
                    <a:pt x="5190620" y="782117"/>
                  </a:cubicBezTo>
                  <a:cubicBezTo>
                    <a:pt x="5179742" y="705307"/>
                    <a:pt x="5191982" y="614883"/>
                    <a:pt x="5227339" y="510845"/>
                  </a:cubicBezTo>
                  <a:cubicBezTo>
                    <a:pt x="5262696" y="406807"/>
                    <a:pt x="5311918" y="316383"/>
                    <a:pt x="5375005" y="239573"/>
                  </a:cubicBezTo>
                  <a:cubicBezTo>
                    <a:pt x="5438092" y="162763"/>
                    <a:pt x="5511019" y="103632"/>
                    <a:pt x="5593785" y="62179"/>
                  </a:cubicBezTo>
                  <a:cubicBezTo>
                    <a:pt x="5676551" y="20727"/>
                    <a:pt x="5764263" y="0"/>
                    <a:pt x="5856922" y="0"/>
                  </a:cubicBezTo>
                  <a:close/>
                  <a:moveTo>
                    <a:pt x="2957055" y="0"/>
                  </a:moveTo>
                  <a:cubicBezTo>
                    <a:pt x="3130994" y="0"/>
                    <a:pt x="3228549" y="80061"/>
                    <a:pt x="3249720" y="240183"/>
                  </a:cubicBezTo>
                  <a:lnTo>
                    <a:pt x="3023577" y="331623"/>
                  </a:lnTo>
                  <a:cubicBezTo>
                    <a:pt x="3017634" y="286919"/>
                    <a:pt x="3003346" y="254813"/>
                    <a:pt x="2980715" y="235306"/>
                  </a:cubicBezTo>
                  <a:cubicBezTo>
                    <a:pt x="2958083" y="215799"/>
                    <a:pt x="2926042" y="206045"/>
                    <a:pt x="2884589" y="206045"/>
                  </a:cubicBezTo>
                  <a:cubicBezTo>
                    <a:pt x="2845574" y="206045"/>
                    <a:pt x="2810233" y="214376"/>
                    <a:pt x="2778566" y="231039"/>
                  </a:cubicBezTo>
                  <a:cubicBezTo>
                    <a:pt x="2746899" y="247701"/>
                    <a:pt x="2726918" y="268224"/>
                    <a:pt x="2718625" y="292608"/>
                  </a:cubicBezTo>
                  <a:cubicBezTo>
                    <a:pt x="2711996" y="312115"/>
                    <a:pt x="2711621" y="328168"/>
                    <a:pt x="2717501" y="340767"/>
                  </a:cubicBezTo>
                  <a:cubicBezTo>
                    <a:pt x="2723381" y="353365"/>
                    <a:pt x="2736919" y="364947"/>
                    <a:pt x="2758116" y="375514"/>
                  </a:cubicBezTo>
                  <a:cubicBezTo>
                    <a:pt x="2779312" y="386080"/>
                    <a:pt x="2812764" y="398272"/>
                    <a:pt x="2858471" y="412090"/>
                  </a:cubicBezTo>
                  <a:cubicBezTo>
                    <a:pt x="2916878" y="429159"/>
                    <a:pt x="2964850" y="447040"/>
                    <a:pt x="3002384" y="465735"/>
                  </a:cubicBezTo>
                  <a:cubicBezTo>
                    <a:pt x="3039919" y="484429"/>
                    <a:pt x="3068583" y="513690"/>
                    <a:pt x="3088376" y="553517"/>
                  </a:cubicBezTo>
                  <a:cubicBezTo>
                    <a:pt x="3108169" y="593344"/>
                    <a:pt x="3106737" y="646583"/>
                    <a:pt x="3084080" y="713232"/>
                  </a:cubicBezTo>
                  <a:cubicBezTo>
                    <a:pt x="3063087" y="775005"/>
                    <a:pt x="3028394" y="829259"/>
                    <a:pt x="2980001" y="875995"/>
                  </a:cubicBezTo>
                  <a:cubicBezTo>
                    <a:pt x="2931607" y="922731"/>
                    <a:pt x="2874070" y="958698"/>
                    <a:pt x="2807389" y="983895"/>
                  </a:cubicBezTo>
                  <a:cubicBezTo>
                    <a:pt x="2740707" y="1009091"/>
                    <a:pt x="2669977" y="1021690"/>
                    <a:pt x="2595200" y="1021690"/>
                  </a:cubicBezTo>
                  <a:cubicBezTo>
                    <a:pt x="2503354" y="1021690"/>
                    <a:pt x="2431233" y="998931"/>
                    <a:pt x="2378840" y="953415"/>
                  </a:cubicBezTo>
                  <a:cubicBezTo>
                    <a:pt x="2326446" y="907898"/>
                    <a:pt x="2296699" y="847751"/>
                    <a:pt x="2289600" y="772973"/>
                  </a:cubicBezTo>
                  <a:lnTo>
                    <a:pt x="2516962" y="681533"/>
                  </a:lnTo>
                  <a:cubicBezTo>
                    <a:pt x="2518295" y="725424"/>
                    <a:pt x="2532367" y="758749"/>
                    <a:pt x="2559177" y="781507"/>
                  </a:cubicBezTo>
                  <a:cubicBezTo>
                    <a:pt x="2585986" y="804266"/>
                    <a:pt x="2621743" y="815645"/>
                    <a:pt x="2666447" y="815645"/>
                  </a:cubicBezTo>
                  <a:cubicBezTo>
                    <a:pt x="2712777" y="815645"/>
                    <a:pt x="2752388" y="807314"/>
                    <a:pt x="2785281" y="790651"/>
                  </a:cubicBezTo>
                  <a:cubicBezTo>
                    <a:pt x="2818174" y="773989"/>
                    <a:pt x="2839180" y="752247"/>
                    <a:pt x="2848298" y="725424"/>
                  </a:cubicBezTo>
                  <a:cubicBezTo>
                    <a:pt x="2854648" y="706730"/>
                    <a:pt x="2855020" y="691287"/>
                    <a:pt x="2849413" y="679095"/>
                  </a:cubicBezTo>
                  <a:cubicBezTo>
                    <a:pt x="2843806" y="666903"/>
                    <a:pt x="2830268" y="655320"/>
                    <a:pt x="2808798" y="644347"/>
                  </a:cubicBezTo>
                  <a:cubicBezTo>
                    <a:pt x="2787329" y="633375"/>
                    <a:pt x="2754153" y="620979"/>
                    <a:pt x="2709272" y="607162"/>
                  </a:cubicBezTo>
                  <a:cubicBezTo>
                    <a:pt x="2649785" y="588467"/>
                    <a:pt x="2601474" y="569773"/>
                    <a:pt x="2564339" y="551079"/>
                  </a:cubicBezTo>
                  <a:cubicBezTo>
                    <a:pt x="2527205" y="532384"/>
                    <a:pt x="2498813" y="502920"/>
                    <a:pt x="2479166" y="462687"/>
                  </a:cubicBezTo>
                  <a:cubicBezTo>
                    <a:pt x="2459520" y="422453"/>
                    <a:pt x="2460879" y="369418"/>
                    <a:pt x="2483244" y="303581"/>
                  </a:cubicBezTo>
                  <a:cubicBezTo>
                    <a:pt x="2503132" y="245059"/>
                    <a:pt x="2537339" y="192837"/>
                    <a:pt x="2585865" y="146914"/>
                  </a:cubicBezTo>
                  <a:cubicBezTo>
                    <a:pt x="2634392" y="100991"/>
                    <a:pt x="2691320" y="65024"/>
                    <a:pt x="2756649" y="39015"/>
                  </a:cubicBezTo>
                  <a:cubicBezTo>
                    <a:pt x="2821978" y="13005"/>
                    <a:pt x="2888780" y="0"/>
                    <a:pt x="295705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glow>
                <a:srgbClr val="000000"/>
              </a:glo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6600" i="1" dirty="0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AD71EFA7-F182-9431-654E-F82C8A56AB2C}"/>
              </a:ext>
            </a:extLst>
          </p:cNvPr>
          <p:cNvGrpSpPr/>
          <p:nvPr/>
        </p:nvGrpSpPr>
        <p:grpSpPr>
          <a:xfrm>
            <a:off x="11391900" y="6324600"/>
            <a:ext cx="190500" cy="190500"/>
            <a:chOff x="10896600" y="5829299"/>
            <a:chExt cx="685800" cy="685801"/>
          </a:xfrm>
          <a:solidFill>
            <a:schemeClr val="accent1"/>
          </a:solidFill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809FC9DA-00C7-47C2-7727-556C23F9CD8F}"/>
                </a:ext>
              </a:extLst>
            </p:cNvPr>
            <p:cNvSpPr/>
            <p:nvPr/>
          </p:nvSpPr>
          <p:spPr>
            <a:xfrm rot="16200000">
              <a:off x="10896600" y="5829300"/>
              <a:ext cx="685800" cy="685800"/>
            </a:xfrm>
            <a:custGeom>
              <a:avLst/>
              <a:gdLst>
                <a:gd name="connsiteX0" fmla="*/ 685800 w 685800"/>
                <a:gd name="connsiteY0" fmla="*/ 406400 h 685800"/>
                <a:gd name="connsiteX1" fmla="*/ 685800 w 685800"/>
                <a:gd name="connsiteY1" fmla="*/ 685800 h 685800"/>
                <a:gd name="connsiteX2" fmla="*/ 279400 w 685800"/>
                <a:gd name="connsiteY2" fmla="*/ 685800 h 685800"/>
                <a:gd name="connsiteX3" fmla="*/ 0 w 685800"/>
                <a:gd name="connsiteY3" fmla="*/ 685800 h 685800"/>
                <a:gd name="connsiteX4" fmla="*/ 0 w 685800"/>
                <a:gd name="connsiteY4" fmla="*/ 406400 h 685800"/>
                <a:gd name="connsiteX5" fmla="*/ 0 w 685800"/>
                <a:gd name="connsiteY5" fmla="*/ 0 h 685800"/>
                <a:gd name="connsiteX6" fmla="*/ 279400 w 685800"/>
                <a:gd name="connsiteY6" fmla="*/ 0 h 685800"/>
                <a:gd name="connsiteX7" fmla="*/ 279400 w 685800"/>
                <a:gd name="connsiteY7" fmla="*/ 40640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85800" h="685800">
                  <a:moveTo>
                    <a:pt x="685800" y="406400"/>
                  </a:moveTo>
                  <a:lnTo>
                    <a:pt x="685800" y="685800"/>
                  </a:lnTo>
                  <a:lnTo>
                    <a:pt x="279400" y="685800"/>
                  </a:lnTo>
                  <a:lnTo>
                    <a:pt x="0" y="685800"/>
                  </a:lnTo>
                  <a:lnTo>
                    <a:pt x="0" y="406400"/>
                  </a:lnTo>
                  <a:lnTo>
                    <a:pt x="0" y="0"/>
                  </a:lnTo>
                  <a:lnTo>
                    <a:pt x="279400" y="0"/>
                  </a:lnTo>
                  <a:lnTo>
                    <a:pt x="279400" y="40640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2BEDDAD5-6846-E663-8634-DD8039FF1950}"/>
                </a:ext>
              </a:extLst>
            </p:cNvPr>
            <p:cNvSpPr/>
            <p:nvPr/>
          </p:nvSpPr>
          <p:spPr>
            <a:xfrm rot="16200000">
              <a:off x="10896600" y="5829299"/>
              <a:ext cx="279400" cy="279400"/>
            </a:xfrm>
            <a:custGeom>
              <a:avLst/>
              <a:gdLst>
                <a:gd name="connsiteX0" fmla="*/ 279400 w 279400"/>
                <a:gd name="connsiteY0" fmla="*/ 0 h 279400"/>
                <a:gd name="connsiteX1" fmla="*/ 279400 w 279400"/>
                <a:gd name="connsiteY1" fmla="*/ 279400 h 279400"/>
                <a:gd name="connsiteX2" fmla="*/ 0 w 279400"/>
                <a:gd name="connsiteY2" fmla="*/ 279400 h 279400"/>
                <a:gd name="connsiteX3" fmla="*/ 0 w 279400"/>
                <a:gd name="connsiteY3" fmla="*/ 0 h 279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9400" h="279400">
                  <a:moveTo>
                    <a:pt x="279400" y="0"/>
                  </a:moveTo>
                  <a:lnTo>
                    <a:pt x="279400" y="279400"/>
                  </a:lnTo>
                  <a:lnTo>
                    <a:pt x="0" y="27940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46" name="文本框 145">
            <a:extLst>
              <a:ext uri="{FF2B5EF4-FFF2-40B4-BE49-F238E27FC236}">
                <a16:creationId xmlns:a16="http://schemas.microsoft.com/office/drawing/2014/main" id="{FA373641-B277-488F-F2C2-F7C654CAE0BD}"/>
              </a:ext>
            </a:extLst>
          </p:cNvPr>
          <p:cNvSpPr txBox="1"/>
          <p:nvPr/>
        </p:nvSpPr>
        <p:spPr>
          <a:xfrm>
            <a:off x="609600" y="982587"/>
            <a:ext cx="548640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dirty="0">
                <a:gradFill>
                  <a:gsLst>
                    <a:gs pos="59000">
                      <a:schemeClr val="accent1">
                        <a:lumMod val="60000"/>
                        <a:lumOff val="40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</a:gradFill>
                <a:effectLst>
                  <a:outerShdw blurRad="177800" dist="50800" dir="5400000" algn="ctr" rotWithShape="0">
                    <a:schemeClr val="accent1">
                      <a:lumMod val="60000"/>
                      <a:lumOff val="40000"/>
                      <a:alpha val="47000"/>
                    </a:schemeClr>
                  </a:outerShdw>
                </a:effectLst>
                <a:latin typeface="+mj-ea"/>
                <a:ea typeface="+mj-ea"/>
              </a:rPr>
              <a:t>请在此输入本页主标题</a:t>
            </a:r>
          </a:p>
        </p:txBody>
      </p:sp>
      <p:pic>
        <p:nvPicPr>
          <p:cNvPr id="93" name="图片 92" descr="图片包含 游戏机&#10;&#10;描述已自动生成">
            <a:extLst>
              <a:ext uri="{FF2B5EF4-FFF2-40B4-BE49-F238E27FC236}">
                <a16:creationId xmlns:a16="http://schemas.microsoft.com/office/drawing/2014/main" id="{AE475BBF-DCA9-6CCB-7D83-5072928E295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" t="34837" r="-12" b="34768"/>
          <a:stretch/>
        </p:blipFill>
        <p:spPr>
          <a:xfrm flipH="1">
            <a:off x="0" y="1620252"/>
            <a:ext cx="12190585" cy="2470485"/>
          </a:xfrm>
          <a:prstGeom prst="rect">
            <a:avLst/>
          </a:prstGeom>
        </p:spPr>
      </p:pic>
      <p:sp>
        <p:nvSpPr>
          <p:cNvPr id="55" name="矩形 54">
            <a:extLst>
              <a:ext uri="{FF2B5EF4-FFF2-40B4-BE49-F238E27FC236}">
                <a16:creationId xmlns:a16="http://schemas.microsoft.com/office/drawing/2014/main" id="{8EF2BF36-2A5C-2F60-AA8D-559267B767FC}"/>
              </a:ext>
            </a:extLst>
          </p:cNvPr>
          <p:cNvSpPr/>
          <p:nvPr/>
        </p:nvSpPr>
        <p:spPr>
          <a:xfrm>
            <a:off x="6281080" y="1601881"/>
            <a:ext cx="5910919" cy="2508193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635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7" name="图形">
            <a:extLst>
              <a:ext uri="{FF2B5EF4-FFF2-40B4-BE49-F238E27FC236}">
                <a16:creationId xmlns:a16="http://schemas.microsoft.com/office/drawing/2014/main" id="{127F02D9-C322-8AD3-C705-4FB36E39C08A}"/>
              </a:ext>
            </a:extLst>
          </p:cNvPr>
          <p:cNvSpPr txBox="1"/>
          <p:nvPr/>
        </p:nvSpPr>
        <p:spPr>
          <a:xfrm>
            <a:off x="6463649" y="2366293"/>
            <a:ext cx="5118750" cy="661720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59" name="图形">
            <a:extLst>
              <a:ext uri="{FF2B5EF4-FFF2-40B4-BE49-F238E27FC236}">
                <a16:creationId xmlns:a16="http://schemas.microsoft.com/office/drawing/2014/main" id="{27B5B4CD-3DC0-9A71-5BB8-F1FDFFD7183C}"/>
              </a:ext>
            </a:extLst>
          </p:cNvPr>
          <p:cNvSpPr txBox="1"/>
          <p:nvPr/>
        </p:nvSpPr>
        <p:spPr>
          <a:xfrm>
            <a:off x="6457950" y="1881154"/>
            <a:ext cx="5131547" cy="52768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  <a:sym typeface="+mn-ea"/>
              </a:rPr>
              <a:t>在此输入小标题</a:t>
            </a:r>
          </a:p>
        </p:txBody>
      </p:sp>
      <p:sp>
        <p:nvSpPr>
          <p:cNvPr id="61" name="图形">
            <a:extLst>
              <a:ext uri="{FF2B5EF4-FFF2-40B4-BE49-F238E27FC236}">
                <a16:creationId xmlns:a16="http://schemas.microsoft.com/office/drawing/2014/main" id="{8C7BDB8E-7436-3D1F-37B2-74ACCD19406A}"/>
              </a:ext>
            </a:extLst>
          </p:cNvPr>
          <p:cNvSpPr txBox="1"/>
          <p:nvPr/>
        </p:nvSpPr>
        <p:spPr>
          <a:xfrm>
            <a:off x="6463649" y="2984427"/>
            <a:ext cx="5118750" cy="661720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bg1"/>
                </a:solidFill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63" name="图形">
            <a:extLst>
              <a:ext uri="{FF2B5EF4-FFF2-40B4-BE49-F238E27FC236}">
                <a16:creationId xmlns:a16="http://schemas.microsoft.com/office/drawing/2014/main" id="{64741D7E-001D-75E9-6FB9-C3AA41C3EB46}"/>
              </a:ext>
            </a:extLst>
          </p:cNvPr>
          <p:cNvSpPr txBox="1"/>
          <p:nvPr/>
        </p:nvSpPr>
        <p:spPr>
          <a:xfrm>
            <a:off x="1031224" y="4845968"/>
            <a:ext cx="2571558" cy="1252651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65" name="图形">
            <a:extLst>
              <a:ext uri="{FF2B5EF4-FFF2-40B4-BE49-F238E27FC236}">
                <a16:creationId xmlns:a16="http://schemas.microsoft.com/office/drawing/2014/main" id="{E0C863D3-B4CC-E4A7-5C2A-40A8097267C3}"/>
              </a:ext>
            </a:extLst>
          </p:cNvPr>
          <p:cNvSpPr txBox="1"/>
          <p:nvPr/>
        </p:nvSpPr>
        <p:spPr>
          <a:xfrm>
            <a:off x="1025525" y="4360829"/>
            <a:ext cx="2577987" cy="504049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在此输入小标题</a:t>
            </a:r>
          </a:p>
        </p:txBody>
      </p:sp>
      <p:sp>
        <p:nvSpPr>
          <p:cNvPr id="67" name="图形">
            <a:extLst>
              <a:ext uri="{FF2B5EF4-FFF2-40B4-BE49-F238E27FC236}">
                <a16:creationId xmlns:a16="http://schemas.microsoft.com/office/drawing/2014/main" id="{F249B89C-A1EB-7C4E-7B1B-26BADDA09993}"/>
              </a:ext>
            </a:extLst>
          </p:cNvPr>
          <p:cNvSpPr txBox="1"/>
          <p:nvPr/>
        </p:nvSpPr>
        <p:spPr>
          <a:xfrm>
            <a:off x="9017209" y="4860068"/>
            <a:ext cx="2571558" cy="1252651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70" name="图形">
            <a:extLst>
              <a:ext uri="{FF2B5EF4-FFF2-40B4-BE49-F238E27FC236}">
                <a16:creationId xmlns:a16="http://schemas.microsoft.com/office/drawing/2014/main" id="{38B5203B-AB7E-0C0A-7BD5-EC237E1D70E7}"/>
              </a:ext>
            </a:extLst>
          </p:cNvPr>
          <p:cNvSpPr txBox="1"/>
          <p:nvPr/>
        </p:nvSpPr>
        <p:spPr>
          <a:xfrm>
            <a:off x="9011510" y="4374929"/>
            <a:ext cx="2577987" cy="504049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在此输入小标题</a:t>
            </a:r>
          </a:p>
        </p:txBody>
      </p:sp>
      <p:sp>
        <p:nvSpPr>
          <p:cNvPr id="74" name="矩形 73">
            <a:extLst>
              <a:ext uri="{FF2B5EF4-FFF2-40B4-BE49-F238E27FC236}">
                <a16:creationId xmlns:a16="http://schemas.microsoft.com/office/drawing/2014/main" id="{3BD4ACE2-0414-3947-9EB9-0A34264EDFF3}"/>
              </a:ext>
            </a:extLst>
          </p:cNvPr>
          <p:cNvSpPr/>
          <p:nvPr/>
        </p:nvSpPr>
        <p:spPr>
          <a:xfrm>
            <a:off x="609600" y="4540250"/>
            <a:ext cx="311361" cy="14922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635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5CFA033B-BEAB-DE7C-3768-87AA6699BCED}"/>
              </a:ext>
            </a:extLst>
          </p:cNvPr>
          <p:cNvSpPr/>
          <p:nvPr/>
        </p:nvSpPr>
        <p:spPr>
          <a:xfrm>
            <a:off x="8591646" y="4554350"/>
            <a:ext cx="311361" cy="14922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635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图形">
            <a:extLst>
              <a:ext uri="{FF2B5EF4-FFF2-40B4-BE49-F238E27FC236}">
                <a16:creationId xmlns:a16="http://schemas.microsoft.com/office/drawing/2014/main" id="{A9F26AAA-87C9-4CA6-6CAF-0C942853B5B2}"/>
              </a:ext>
            </a:extLst>
          </p:cNvPr>
          <p:cNvSpPr txBox="1"/>
          <p:nvPr/>
        </p:nvSpPr>
        <p:spPr>
          <a:xfrm>
            <a:off x="5230934" y="4836778"/>
            <a:ext cx="2571558" cy="1252651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accent1"/>
                </a:solidFill>
                <a:latin typeface="+mn-ea"/>
                <a:sym typeface="+mn-ea"/>
              </a:rPr>
              <a:t>您的内容打在这里，或者通过复制您的文本后，在此框中选择粘贴，并选择保留文字。</a:t>
            </a:r>
          </a:p>
        </p:txBody>
      </p:sp>
      <p:sp>
        <p:nvSpPr>
          <p:cNvPr id="81" name="图形">
            <a:extLst>
              <a:ext uri="{FF2B5EF4-FFF2-40B4-BE49-F238E27FC236}">
                <a16:creationId xmlns:a16="http://schemas.microsoft.com/office/drawing/2014/main" id="{72A0BA1C-24C5-AEF9-B500-F8FE0F2DD440}"/>
              </a:ext>
            </a:extLst>
          </p:cNvPr>
          <p:cNvSpPr txBox="1"/>
          <p:nvPr/>
        </p:nvSpPr>
        <p:spPr>
          <a:xfrm>
            <a:off x="5225235" y="4351639"/>
            <a:ext cx="2577987" cy="504049"/>
          </a:xfrm>
          <a:prstGeom prst="rect">
            <a:avLst/>
          </a:prstGeom>
        </p:spPr>
        <p:txBody>
          <a:bodyPr vert="horz" lIns="91440" tIns="45720" rIns="91440" bIns="4572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>
              <a:lnSpc>
                <a:spcPct val="150000"/>
              </a:lnSpc>
              <a:spcBef>
                <a:spcPct val="0"/>
              </a:spcBef>
              <a:defRPr/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sym typeface="+mn-ea"/>
              </a:rPr>
              <a:t>在此输入小标题</a:t>
            </a:r>
          </a:p>
        </p:txBody>
      </p:sp>
      <p:sp>
        <p:nvSpPr>
          <p:cNvPr id="84" name="矩形 83">
            <a:extLst>
              <a:ext uri="{FF2B5EF4-FFF2-40B4-BE49-F238E27FC236}">
                <a16:creationId xmlns:a16="http://schemas.microsoft.com/office/drawing/2014/main" id="{140D42BA-A371-8454-CC28-21CB7506F47B}"/>
              </a:ext>
            </a:extLst>
          </p:cNvPr>
          <p:cNvSpPr/>
          <p:nvPr/>
        </p:nvSpPr>
        <p:spPr>
          <a:xfrm>
            <a:off x="4805371" y="4531060"/>
            <a:ext cx="311361" cy="149225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60000"/>
                  <a:lumOff val="40000"/>
                </a:schemeClr>
              </a:gs>
              <a:gs pos="76000">
                <a:schemeClr val="accent1"/>
              </a:gs>
            </a:gsLst>
            <a:lin ang="2700000" scaled="1"/>
            <a:tileRect/>
          </a:gradFill>
          <a:ln>
            <a:noFill/>
          </a:ln>
          <a:effectLst>
            <a:outerShdw blurRad="635000" dist="1905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45549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d205df6c-b792-4a03-928c-91af7008f1f3&quot;,&quot;Name&quot;:&quot;参考线01&quot;,&quot;Kind&quot;:&quot;Custom&quot;,&quot;OldGuidesSetting&quot;:{&quot;HeaderHeight&quot;:10.0,&quot;FooterHeight&quot;:5.0,&quot;SideMargin&quot;:5.0,&quot;TopMargin&quot;:5.0,&quot;BottomMargin&quot;:5.0,&quot;IntervalMargin&quot;:2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43.51851"/>
  <p:tag name="LEFT" val="-82.91937"/>
  <p:tag name="WIDTH" val="590.5"/>
  <p:tag name="HEIGHT" val="116.325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BINSHAO"/>
  <p:tag name="FONTSIZE" val="96"/>
  <p:tag name="FONTCOLOR" val="16777215"/>
  <p:tag name="FONTBOLD" val="0"/>
  <p:tag name="FONTITALIC" val="-1"/>
  <p:tag name="FONTNAME" val="MiSans Heavy"/>
  <p:tag name="NAMEASCII" val="MiSans Heavy"/>
  <p:tag name="NAMECOMPLEXSCRIPT" val="+mn-cs"/>
  <p:tag name="NAMEFAREAST" val="MiSans Heavy"/>
  <p:tag name="FONTNAMEASCII" val="MiSans Heavy"/>
  <p:tag name="TEXTALIGNMENT" val="2"/>
  <p:tag name="FONTSPACING" val="0"/>
  <p:tag name="SPACEWITHIN" val="1"/>
  <p:tag name="SPACEBEFORE" val="0"/>
  <p:tag name="SPACEAFTER" val="0"/>
  <p:tag name="MARGINBOTTOM" val="0"/>
  <p:tag name="MARGINLEFT" val="0"/>
  <p:tag name="MARGINRIGHT" val="0"/>
  <p:tag name="MARGINTOP" val="0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-82.91937"/>
  <p:tag name="T_TOP" val="-43.51851"/>
  <p:tag name="T_WIDTH" val="590.5"/>
  <p:tag name="T_HEIGTH" val="116.325"/>
  <p:tag name="T_TEXT" val="BINSHAO"/>
  <p:tag name="T_FONTCOLOR" val="16777215"/>
  <p:tag name="T_FONTNAME" val="MiSans Heavy"/>
  <p:tag name="T_FONTNAMEASCII" val="MiSans Heavy"/>
  <p:tag name="T_NAMECOMPLEXSCRIPT" val="+mn-cs"/>
  <p:tag name="T_NAMEFAREAST" val="MiSans Heavy"/>
  <p:tag name="T_FONTBOLD" val="0"/>
  <p:tag name="T_FONTSIZE" val="96"/>
  <p:tag name="T_FONTUNDERLINE" val="0"/>
  <p:tag name="T_FONTITALIC" val="-1"/>
  <p:tag name="T_FONTSPACING" val="0"/>
  <p:tag name="T_MARGINTOP" val="0"/>
  <p:tag name="T_MARGINRIGHT" val="0"/>
  <p:tag name="T_MARGINBOTTOM" val="0"/>
  <p:tag name="T_MARGINLEFT" val="0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14.12851"/>
  <p:tag name="OFFSETLEFT" val="60.24409"/>
  <p:tag name="OFFSETWIDTH" val="486.6029"/>
  <p:tag name="OFFSETHEIGHT" val="80.44803"/>
</p:tagLst>
</file>

<file path=ppt/theme/theme1.xml><?xml version="1.0" encoding="utf-8"?>
<a:theme xmlns:a="http://schemas.openxmlformats.org/drawingml/2006/main" name="51PPT模板网   www.51pptmoban.com">
  <a:themeElements>
    <a:clrScheme name="12-学术风03-旁门左道">
      <a:dk1>
        <a:sysClr val="windowText" lastClr="000000"/>
      </a:dk1>
      <a:lt1>
        <a:sysClr val="window" lastClr="FFFFFF"/>
      </a:lt1>
      <a:dk2>
        <a:srgbClr val="14317B"/>
      </a:dk2>
      <a:lt2>
        <a:srgbClr val="DBEFF9"/>
      </a:lt2>
      <a:accent1>
        <a:srgbClr val="4D10C2"/>
      </a:accent1>
      <a:accent2>
        <a:srgbClr val="27105C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MS+RO">
      <a:majorFont>
        <a:latin typeface="Roboto Black"/>
        <a:ea typeface="MiSans Heavy"/>
        <a:cs typeface=""/>
      </a:majorFont>
      <a:minorFont>
        <a:latin typeface="Roboto Light"/>
        <a:ea typeface="MiSans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294</TotalTime>
  <Words>1126</Words>
  <Application>Microsoft Office PowerPoint</Application>
  <PresentationFormat>宽屏</PresentationFormat>
  <Paragraphs>117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9" baseType="lpstr">
      <vt:lpstr>Gotham Book</vt:lpstr>
      <vt:lpstr>MiSans Heavy</vt:lpstr>
      <vt:lpstr>MiSans Medium</vt:lpstr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宋体</vt:lpstr>
      <vt:lpstr>Arial</vt:lpstr>
      <vt:lpstr>Calibri</vt:lpstr>
      <vt:lpstr>Roboto Black</vt:lpstr>
      <vt:lpstr>Roboto Light</vt:lpstr>
      <vt:lpstr>Segoe UI Light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磨砂玻璃质感紫色商务年中总结ppt模板</dc:title>
  <dc:creator>彬少</dc:creator>
  <cp:keywords>P界达人</cp:keywords>
  <dc:description>www.51pptmoban.com</dc:description>
  <cp:lastModifiedBy>Win user</cp:lastModifiedBy>
  <cp:revision>38</cp:revision>
  <dcterms:created xsi:type="dcterms:W3CDTF">2021-09-23T13:15:53Z</dcterms:created>
  <dcterms:modified xsi:type="dcterms:W3CDTF">2022-08-15T14:53:22Z</dcterms:modified>
</cp:coreProperties>
</file>