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6" r:id="rId2"/>
  </p:sldMasterIdLst>
  <p:notesMasterIdLst>
    <p:notesMasterId r:id="rId9"/>
  </p:notesMasterIdLst>
  <p:sldIdLst>
    <p:sldId id="2007580864" r:id="rId3"/>
    <p:sldId id="2007580865" r:id="rId4"/>
    <p:sldId id="2007580866" r:id="rId5"/>
    <p:sldId id="2007580867" r:id="rId6"/>
    <p:sldId id="264" r:id="rId7"/>
    <p:sldId id="267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102" y="516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6D879-3AFC-44A2-B67F-E254D5AE1EB8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5D5153-6DCE-49FD-8FA1-FF612A8F2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70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D5153-6DCE-49FD-8FA1-FF612A8F29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84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D5153-6DCE-49FD-8FA1-FF612A8F29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20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D5153-6DCE-49FD-8FA1-FF612A8F29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942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D5153-6DCE-49FD-8FA1-FF612A8F29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32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D5153-6DCE-49FD-8FA1-FF612A8F29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956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5C1216-4D7E-4F37-9C28-C592AF00C2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37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98FFF3-6C46-4D6A-BD99-59CE87045F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919A43-4476-4310-B4C4-303B7CAF30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2C4C30-5D3D-4122-A193-9894F44FF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7D984-0148-464B-A14E-65B952FE32D4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061D3D-A550-4E60-B2F7-3C4FBDB52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8B042B-0164-404D-B2AE-1A20B8DCA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5DCCD-89A7-4997-8F97-E4755F862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765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746348-2EE6-4B4D-89BA-A7FF8D201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941085-8111-40B7-BD97-AF122A8437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0BF66-4578-464A-BA04-4D2679BD0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7D984-0148-464B-A14E-65B952FE32D4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1EA427-E87E-46CB-9D3A-4E4934755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F8D477-E194-4C1C-8A16-9BBA66B31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5DCCD-89A7-4997-8F97-E4755F862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11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6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06C5958-9988-4F76-8614-175DFCD93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F4D0AC-EE45-4A89-9147-CE781A644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DD9512-28D5-4D5A-8299-4F81D4D680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7D984-0148-464B-A14E-65B952FE32D4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D952A3-51D5-4393-8BE1-320DBEA96D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C5EADA-1945-4484-91B2-DB86874183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5DCCD-89A7-4997-8F97-E4755F862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012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49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3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0" indent="-228590" algn="l" defTabSz="9143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microsoft.com/office/2007/relationships/hdphoto" Target="../media/hdphoto1.wdp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67B2F65C-7A29-42E8-B00C-1AA459F41F10}"/>
              </a:ext>
            </a:extLst>
          </p:cNvPr>
          <p:cNvGrpSpPr/>
          <p:nvPr/>
        </p:nvGrpSpPr>
        <p:grpSpPr>
          <a:xfrm flipV="1">
            <a:off x="-1386840" y="5090147"/>
            <a:ext cx="13578840" cy="3896661"/>
            <a:chOff x="-1188720" y="-2869960"/>
            <a:chExt cx="13578840" cy="3896661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7308CFB-43E3-49EB-A55F-2B71DDD3D035}"/>
                </a:ext>
              </a:extLst>
            </p:cNvPr>
            <p:cNvSpPr/>
            <p:nvPr/>
          </p:nvSpPr>
          <p:spPr>
            <a:xfrm>
              <a:off x="-1188720" y="-822960"/>
              <a:ext cx="13578840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>
              <a:solidFill>
                <a:schemeClr val="bg1">
                  <a:alpha val="1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C236089-B7E2-4AA8-9D6B-761860A967D4}"/>
                </a:ext>
              </a:extLst>
            </p:cNvPr>
            <p:cNvSpPr/>
            <p:nvPr/>
          </p:nvSpPr>
          <p:spPr>
            <a:xfrm>
              <a:off x="-1188719" y="-95089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501DA46-C1B9-481F-B8FD-507D161879EB}"/>
                </a:ext>
              </a:extLst>
            </p:cNvPr>
            <p:cNvSpPr/>
            <p:nvPr/>
          </p:nvSpPr>
          <p:spPr>
            <a:xfrm>
              <a:off x="-1188719" y="-107883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773E8E9-CF97-4ACF-923A-7C28ACC84960}"/>
                </a:ext>
              </a:extLst>
            </p:cNvPr>
            <p:cNvSpPr/>
            <p:nvPr/>
          </p:nvSpPr>
          <p:spPr>
            <a:xfrm>
              <a:off x="-1188719" y="-120677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D62F4CC-92B4-484D-8B13-63F919EC5B39}"/>
                </a:ext>
              </a:extLst>
            </p:cNvPr>
            <p:cNvSpPr/>
            <p:nvPr/>
          </p:nvSpPr>
          <p:spPr>
            <a:xfrm>
              <a:off x="-1188719" y="-133471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67F77A7-30D6-4FFE-B00A-86E326B62485}"/>
                </a:ext>
              </a:extLst>
            </p:cNvPr>
            <p:cNvSpPr/>
            <p:nvPr/>
          </p:nvSpPr>
          <p:spPr>
            <a:xfrm>
              <a:off x="-1188719" y="-146264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0A21C41-081F-4947-B0FD-3574A710AD07}"/>
                </a:ext>
              </a:extLst>
            </p:cNvPr>
            <p:cNvSpPr/>
            <p:nvPr/>
          </p:nvSpPr>
          <p:spPr>
            <a:xfrm>
              <a:off x="-1188719" y="-159058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A87CF3D-619F-4203-ABB5-056C9EAD3F5F}"/>
                </a:ext>
              </a:extLst>
            </p:cNvPr>
            <p:cNvSpPr/>
            <p:nvPr/>
          </p:nvSpPr>
          <p:spPr>
            <a:xfrm>
              <a:off x="-1188719" y="-171852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E0DCFCC-216C-4129-B639-9FF98CF9C8C8}"/>
                </a:ext>
              </a:extLst>
            </p:cNvPr>
            <p:cNvSpPr/>
            <p:nvPr/>
          </p:nvSpPr>
          <p:spPr>
            <a:xfrm>
              <a:off x="-1188719" y="-184646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2232A51-8B5F-4232-A44F-8C2C931B21E9}"/>
                </a:ext>
              </a:extLst>
            </p:cNvPr>
            <p:cNvSpPr/>
            <p:nvPr/>
          </p:nvSpPr>
          <p:spPr>
            <a:xfrm>
              <a:off x="-1188719" y="-197439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718374C-FCB8-49B0-82F7-917F57FF9106}"/>
                </a:ext>
              </a:extLst>
            </p:cNvPr>
            <p:cNvSpPr/>
            <p:nvPr/>
          </p:nvSpPr>
          <p:spPr>
            <a:xfrm>
              <a:off x="-1188719" y="-210233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44C7055-AC49-4B36-BAFB-CD23CF589189}"/>
                </a:ext>
              </a:extLst>
            </p:cNvPr>
            <p:cNvSpPr/>
            <p:nvPr/>
          </p:nvSpPr>
          <p:spPr>
            <a:xfrm>
              <a:off x="-1188719" y="-223027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2BCF5E7-37A5-4B5B-AC73-C772C6526AFB}"/>
                </a:ext>
              </a:extLst>
            </p:cNvPr>
            <p:cNvSpPr/>
            <p:nvPr/>
          </p:nvSpPr>
          <p:spPr>
            <a:xfrm>
              <a:off x="-1188719" y="-235821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556E5BA-E570-41EE-AED5-393EC992FEF4}"/>
                </a:ext>
              </a:extLst>
            </p:cNvPr>
            <p:cNvSpPr/>
            <p:nvPr/>
          </p:nvSpPr>
          <p:spPr>
            <a:xfrm>
              <a:off x="-1188719" y="-248614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2CED261-A96D-444D-B717-48EB8CD5F7A0}"/>
                </a:ext>
              </a:extLst>
            </p:cNvPr>
            <p:cNvSpPr/>
            <p:nvPr/>
          </p:nvSpPr>
          <p:spPr>
            <a:xfrm>
              <a:off x="-1188719" y="-261408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D80786A-CAC1-442A-AB88-00583C666D2A}"/>
                </a:ext>
              </a:extLst>
            </p:cNvPr>
            <p:cNvSpPr/>
            <p:nvPr/>
          </p:nvSpPr>
          <p:spPr>
            <a:xfrm>
              <a:off x="-1188719" y="-274202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18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C6FBF60-7556-4303-A18B-307C04BE7EE2}"/>
                </a:ext>
              </a:extLst>
            </p:cNvPr>
            <p:cNvSpPr/>
            <p:nvPr/>
          </p:nvSpPr>
          <p:spPr>
            <a:xfrm>
              <a:off x="-1188720" y="-2869960"/>
              <a:ext cx="13578840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>
              <a:solidFill>
                <a:schemeClr val="bg1">
                  <a:alpha val="1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73132E0C-97E1-4809-ABBB-73B6A01C7BB9}"/>
              </a:ext>
            </a:extLst>
          </p:cNvPr>
          <p:cNvSpPr/>
          <p:nvPr/>
        </p:nvSpPr>
        <p:spPr>
          <a:xfrm>
            <a:off x="0" y="6237288"/>
            <a:ext cx="12192000" cy="62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54A300-CD9F-C2E6-134D-099AEC97DB8A}"/>
              </a:ext>
            </a:extLst>
          </p:cNvPr>
          <p:cNvGrpSpPr/>
          <p:nvPr/>
        </p:nvGrpSpPr>
        <p:grpSpPr>
          <a:xfrm>
            <a:off x="-1186781" y="1834769"/>
            <a:ext cx="8685083" cy="2288744"/>
            <a:chOff x="340174" y="1946671"/>
            <a:chExt cx="6015174" cy="158515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9BFA49A-59EA-4213-B3BA-B2CEE19C5A8E}"/>
                </a:ext>
              </a:extLst>
            </p:cNvPr>
            <p:cNvSpPr txBox="1"/>
            <p:nvPr/>
          </p:nvSpPr>
          <p:spPr>
            <a:xfrm>
              <a:off x="1651446" y="1946671"/>
              <a:ext cx="3586451" cy="1273643"/>
            </a:xfrm>
            <a:prstGeom prst="rect">
              <a:avLst/>
            </a:prstGeom>
            <a:noFill/>
            <a:effectLst>
              <a:outerShdw blurRad="304800" dist="152400" dir="9900000" algn="tr" rotWithShape="0">
                <a:prstClr val="black">
                  <a:alpha val="27000"/>
                </a:prstClr>
              </a:outerShdw>
            </a:effectLst>
          </p:spPr>
          <p:txBody>
            <a:bodyPr wrap="none" lIns="68580" tIns="34290" rIns="68580" bIns="3429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-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好身体" panose="00020600040101010101" pitchFamily="18" charset="-122"/>
                  <a:ea typeface="优设好身体" panose="00020600040101010101" pitchFamily="18" charset="-122"/>
                  <a:cs typeface="OPPOSans H" panose="00020600040101010101" pitchFamily="18" charset="-122"/>
                </a:rPr>
                <a:t>为爱筑家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75BD9CB-0363-4BD3-9C79-C47E74D52595}"/>
                </a:ext>
              </a:extLst>
            </p:cNvPr>
            <p:cNvSpPr/>
            <p:nvPr/>
          </p:nvSpPr>
          <p:spPr>
            <a:xfrm>
              <a:off x="340174" y="3169450"/>
              <a:ext cx="6015174" cy="362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1E06E"/>
                  </a:solidFill>
                  <a:effectLst/>
                  <a:uLnTx/>
                  <a:uFillTx/>
                  <a:latin typeface="Segoe Script" panose="030B0504020000000003" pitchFamily="66" charset="0"/>
                  <a:ea typeface="等线" panose="02010600030101010101" pitchFamily="2" charset="-122"/>
                  <a:cs typeface="+mn-cs"/>
                </a:rPr>
                <a:t>Build a home for love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1E06E"/>
                </a:solidFill>
                <a:effectLst/>
                <a:uLnTx/>
                <a:uFillTx/>
                <a:latin typeface="Segoe Script" panose="030B0504020000000003" pitchFamily="66" charset="0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8416DB7-0E0C-4CE8-B53D-DEA2DBA0930C}"/>
              </a:ext>
            </a:extLst>
          </p:cNvPr>
          <p:cNvSpPr txBox="1"/>
          <p:nvPr/>
        </p:nvSpPr>
        <p:spPr>
          <a:xfrm>
            <a:off x="9395968" y="6426984"/>
            <a:ext cx="2279359" cy="37702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Alibaba Sans" panose="020B0503020203040204" pitchFamily="34" charset="0"/>
              </a:rPr>
              <a:t>红樱桃装饰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280EEDE-E732-48EC-A7FB-8C615A698153}"/>
              </a:ext>
            </a:extLst>
          </p:cNvPr>
          <p:cNvGrpSpPr/>
          <p:nvPr/>
        </p:nvGrpSpPr>
        <p:grpSpPr>
          <a:xfrm rot="21362162">
            <a:off x="-528855" y="-3135001"/>
            <a:ext cx="13578840" cy="3896661"/>
            <a:chOff x="-1188720" y="-2869960"/>
            <a:chExt cx="13578840" cy="389666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E507F18-61A4-44E5-AD6A-AF8780F85AF7}"/>
                </a:ext>
              </a:extLst>
            </p:cNvPr>
            <p:cNvSpPr/>
            <p:nvPr/>
          </p:nvSpPr>
          <p:spPr>
            <a:xfrm>
              <a:off x="-1188720" y="-822960"/>
              <a:ext cx="13578840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26E1323-2ABD-4A5A-8D07-623ECD8E018D}"/>
                </a:ext>
              </a:extLst>
            </p:cNvPr>
            <p:cNvSpPr/>
            <p:nvPr/>
          </p:nvSpPr>
          <p:spPr>
            <a:xfrm>
              <a:off x="-1188719" y="-95089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4BED836-B943-48E7-B98F-1EA1FE2FBCD9}"/>
                </a:ext>
              </a:extLst>
            </p:cNvPr>
            <p:cNvSpPr/>
            <p:nvPr/>
          </p:nvSpPr>
          <p:spPr>
            <a:xfrm>
              <a:off x="-1188719" y="-107883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62A959A-62D2-4FA4-8AAA-9C0D249785D5}"/>
                </a:ext>
              </a:extLst>
            </p:cNvPr>
            <p:cNvSpPr/>
            <p:nvPr/>
          </p:nvSpPr>
          <p:spPr>
            <a:xfrm>
              <a:off x="-1188719" y="-120677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2753CDE-C0C2-48CB-80DC-DBC5AA1818F6}"/>
                </a:ext>
              </a:extLst>
            </p:cNvPr>
            <p:cNvSpPr/>
            <p:nvPr/>
          </p:nvSpPr>
          <p:spPr>
            <a:xfrm>
              <a:off x="-1188719" y="-133471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0F501FE-AC95-485D-BD68-47488F4D8465}"/>
                </a:ext>
              </a:extLst>
            </p:cNvPr>
            <p:cNvSpPr/>
            <p:nvPr/>
          </p:nvSpPr>
          <p:spPr>
            <a:xfrm>
              <a:off x="-1188719" y="-146264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D8FB8C1-0074-4B9D-A46F-BFF9ECFA8D53}"/>
                </a:ext>
              </a:extLst>
            </p:cNvPr>
            <p:cNvSpPr/>
            <p:nvPr/>
          </p:nvSpPr>
          <p:spPr>
            <a:xfrm>
              <a:off x="-1188719" y="-159058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8C73B1E-33D0-4791-8C65-D17A21E0A1D8}"/>
                </a:ext>
              </a:extLst>
            </p:cNvPr>
            <p:cNvSpPr/>
            <p:nvPr/>
          </p:nvSpPr>
          <p:spPr>
            <a:xfrm>
              <a:off x="-1188719" y="-171852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27AE7DB-C13E-4B21-9632-DA06AA6653EF}"/>
                </a:ext>
              </a:extLst>
            </p:cNvPr>
            <p:cNvSpPr/>
            <p:nvPr/>
          </p:nvSpPr>
          <p:spPr>
            <a:xfrm>
              <a:off x="-1188719" y="-184646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DE20162-EE8E-402E-9AFD-0FB00717CA11}"/>
                </a:ext>
              </a:extLst>
            </p:cNvPr>
            <p:cNvSpPr/>
            <p:nvPr/>
          </p:nvSpPr>
          <p:spPr>
            <a:xfrm>
              <a:off x="-1188719" y="-197439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4E05BAC-88A9-497A-8DAE-976C46A62CC4}"/>
                </a:ext>
              </a:extLst>
            </p:cNvPr>
            <p:cNvSpPr/>
            <p:nvPr/>
          </p:nvSpPr>
          <p:spPr>
            <a:xfrm>
              <a:off x="-1188719" y="-210233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8607618-F014-46EB-86B7-A9A78ED569D9}"/>
                </a:ext>
              </a:extLst>
            </p:cNvPr>
            <p:cNvSpPr/>
            <p:nvPr/>
          </p:nvSpPr>
          <p:spPr>
            <a:xfrm>
              <a:off x="-1188719" y="-223027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921DD9D-C970-4402-BE67-AE15C89A09D1}"/>
                </a:ext>
              </a:extLst>
            </p:cNvPr>
            <p:cNvSpPr/>
            <p:nvPr/>
          </p:nvSpPr>
          <p:spPr>
            <a:xfrm>
              <a:off x="-1188719" y="-2358210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952ACBF-4C71-43D5-AE6B-336FF850B787}"/>
                </a:ext>
              </a:extLst>
            </p:cNvPr>
            <p:cNvSpPr/>
            <p:nvPr/>
          </p:nvSpPr>
          <p:spPr>
            <a:xfrm>
              <a:off x="-1188719" y="-2486148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70574E5-BF5B-4BFC-90C0-69AFBF2759C0}"/>
                </a:ext>
              </a:extLst>
            </p:cNvPr>
            <p:cNvSpPr/>
            <p:nvPr/>
          </p:nvSpPr>
          <p:spPr>
            <a:xfrm>
              <a:off x="-1188719" y="-2614085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8B0857B-B80D-4EF4-85E3-DE67483409AF}"/>
                </a:ext>
              </a:extLst>
            </p:cNvPr>
            <p:cNvSpPr/>
            <p:nvPr/>
          </p:nvSpPr>
          <p:spPr>
            <a:xfrm>
              <a:off x="-1188719" y="-2742023"/>
              <a:ext cx="13578839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alpha val="53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CED2C26-19BA-4611-8EDC-CBD765BA5F57}"/>
                </a:ext>
              </a:extLst>
            </p:cNvPr>
            <p:cNvSpPr/>
            <p:nvPr/>
          </p:nvSpPr>
          <p:spPr>
            <a:xfrm>
              <a:off x="-1188720" y="-2869960"/>
              <a:ext cx="13578840" cy="1849661"/>
            </a:xfrm>
            <a:custGeom>
              <a:avLst/>
              <a:gdLst>
                <a:gd name="connsiteX0" fmla="*/ 0 w 13578840"/>
                <a:gd name="connsiteY0" fmla="*/ 472440 h 1849661"/>
                <a:gd name="connsiteX1" fmla="*/ 2438400 w 13578840"/>
                <a:gd name="connsiteY1" fmla="*/ 1844040 h 1849661"/>
                <a:gd name="connsiteX2" fmla="*/ 6233160 w 13578840"/>
                <a:gd name="connsiteY2" fmla="*/ 990600 h 1849661"/>
                <a:gd name="connsiteX3" fmla="*/ 9403080 w 13578840"/>
                <a:gd name="connsiteY3" fmla="*/ 1828800 h 1849661"/>
                <a:gd name="connsiteX4" fmla="*/ 12664440 w 13578840"/>
                <a:gd name="connsiteY4" fmla="*/ 929640 h 1849661"/>
                <a:gd name="connsiteX5" fmla="*/ 13578840 w 13578840"/>
                <a:gd name="connsiteY5" fmla="*/ 0 h 18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8840" h="1849661">
                  <a:moveTo>
                    <a:pt x="0" y="472440"/>
                  </a:moveTo>
                  <a:cubicBezTo>
                    <a:pt x="699770" y="1115060"/>
                    <a:pt x="1399540" y="1757680"/>
                    <a:pt x="2438400" y="1844040"/>
                  </a:cubicBezTo>
                  <a:cubicBezTo>
                    <a:pt x="3477260" y="1930400"/>
                    <a:pt x="5072380" y="993140"/>
                    <a:pt x="6233160" y="990600"/>
                  </a:cubicBezTo>
                  <a:cubicBezTo>
                    <a:pt x="7393940" y="988060"/>
                    <a:pt x="8331200" y="1838960"/>
                    <a:pt x="9403080" y="1828800"/>
                  </a:cubicBezTo>
                  <a:cubicBezTo>
                    <a:pt x="10474960" y="1818640"/>
                    <a:pt x="11968480" y="1234440"/>
                    <a:pt x="12664440" y="929640"/>
                  </a:cubicBezTo>
                  <a:cubicBezTo>
                    <a:pt x="13360400" y="624840"/>
                    <a:pt x="13469620" y="312420"/>
                    <a:pt x="13578840" y="0"/>
                  </a:cubicBezTo>
                </a:path>
              </a:pathLst>
            </a:custGeom>
            <a:noFill/>
            <a:ln>
              <a:solidFill>
                <a:schemeClr val="bg1">
                  <a:alpha val="5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B0AA177-21C9-3F05-E9C4-FD155CA1603C}"/>
              </a:ext>
            </a:extLst>
          </p:cNvPr>
          <p:cNvGrpSpPr/>
          <p:nvPr/>
        </p:nvGrpSpPr>
        <p:grpSpPr>
          <a:xfrm>
            <a:off x="841713" y="6386754"/>
            <a:ext cx="1227720" cy="363279"/>
            <a:chOff x="1715067" y="1212794"/>
            <a:chExt cx="8883160" cy="2628498"/>
          </a:xfrm>
          <a:solidFill>
            <a:srgbClr val="C1151B"/>
          </a:solidFill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7DF20225-3A95-2A93-8C00-C6B0FF952996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  <a:grpFill/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22B68A3-D927-5516-9273-51FC54BF054E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727408C-D69C-9186-5C27-D033A7DB921C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3CD4259-8533-0165-730A-0F8148E90A4A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87C5CBB-4D31-7EBB-686E-0C81CE5EAF3E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B735C730-73D6-A960-7E87-992CC1E2DE44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CD374F3-E1AF-02DD-7162-10829F1B5C34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70FDE8F-D06A-3D43-5058-CE243E3F3977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grpFill/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74" name="TextBox 72">
              <a:extLst>
                <a:ext uri="{FF2B5EF4-FFF2-40B4-BE49-F238E27FC236}">
                  <a16:creationId xmlns:a16="http://schemas.microsoft.com/office/drawing/2014/main" id="{0D7BA852-0FC6-D71D-2F23-51FC831E816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cs typeface="+mn-cs"/>
              </a:endParaRPr>
            </a:p>
          </p:txBody>
        </p:sp>
        <p:sp>
          <p:nvSpPr>
            <p:cNvPr id="75" name="TextBox 76">
              <a:extLst>
                <a:ext uri="{FF2B5EF4-FFF2-40B4-BE49-F238E27FC236}">
                  <a16:creationId xmlns:a16="http://schemas.microsoft.com/office/drawing/2014/main" id="{1E19B8A5-78D8-B478-B90B-7291DE86BE3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 SemiBold" panose="00000700000000000000" pitchFamily="50" charset="0"/>
                <a:ea typeface="阿里巴巴普惠体 M"/>
                <a:cs typeface="Poppins SemiBold" panose="00000700000000000000" pitchFamily="50" charset="0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C5B5B5F-20EB-9132-D9D3-4F31290576AE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8F269C52-C315-A793-41E9-910BFEBFA3D8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0879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 descr="图片包含 鸟, 线, 刀, 群&#10;&#10;描述已自动生成">
            <a:extLst>
              <a:ext uri="{FF2B5EF4-FFF2-40B4-BE49-F238E27FC236}">
                <a16:creationId xmlns:a16="http://schemas.microsoft.com/office/drawing/2014/main" id="{5A3B6DC4-4397-4B5A-668C-3E8318628E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0" y="0"/>
            <a:ext cx="8940296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3B259E8E-7253-4FF9-6DB7-886C634D966A}"/>
              </a:ext>
            </a:extLst>
          </p:cNvPr>
          <p:cNvGrpSpPr/>
          <p:nvPr/>
        </p:nvGrpSpPr>
        <p:grpSpPr>
          <a:xfrm>
            <a:off x="838200" y="1413152"/>
            <a:ext cx="4356596" cy="5918200"/>
            <a:chOff x="838200" y="1413152"/>
            <a:chExt cx="4356596" cy="5918200"/>
          </a:xfrm>
        </p:grpSpPr>
        <p:sp>
          <p:nvSpPr>
            <p:cNvPr id="7" name="矩形: 剪去单角 6">
              <a:extLst>
                <a:ext uri="{FF2B5EF4-FFF2-40B4-BE49-F238E27FC236}">
                  <a16:creationId xmlns:a16="http://schemas.microsoft.com/office/drawing/2014/main" id="{17F701F8-A53B-EA64-36F1-F29F028B285D}"/>
                </a:ext>
              </a:extLst>
            </p:cNvPr>
            <p:cNvSpPr/>
            <p:nvPr/>
          </p:nvSpPr>
          <p:spPr>
            <a:xfrm>
              <a:off x="838200" y="1413152"/>
              <a:ext cx="2870200" cy="5918200"/>
            </a:xfrm>
            <a:prstGeom prst="snip1Rect">
              <a:avLst/>
            </a:prstGeom>
            <a:gradFill>
              <a:gsLst>
                <a:gs pos="30000">
                  <a:srgbClr val="C1151B">
                    <a:lumMod val="2000"/>
                    <a:lumOff val="98000"/>
                  </a:srgbClr>
                </a:gs>
                <a:gs pos="100000">
                  <a:srgbClr val="FFE5E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62" name="平行四边形 261">
              <a:extLst>
                <a:ext uri="{FF2B5EF4-FFF2-40B4-BE49-F238E27FC236}">
                  <a16:creationId xmlns:a16="http://schemas.microsoft.com/office/drawing/2014/main" id="{5883A643-7309-DB5B-5603-F6B54ACD036F}"/>
                </a:ext>
              </a:extLst>
            </p:cNvPr>
            <p:cNvSpPr/>
            <p:nvPr/>
          </p:nvSpPr>
          <p:spPr>
            <a:xfrm flipH="1">
              <a:off x="2600620" y="1465956"/>
              <a:ext cx="853780" cy="613796"/>
            </a:xfrm>
            <a:prstGeom prst="parallelogram">
              <a:avLst>
                <a:gd name="adj" fmla="val 102679"/>
              </a:avLst>
            </a:prstGeom>
            <a:gradFill>
              <a:gsLst>
                <a:gs pos="30000">
                  <a:srgbClr val="F17F82">
                    <a:alpha val="36000"/>
                  </a:srgbClr>
                </a:gs>
                <a:gs pos="100000">
                  <a:srgbClr val="FFE5E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61" name="平行四边形 260">
              <a:extLst>
                <a:ext uri="{FF2B5EF4-FFF2-40B4-BE49-F238E27FC236}">
                  <a16:creationId xmlns:a16="http://schemas.microsoft.com/office/drawing/2014/main" id="{755B43B4-6A7D-80DE-9497-F3F7495F9627}"/>
                </a:ext>
              </a:extLst>
            </p:cNvPr>
            <p:cNvSpPr/>
            <p:nvPr/>
          </p:nvSpPr>
          <p:spPr>
            <a:xfrm flipH="1">
              <a:off x="2434164" y="1413152"/>
              <a:ext cx="1090883" cy="847108"/>
            </a:xfrm>
            <a:prstGeom prst="parallelogram">
              <a:avLst>
                <a:gd name="adj" fmla="val 102679"/>
              </a:avLst>
            </a:prstGeom>
            <a:gradFill>
              <a:gsLst>
                <a:gs pos="30000">
                  <a:srgbClr val="F17F82"/>
                </a:gs>
                <a:gs pos="100000">
                  <a:srgbClr val="FFE5E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id="{08C9B530-0178-5B8E-A1B7-6EE9131E728B}"/>
                </a:ext>
              </a:extLst>
            </p:cNvPr>
            <p:cNvGrpSpPr/>
            <p:nvPr/>
          </p:nvGrpSpPr>
          <p:grpSpPr>
            <a:xfrm>
              <a:off x="969498" y="1770566"/>
              <a:ext cx="2444318" cy="461665"/>
              <a:chOff x="613519" y="2259014"/>
              <a:chExt cx="2444318" cy="461665"/>
            </a:xfrm>
          </p:grpSpPr>
          <p:sp>
            <p:nvSpPr>
              <p:cNvPr id="245" name="TextBox 45">
                <a:extLst>
                  <a:ext uri="{FF2B5EF4-FFF2-40B4-BE49-F238E27FC236}">
                    <a16:creationId xmlns:a16="http://schemas.microsoft.com/office/drawing/2014/main" id="{576F18A5-2795-77FB-E10B-16DCEA18D316}"/>
                  </a:ext>
                </a:extLst>
              </p:cNvPr>
              <p:cNvSpPr txBox="1"/>
              <p:nvPr/>
            </p:nvSpPr>
            <p:spPr>
              <a:xfrm>
                <a:off x="923919" y="2259014"/>
                <a:ext cx="213391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1151B"/>
                    </a:solidFill>
                    <a:effectLst/>
                    <a:uLnTx/>
                    <a:uFillTx/>
                    <a:latin typeface="阿里巴巴普惠体 B"/>
                    <a:ea typeface="阿里巴巴普惠体 B"/>
                    <a:cs typeface="+mn-cs"/>
                  </a:rPr>
                  <a:t>个性化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B"/>
                    <a:ea typeface="阿里巴巴普惠体 B"/>
                    <a:cs typeface="+mn-cs"/>
                  </a:rPr>
                  <a:t>专业设计</a:t>
                </a:r>
              </a:p>
            </p:txBody>
          </p:sp>
          <p:grpSp>
            <p:nvGrpSpPr>
              <p:cNvPr id="246" name="组合 245">
                <a:extLst>
                  <a:ext uri="{FF2B5EF4-FFF2-40B4-BE49-F238E27FC236}">
                    <a16:creationId xmlns:a16="http://schemas.microsoft.com/office/drawing/2014/main" id="{CBDE0215-B046-1969-9217-2E5CF3C53D29}"/>
                  </a:ext>
                </a:extLst>
              </p:cNvPr>
              <p:cNvGrpSpPr/>
              <p:nvPr/>
            </p:nvGrpSpPr>
            <p:grpSpPr>
              <a:xfrm>
                <a:off x="613519" y="2335585"/>
                <a:ext cx="307627" cy="308522"/>
                <a:chOff x="885680" y="2356479"/>
                <a:chExt cx="204585" cy="205180"/>
              </a:xfrm>
            </p:grpSpPr>
            <p:sp>
              <p:nvSpPr>
                <p:cNvPr id="247" name="椭圆 246">
                  <a:extLst>
                    <a:ext uri="{FF2B5EF4-FFF2-40B4-BE49-F238E27FC236}">
                      <a16:creationId xmlns:a16="http://schemas.microsoft.com/office/drawing/2014/main" id="{746A9E14-CC8D-C6C7-189F-039419799491}"/>
                    </a:ext>
                  </a:extLst>
                </p:cNvPr>
                <p:cNvSpPr/>
                <p:nvPr/>
              </p:nvSpPr>
              <p:spPr>
                <a:xfrm>
                  <a:off x="906206" y="2377259"/>
                  <a:ext cx="163490" cy="163490"/>
                </a:xfrm>
                <a:prstGeom prst="ellipse">
                  <a:avLst/>
                </a:prstGeom>
                <a:gradFill flip="none" rotWithShape="1">
                  <a:gsLst>
                    <a:gs pos="96000">
                      <a:srgbClr val="C1151B"/>
                    </a:gs>
                    <a:gs pos="2041">
                      <a:srgbClr val="C1151B">
                        <a:lumMod val="19000"/>
                        <a:lumOff val="81000"/>
                      </a:srgbClr>
                    </a:gs>
                    <a:gs pos="50000">
                      <a:srgbClr val="C1151B">
                        <a:lumMod val="70000"/>
                        <a:lumOff val="30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48" name="Freeform 7">
                  <a:extLst>
                    <a:ext uri="{FF2B5EF4-FFF2-40B4-BE49-F238E27FC236}">
                      <a16:creationId xmlns:a16="http://schemas.microsoft.com/office/drawing/2014/main" id="{60882F6D-7A4B-D8FB-4922-597F11D9CB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5680" y="2356479"/>
                  <a:ext cx="204585" cy="205180"/>
                </a:xfrm>
                <a:custGeom>
                  <a:avLst/>
                  <a:gdLst>
                    <a:gd name="T0" fmla="*/ 4160 w 4219"/>
                    <a:gd name="T1" fmla="*/ 1856 h 4231"/>
                    <a:gd name="T2" fmla="*/ 4119 w 4219"/>
                    <a:gd name="T3" fmla="*/ 2543 h 4231"/>
                    <a:gd name="T4" fmla="*/ 3855 w 4219"/>
                    <a:gd name="T5" fmla="*/ 3194 h 4231"/>
                    <a:gd name="T6" fmla="*/ 3380 w 4219"/>
                    <a:gd name="T7" fmla="*/ 3733 h 4231"/>
                    <a:gd name="T8" fmla="*/ 2756 w 4219"/>
                    <a:gd name="T9" fmla="*/ 4070 h 4231"/>
                    <a:gd name="T10" fmla="*/ 2045 w 4219"/>
                    <a:gd name="T11" fmla="*/ 4177 h 4231"/>
                    <a:gd name="T12" fmla="*/ 1349 w 4219"/>
                    <a:gd name="T13" fmla="*/ 4029 h 4231"/>
                    <a:gd name="T14" fmla="*/ 755 w 4219"/>
                    <a:gd name="T15" fmla="*/ 3656 h 4231"/>
                    <a:gd name="T16" fmla="*/ 308 w 4219"/>
                    <a:gd name="T17" fmla="*/ 3094 h 4231"/>
                    <a:gd name="T18" fmla="*/ 86 w 4219"/>
                    <a:gd name="T19" fmla="*/ 2420 h 4231"/>
                    <a:gd name="T20" fmla="*/ 104 w 4219"/>
                    <a:gd name="T21" fmla="*/ 1702 h 4231"/>
                    <a:gd name="T22" fmla="*/ 368 w 4219"/>
                    <a:gd name="T23" fmla="*/ 1024 h 4231"/>
                    <a:gd name="T24" fmla="*/ 847 w 4219"/>
                    <a:gd name="T25" fmla="*/ 486 h 4231"/>
                    <a:gd name="T26" fmla="*/ 1476 w 4219"/>
                    <a:gd name="T27" fmla="*/ 152 h 4231"/>
                    <a:gd name="T28" fmla="*/ 2181 w 4219"/>
                    <a:gd name="T29" fmla="*/ 53 h 4231"/>
                    <a:gd name="T30" fmla="*/ 2876 w 4219"/>
                    <a:gd name="T31" fmla="*/ 201 h 4231"/>
                    <a:gd name="T32" fmla="*/ 3478 w 4219"/>
                    <a:gd name="T33" fmla="*/ 579 h 4231"/>
                    <a:gd name="T34" fmla="*/ 3923 w 4219"/>
                    <a:gd name="T35" fmla="*/ 1145 h 4231"/>
                    <a:gd name="T36" fmla="*/ 3937 w 4219"/>
                    <a:gd name="T37" fmla="*/ 1374 h 4231"/>
                    <a:gd name="T38" fmla="*/ 3586 w 4219"/>
                    <a:gd name="T39" fmla="*/ 853 h 4231"/>
                    <a:gd name="T40" fmla="*/ 3066 w 4219"/>
                    <a:gd name="T41" fmla="*/ 420 h 4231"/>
                    <a:gd name="T42" fmla="*/ 2437 w 4219"/>
                    <a:gd name="T43" fmla="*/ 197 h 4231"/>
                    <a:gd name="T44" fmla="*/ 1761 w 4219"/>
                    <a:gd name="T45" fmla="*/ 200 h 4231"/>
                    <a:gd name="T46" fmla="*/ 1137 w 4219"/>
                    <a:gd name="T47" fmla="*/ 435 h 4231"/>
                    <a:gd name="T48" fmla="*/ 622 w 4219"/>
                    <a:gd name="T49" fmla="*/ 872 h 4231"/>
                    <a:gd name="T50" fmla="*/ 295 w 4219"/>
                    <a:gd name="T51" fmla="*/ 1453 h 4231"/>
                    <a:gd name="T52" fmla="*/ 178 w 4219"/>
                    <a:gd name="T53" fmla="*/ 2117 h 4231"/>
                    <a:gd name="T54" fmla="*/ 294 w 4219"/>
                    <a:gd name="T55" fmla="*/ 2781 h 4231"/>
                    <a:gd name="T56" fmla="*/ 633 w 4219"/>
                    <a:gd name="T57" fmla="*/ 3375 h 4231"/>
                    <a:gd name="T58" fmla="*/ 1152 w 4219"/>
                    <a:gd name="T59" fmla="*/ 3808 h 4231"/>
                    <a:gd name="T60" fmla="*/ 1780 w 4219"/>
                    <a:gd name="T61" fmla="*/ 4031 h 4231"/>
                    <a:gd name="T62" fmla="*/ 2456 w 4219"/>
                    <a:gd name="T63" fmla="*/ 4030 h 4231"/>
                    <a:gd name="T64" fmla="*/ 3089 w 4219"/>
                    <a:gd name="T65" fmla="*/ 3797 h 4231"/>
                    <a:gd name="T66" fmla="*/ 3613 w 4219"/>
                    <a:gd name="T67" fmla="*/ 3354 h 4231"/>
                    <a:gd name="T68" fmla="*/ 3941 w 4219"/>
                    <a:gd name="T69" fmla="*/ 2759 h 4231"/>
                    <a:gd name="T70" fmla="*/ 4049 w 4219"/>
                    <a:gd name="T71" fmla="*/ 2092 h 4231"/>
                    <a:gd name="T72" fmla="*/ 3937 w 4219"/>
                    <a:gd name="T73" fmla="*/ 1374 h 4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219" h="4231">
                      <a:moveTo>
                        <a:pt x="4054" y="1413"/>
                      </a:moveTo>
                      <a:cubicBezTo>
                        <a:pt x="4020" y="1573"/>
                        <a:pt x="4065" y="1717"/>
                        <a:pt x="4160" y="1856"/>
                      </a:cubicBezTo>
                      <a:cubicBezTo>
                        <a:pt x="4219" y="1942"/>
                        <a:pt x="4218" y="2045"/>
                        <a:pt x="4167" y="2138"/>
                      </a:cubicBezTo>
                      <a:cubicBezTo>
                        <a:pt x="4097" y="2268"/>
                        <a:pt x="4083" y="2400"/>
                        <a:pt x="4119" y="2543"/>
                      </a:cubicBezTo>
                      <a:cubicBezTo>
                        <a:pt x="4149" y="2666"/>
                        <a:pt x="4117" y="2774"/>
                        <a:pt x="4019" y="2861"/>
                      </a:cubicBezTo>
                      <a:cubicBezTo>
                        <a:pt x="3920" y="2949"/>
                        <a:pt x="3865" y="3060"/>
                        <a:pt x="3855" y="3194"/>
                      </a:cubicBezTo>
                      <a:cubicBezTo>
                        <a:pt x="3845" y="3326"/>
                        <a:pt x="3778" y="3420"/>
                        <a:pt x="3655" y="3470"/>
                      </a:cubicBezTo>
                      <a:cubicBezTo>
                        <a:pt x="3527" y="3521"/>
                        <a:pt x="3437" y="3609"/>
                        <a:pt x="3380" y="3733"/>
                      </a:cubicBezTo>
                      <a:cubicBezTo>
                        <a:pt x="3326" y="3851"/>
                        <a:pt x="3233" y="3914"/>
                        <a:pt x="3104" y="3919"/>
                      </a:cubicBezTo>
                      <a:cubicBezTo>
                        <a:pt x="2966" y="3923"/>
                        <a:pt x="2851" y="3973"/>
                        <a:pt x="2756" y="4070"/>
                      </a:cubicBezTo>
                      <a:cubicBezTo>
                        <a:pt x="2665" y="4163"/>
                        <a:pt x="2556" y="4192"/>
                        <a:pt x="2433" y="4152"/>
                      </a:cubicBezTo>
                      <a:cubicBezTo>
                        <a:pt x="2299" y="4108"/>
                        <a:pt x="2172" y="4117"/>
                        <a:pt x="2045" y="4177"/>
                      </a:cubicBezTo>
                      <a:cubicBezTo>
                        <a:pt x="1931" y="4231"/>
                        <a:pt x="1821" y="4218"/>
                        <a:pt x="1722" y="4141"/>
                      </a:cubicBezTo>
                      <a:cubicBezTo>
                        <a:pt x="1612" y="4054"/>
                        <a:pt x="1489" y="4017"/>
                        <a:pt x="1349" y="4029"/>
                      </a:cubicBezTo>
                      <a:cubicBezTo>
                        <a:pt x="1216" y="4040"/>
                        <a:pt x="1116" y="3985"/>
                        <a:pt x="1046" y="3872"/>
                      </a:cubicBezTo>
                      <a:cubicBezTo>
                        <a:pt x="978" y="3762"/>
                        <a:pt x="881" y="3689"/>
                        <a:pt x="755" y="3656"/>
                      </a:cubicBezTo>
                      <a:cubicBezTo>
                        <a:pt x="623" y="3621"/>
                        <a:pt x="542" y="3538"/>
                        <a:pt x="514" y="3403"/>
                      </a:cubicBezTo>
                      <a:cubicBezTo>
                        <a:pt x="487" y="3273"/>
                        <a:pt x="418" y="3170"/>
                        <a:pt x="308" y="3094"/>
                      </a:cubicBezTo>
                      <a:cubicBezTo>
                        <a:pt x="199" y="3018"/>
                        <a:pt x="153" y="2914"/>
                        <a:pt x="172" y="2782"/>
                      </a:cubicBezTo>
                      <a:cubicBezTo>
                        <a:pt x="191" y="2650"/>
                        <a:pt x="163" y="2529"/>
                        <a:pt x="86" y="2420"/>
                      </a:cubicBezTo>
                      <a:cubicBezTo>
                        <a:pt x="7" y="2308"/>
                        <a:pt x="0" y="2192"/>
                        <a:pt x="64" y="2071"/>
                      </a:cubicBezTo>
                      <a:cubicBezTo>
                        <a:pt x="126" y="1953"/>
                        <a:pt x="140" y="1830"/>
                        <a:pt x="104" y="1702"/>
                      </a:cubicBezTo>
                      <a:cubicBezTo>
                        <a:pt x="67" y="1573"/>
                        <a:pt x="101" y="1464"/>
                        <a:pt x="199" y="1375"/>
                      </a:cubicBezTo>
                      <a:cubicBezTo>
                        <a:pt x="302" y="1280"/>
                        <a:pt x="357" y="1164"/>
                        <a:pt x="368" y="1024"/>
                      </a:cubicBezTo>
                      <a:cubicBezTo>
                        <a:pt x="377" y="903"/>
                        <a:pt x="442" y="814"/>
                        <a:pt x="553" y="768"/>
                      </a:cubicBezTo>
                      <a:cubicBezTo>
                        <a:pt x="690" y="712"/>
                        <a:pt x="785" y="620"/>
                        <a:pt x="847" y="486"/>
                      </a:cubicBezTo>
                      <a:cubicBezTo>
                        <a:pt x="898" y="377"/>
                        <a:pt x="991" y="317"/>
                        <a:pt x="1112" y="313"/>
                      </a:cubicBezTo>
                      <a:cubicBezTo>
                        <a:pt x="1257" y="309"/>
                        <a:pt x="1375" y="254"/>
                        <a:pt x="1476" y="152"/>
                      </a:cubicBezTo>
                      <a:cubicBezTo>
                        <a:pt x="1561" y="66"/>
                        <a:pt x="1668" y="41"/>
                        <a:pt x="1783" y="78"/>
                      </a:cubicBezTo>
                      <a:cubicBezTo>
                        <a:pt x="1920" y="122"/>
                        <a:pt x="2050" y="115"/>
                        <a:pt x="2181" y="53"/>
                      </a:cubicBezTo>
                      <a:cubicBezTo>
                        <a:pt x="2290" y="0"/>
                        <a:pt x="2399" y="13"/>
                        <a:pt x="2494" y="87"/>
                      </a:cubicBezTo>
                      <a:cubicBezTo>
                        <a:pt x="2608" y="176"/>
                        <a:pt x="2732" y="214"/>
                        <a:pt x="2876" y="201"/>
                      </a:cubicBezTo>
                      <a:cubicBezTo>
                        <a:pt x="3000" y="189"/>
                        <a:pt x="3099" y="241"/>
                        <a:pt x="3166" y="347"/>
                      </a:cubicBezTo>
                      <a:cubicBezTo>
                        <a:pt x="3240" y="466"/>
                        <a:pt x="3342" y="543"/>
                        <a:pt x="3478" y="579"/>
                      </a:cubicBezTo>
                      <a:cubicBezTo>
                        <a:pt x="3599" y="610"/>
                        <a:pt x="3677" y="691"/>
                        <a:pt x="3702" y="813"/>
                      </a:cubicBezTo>
                      <a:cubicBezTo>
                        <a:pt x="3732" y="954"/>
                        <a:pt x="3804" y="1063"/>
                        <a:pt x="3923" y="1145"/>
                      </a:cubicBezTo>
                      <a:cubicBezTo>
                        <a:pt x="4014" y="1207"/>
                        <a:pt x="4052" y="1298"/>
                        <a:pt x="4054" y="1413"/>
                      </a:cubicBezTo>
                      <a:close/>
                      <a:moveTo>
                        <a:pt x="3937" y="1374"/>
                      </a:moveTo>
                      <a:cubicBezTo>
                        <a:pt x="3913" y="1341"/>
                        <a:pt x="3883" y="1275"/>
                        <a:pt x="3834" y="1236"/>
                      </a:cubicBezTo>
                      <a:cubicBezTo>
                        <a:pt x="3707" y="1134"/>
                        <a:pt x="3618" y="1013"/>
                        <a:pt x="3586" y="853"/>
                      </a:cubicBezTo>
                      <a:cubicBezTo>
                        <a:pt x="3570" y="770"/>
                        <a:pt x="3522" y="716"/>
                        <a:pt x="3440" y="695"/>
                      </a:cubicBezTo>
                      <a:cubicBezTo>
                        <a:pt x="3278" y="654"/>
                        <a:pt x="3154" y="561"/>
                        <a:pt x="3066" y="420"/>
                      </a:cubicBezTo>
                      <a:cubicBezTo>
                        <a:pt x="3021" y="348"/>
                        <a:pt x="2959" y="316"/>
                        <a:pt x="2874" y="324"/>
                      </a:cubicBezTo>
                      <a:cubicBezTo>
                        <a:pt x="2711" y="340"/>
                        <a:pt x="2565" y="297"/>
                        <a:pt x="2437" y="197"/>
                      </a:cubicBezTo>
                      <a:cubicBezTo>
                        <a:pt x="2367" y="142"/>
                        <a:pt x="2295" y="134"/>
                        <a:pt x="2215" y="172"/>
                      </a:cubicBezTo>
                      <a:cubicBezTo>
                        <a:pt x="2068" y="241"/>
                        <a:pt x="1916" y="251"/>
                        <a:pt x="1761" y="200"/>
                      </a:cubicBezTo>
                      <a:cubicBezTo>
                        <a:pt x="1677" y="172"/>
                        <a:pt x="1607" y="191"/>
                        <a:pt x="1545" y="255"/>
                      </a:cubicBezTo>
                      <a:cubicBezTo>
                        <a:pt x="1434" y="371"/>
                        <a:pt x="1295" y="429"/>
                        <a:pt x="1137" y="435"/>
                      </a:cubicBezTo>
                      <a:cubicBezTo>
                        <a:pt x="1043" y="439"/>
                        <a:pt x="983" y="480"/>
                        <a:pt x="945" y="564"/>
                      </a:cubicBezTo>
                      <a:cubicBezTo>
                        <a:pt x="878" y="709"/>
                        <a:pt x="769" y="813"/>
                        <a:pt x="622" y="872"/>
                      </a:cubicBezTo>
                      <a:cubicBezTo>
                        <a:pt x="534" y="907"/>
                        <a:pt x="492" y="969"/>
                        <a:pt x="485" y="1060"/>
                      </a:cubicBezTo>
                      <a:cubicBezTo>
                        <a:pt x="474" y="1216"/>
                        <a:pt x="409" y="1348"/>
                        <a:pt x="295" y="1453"/>
                      </a:cubicBezTo>
                      <a:cubicBezTo>
                        <a:pt x="220" y="1521"/>
                        <a:pt x="201" y="1594"/>
                        <a:pt x="227" y="1691"/>
                      </a:cubicBezTo>
                      <a:cubicBezTo>
                        <a:pt x="265" y="1837"/>
                        <a:pt x="251" y="1983"/>
                        <a:pt x="178" y="2117"/>
                      </a:cubicBezTo>
                      <a:cubicBezTo>
                        <a:pt x="132" y="2202"/>
                        <a:pt x="135" y="2276"/>
                        <a:pt x="191" y="2356"/>
                      </a:cubicBezTo>
                      <a:cubicBezTo>
                        <a:pt x="281" y="2483"/>
                        <a:pt x="316" y="2627"/>
                        <a:pt x="294" y="2781"/>
                      </a:cubicBezTo>
                      <a:cubicBezTo>
                        <a:pt x="281" y="2876"/>
                        <a:pt x="309" y="2946"/>
                        <a:pt x="389" y="3001"/>
                      </a:cubicBezTo>
                      <a:cubicBezTo>
                        <a:pt x="520" y="3092"/>
                        <a:pt x="601" y="3219"/>
                        <a:pt x="633" y="3375"/>
                      </a:cubicBezTo>
                      <a:cubicBezTo>
                        <a:pt x="651" y="3462"/>
                        <a:pt x="700" y="3514"/>
                        <a:pt x="786" y="3537"/>
                      </a:cubicBezTo>
                      <a:cubicBezTo>
                        <a:pt x="943" y="3578"/>
                        <a:pt x="1066" y="3669"/>
                        <a:pt x="1152" y="3808"/>
                      </a:cubicBezTo>
                      <a:cubicBezTo>
                        <a:pt x="1198" y="3883"/>
                        <a:pt x="1264" y="3916"/>
                        <a:pt x="1352" y="3907"/>
                      </a:cubicBezTo>
                      <a:cubicBezTo>
                        <a:pt x="1511" y="3891"/>
                        <a:pt x="1655" y="3933"/>
                        <a:pt x="1780" y="4031"/>
                      </a:cubicBezTo>
                      <a:cubicBezTo>
                        <a:pt x="1853" y="4089"/>
                        <a:pt x="1927" y="4097"/>
                        <a:pt x="2010" y="4058"/>
                      </a:cubicBezTo>
                      <a:cubicBezTo>
                        <a:pt x="2155" y="3990"/>
                        <a:pt x="2304" y="3982"/>
                        <a:pt x="2456" y="4030"/>
                      </a:cubicBezTo>
                      <a:cubicBezTo>
                        <a:pt x="2540" y="4057"/>
                        <a:pt x="2610" y="4043"/>
                        <a:pt x="2673" y="3979"/>
                      </a:cubicBezTo>
                      <a:cubicBezTo>
                        <a:pt x="2787" y="3863"/>
                        <a:pt x="2926" y="3801"/>
                        <a:pt x="3089" y="3797"/>
                      </a:cubicBezTo>
                      <a:cubicBezTo>
                        <a:pt x="3173" y="3795"/>
                        <a:pt x="3234" y="3757"/>
                        <a:pt x="3269" y="3680"/>
                      </a:cubicBezTo>
                      <a:cubicBezTo>
                        <a:pt x="3340" y="3525"/>
                        <a:pt x="3454" y="3417"/>
                        <a:pt x="3613" y="3354"/>
                      </a:cubicBezTo>
                      <a:cubicBezTo>
                        <a:pt x="3684" y="3326"/>
                        <a:pt x="3724" y="3271"/>
                        <a:pt x="3730" y="3194"/>
                      </a:cubicBezTo>
                      <a:cubicBezTo>
                        <a:pt x="3744" y="3022"/>
                        <a:pt x="3819" y="2883"/>
                        <a:pt x="3941" y="2759"/>
                      </a:cubicBezTo>
                      <a:cubicBezTo>
                        <a:pt x="3982" y="2717"/>
                        <a:pt x="4009" y="2629"/>
                        <a:pt x="3996" y="2573"/>
                      </a:cubicBezTo>
                      <a:cubicBezTo>
                        <a:pt x="3957" y="2403"/>
                        <a:pt x="3978" y="2249"/>
                        <a:pt x="4049" y="2092"/>
                      </a:cubicBezTo>
                      <a:cubicBezTo>
                        <a:pt x="4072" y="2039"/>
                        <a:pt x="4073" y="1952"/>
                        <a:pt x="4043" y="1906"/>
                      </a:cubicBezTo>
                      <a:cubicBezTo>
                        <a:pt x="3945" y="1751"/>
                        <a:pt x="3898" y="1591"/>
                        <a:pt x="3937" y="137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grpSp>
              <p:nvGrpSpPr>
                <p:cNvPr id="249" name="组合 248">
                  <a:extLst>
                    <a:ext uri="{FF2B5EF4-FFF2-40B4-BE49-F238E27FC236}">
                      <a16:creationId xmlns:a16="http://schemas.microsoft.com/office/drawing/2014/main" id="{5310EE16-27AD-E7F7-1BC7-BAD156F2C1F6}"/>
                    </a:ext>
                  </a:extLst>
                </p:cNvPr>
                <p:cNvGrpSpPr/>
                <p:nvPr/>
              </p:nvGrpSpPr>
              <p:grpSpPr>
                <a:xfrm>
                  <a:off x="917250" y="2393145"/>
                  <a:ext cx="141444" cy="131848"/>
                  <a:chOff x="1257658" y="1008538"/>
                  <a:chExt cx="2040278" cy="1901860"/>
                </a:xfrm>
                <a:gradFill>
                  <a:gsLst>
                    <a:gs pos="2041">
                      <a:srgbClr val="DAC085">
                        <a:lumMod val="19000"/>
                        <a:lumOff val="81000"/>
                        <a:alpha val="50000"/>
                      </a:srgbClr>
                    </a:gs>
                    <a:gs pos="100000">
                      <a:srgbClr val="DAC085">
                        <a:lumMod val="70000"/>
                        <a:lumOff val="30000"/>
                        <a:alpha val="8000"/>
                      </a:srgbClr>
                    </a:gs>
                  </a:gsLst>
                  <a:lin ang="2700000" scaled="1"/>
                </a:gradFill>
              </p:grpSpPr>
              <p:sp>
                <p:nvSpPr>
                  <p:cNvPr id="252" name="Freeform 1340">
                    <a:extLst>
                      <a:ext uri="{FF2B5EF4-FFF2-40B4-BE49-F238E27FC236}">
                        <a16:creationId xmlns:a16="http://schemas.microsoft.com/office/drawing/2014/main" id="{32D07E13-0EC0-7FA5-8136-E632608A19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82510" y="2711118"/>
                    <a:ext cx="188818" cy="181263"/>
                  </a:xfrm>
                  <a:custGeom>
                    <a:avLst/>
                    <a:gdLst>
                      <a:gd name="T0" fmla="*/ 63 w 125"/>
                      <a:gd name="T1" fmla="*/ 0 h 120"/>
                      <a:gd name="T2" fmla="*/ 82 w 125"/>
                      <a:gd name="T3" fmla="*/ 40 h 120"/>
                      <a:gd name="T4" fmla="*/ 125 w 125"/>
                      <a:gd name="T5" fmla="*/ 46 h 120"/>
                      <a:gd name="T6" fmla="*/ 95 w 125"/>
                      <a:gd name="T7" fmla="*/ 76 h 120"/>
                      <a:gd name="T8" fmla="*/ 102 w 125"/>
                      <a:gd name="T9" fmla="*/ 120 h 120"/>
                      <a:gd name="T10" fmla="*/ 63 w 125"/>
                      <a:gd name="T11" fmla="*/ 99 h 120"/>
                      <a:gd name="T12" fmla="*/ 24 w 125"/>
                      <a:gd name="T13" fmla="*/ 120 h 120"/>
                      <a:gd name="T14" fmla="*/ 31 w 125"/>
                      <a:gd name="T15" fmla="*/ 76 h 120"/>
                      <a:gd name="T16" fmla="*/ 0 w 125"/>
                      <a:gd name="T17" fmla="*/ 46 h 120"/>
                      <a:gd name="T18" fmla="*/ 43 w 125"/>
                      <a:gd name="T19" fmla="*/ 40 h 120"/>
                      <a:gd name="T20" fmla="*/ 63 w 125"/>
                      <a:gd name="T21" fmla="*/ 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5" h="120">
                        <a:moveTo>
                          <a:pt x="63" y="0"/>
                        </a:moveTo>
                        <a:lnTo>
                          <a:pt x="82" y="40"/>
                        </a:lnTo>
                        <a:lnTo>
                          <a:pt x="125" y="46"/>
                        </a:lnTo>
                        <a:lnTo>
                          <a:pt x="95" y="76"/>
                        </a:lnTo>
                        <a:lnTo>
                          <a:pt x="102" y="120"/>
                        </a:lnTo>
                        <a:lnTo>
                          <a:pt x="63" y="99"/>
                        </a:lnTo>
                        <a:lnTo>
                          <a:pt x="24" y="120"/>
                        </a:lnTo>
                        <a:lnTo>
                          <a:pt x="31" y="76"/>
                        </a:lnTo>
                        <a:lnTo>
                          <a:pt x="0" y="46"/>
                        </a:lnTo>
                        <a:lnTo>
                          <a:pt x="43" y="40"/>
                        </a:lnTo>
                        <a:lnTo>
                          <a:pt x="6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253" name="Freeform 5">
                    <a:extLst>
                      <a:ext uri="{FF2B5EF4-FFF2-40B4-BE49-F238E27FC236}">
                        <a16:creationId xmlns:a16="http://schemas.microsoft.com/office/drawing/2014/main" id="{D332F99A-47FB-4D83-796B-C62E859BE5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57658" y="1200130"/>
                    <a:ext cx="892923" cy="1706752"/>
                  </a:xfrm>
                  <a:custGeom>
                    <a:avLst/>
                    <a:gdLst>
                      <a:gd name="T0" fmla="*/ 815 w 2492"/>
                      <a:gd name="T1" fmla="*/ 439 h 4764"/>
                      <a:gd name="T2" fmla="*/ 741 w 2492"/>
                      <a:gd name="T3" fmla="*/ 540 h 4764"/>
                      <a:gd name="T4" fmla="*/ 782 w 2492"/>
                      <a:gd name="T5" fmla="*/ 714 h 4764"/>
                      <a:gd name="T6" fmla="*/ 553 w 2492"/>
                      <a:gd name="T7" fmla="*/ 909 h 4764"/>
                      <a:gd name="T8" fmla="*/ 625 w 2492"/>
                      <a:gd name="T9" fmla="*/ 1065 h 4764"/>
                      <a:gd name="T10" fmla="*/ 518 w 2492"/>
                      <a:gd name="T11" fmla="*/ 1301 h 4764"/>
                      <a:gd name="T12" fmla="*/ 382 w 2492"/>
                      <a:gd name="T13" fmla="*/ 1575 h 4764"/>
                      <a:gd name="T14" fmla="*/ 466 w 2492"/>
                      <a:gd name="T15" fmla="*/ 1699 h 4764"/>
                      <a:gd name="T16" fmla="*/ 353 w 2492"/>
                      <a:gd name="T17" fmla="*/ 2016 h 4764"/>
                      <a:gd name="T18" fmla="*/ 448 w 2492"/>
                      <a:gd name="T19" fmla="*/ 2114 h 4764"/>
                      <a:gd name="T20" fmla="*/ 393 w 2492"/>
                      <a:gd name="T21" fmla="*/ 2426 h 4764"/>
                      <a:gd name="T22" fmla="*/ 520 w 2492"/>
                      <a:gd name="T23" fmla="*/ 2501 h 4764"/>
                      <a:gd name="T24" fmla="*/ 488 w 2492"/>
                      <a:gd name="T25" fmla="*/ 2815 h 4764"/>
                      <a:gd name="T26" fmla="*/ 632 w 2492"/>
                      <a:gd name="T27" fmla="*/ 2878 h 4764"/>
                      <a:gd name="T28" fmla="*/ 811 w 2492"/>
                      <a:gd name="T29" fmla="*/ 2795 h 4764"/>
                      <a:gd name="T30" fmla="*/ 854 w 2492"/>
                      <a:gd name="T31" fmla="*/ 3526 h 4764"/>
                      <a:gd name="T32" fmla="*/ 1005 w 2492"/>
                      <a:gd name="T33" fmla="*/ 3533 h 4764"/>
                      <a:gd name="T34" fmla="*/ 1149 w 2492"/>
                      <a:gd name="T35" fmla="*/ 3361 h 4764"/>
                      <a:gd name="T36" fmla="*/ 1431 w 2492"/>
                      <a:gd name="T37" fmla="*/ 4076 h 4764"/>
                      <a:gd name="T38" fmla="*/ 1554 w 2492"/>
                      <a:gd name="T39" fmla="*/ 3880 h 4764"/>
                      <a:gd name="T40" fmla="*/ 1741 w 2492"/>
                      <a:gd name="T41" fmla="*/ 4224 h 4764"/>
                      <a:gd name="T42" fmla="*/ 1879 w 2492"/>
                      <a:gd name="T43" fmla="*/ 4146 h 4764"/>
                      <a:gd name="T44" fmla="*/ 1911 w 2492"/>
                      <a:gd name="T45" fmla="*/ 3878 h 4764"/>
                      <a:gd name="T46" fmla="*/ 2224 w 2492"/>
                      <a:gd name="T47" fmla="*/ 4277 h 4764"/>
                      <a:gd name="T48" fmla="*/ 2446 w 2492"/>
                      <a:gd name="T49" fmla="*/ 4367 h 4764"/>
                      <a:gd name="T50" fmla="*/ 2445 w 2492"/>
                      <a:gd name="T51" fmla="*/ 4442 h 4764"/>
                      <a:gd name="T52" fmla="*/ 2111 w 2492"/>
                      <a:gd name="T53" fmla="*/ 4551 h 4764"/>
                      <a:gd name="T54" fmla="*/ 1728 w 2492"/>
                      <a:gd name="T55" fmla="*/ 4756 h 4764"/>
                      <a:gd name="T56" fmla="*/ 1739 w 2492"/>
                      <a:gd name="T57" fmla="*/ 4442 h 4764"/>
                      <a:gd name="T58" fmla="*/ 1659 w 2492"/>
                      <a:gd name="T59" fmla="*/ 4286 h 4764"/>
                      <a:gd name="T60" fmla="*/ 1406 w 2492"/>
                      <a:gd name="T61" fmla="*/ 4243 h 4764"/>
                      <a:gd name="T62" fmla="*/ 1320 w 2492"/>
                      <a:gd name="T63" fmla="*/ 4097 h 4764"/>
                      <a:gd name="T64" fmla="*/ 652 w 2492"/>
                      <a:gd name="T65" fmla="*/ 3976 h 4764"/>
                      <a:gd name="T66" fmla="*/ 930 w 2492"/>
                      <a:gd name="T67" fmla="*/ 3729 h 4764"/>
                      <a:gd name="T68" fmla="*/ 391 w 2492"/>
                      <a:gd name="T69" fmla="*/ 3584 h 4764"/>
                      <a:gd name="T70" fmla="*/ 663 w 2492"/>
                      <a:gd name="T71" fmla="*/ 3360 h 4764"/>
                      <a:gd name="T72" fmla="*/ 191 w 2492"/>
                      <a:gd name="T73" fmla="*/ 3155 h 4764"/>
                      <a:gd name="T74" fmla="*/ 483 w 2492"/>
                      <a:gd name="T75" fmla="*/ 2986 h 4764"/>
                      <a:gd name="T76" fmla="*/ 63 w 2492"/>
                      <a:gd name="T77" fmla="*/ 2699 h 4764"/>
                      <a:gd name="T78" fmla="*/ 364 w 2492"/>
                      <a:gd name="T79" fmla="*/ 2580 h 4764"/>
                      <a:gd name="T80" fmla="*/ 0 w 2492"/>
                      <a:gd name="T81" fmla="*/ 2228 h 4764"/>
                      <a:gd name="T82" fmla="*/ 302 w 2492"/>
                      <a:gd name="T83" fmla="*/ 2134 h 4764"/>
                      <a:gd name="T84" fmla="*/ 2 w 2492"/>
                      <a:gd name="T85" fmla="*/ 1720 h 4764"/>
                      <a:gd name="T86" fmla="*/ 317 w 2492"/>
                      <a:gd name="T87" fmla="*/ 1703 h 4764"/>
                      <a:gd name="T88" fmla="*/ 81 w 2492"/>
                      <a:gd name="T89" fmla="*/ 1235 h 4764"/>
                      <a:gd name="T90" fmla="*/ 395 w 2492"/>
                      <a:gd name="T91" fmla="*/ 1272 h 4764"/>
                      <a:gd name="T92" fmla="*/ 233 w 2492"/>
                      <a:gd name="T93" fmla="*/ 776 h 4764"/>
                      <a:gd name="T94" fmla="*/ 535 w 2492"/>
                      <a:gd name="T95" fmla="*/ 868 h 4764"/>
                      <a:gd name="T96" fmla="*/ 450 w 2492"/>
                      <a:gd name="T97" fmla="*/ 353 h 4764"/>
                      <a:gd name="T98" fmla="*/ 728 w 2492"/>
                      <a:gd name="T99" fmla="*/ 507 h 4764"/>
                      <a:gd name="T100" fmla="*/ 724 w 2492"/>
                      <a:gd name="T101" fmla="*/ 0 h 4764"/>
                      <a:gd name="T102" fmla="*/ 911 w 2492"/>
                      <a:gd name="T103" fmla="*/ 291 h 4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92" h="4764">
                        <a:moveTo>
                          <a:pt x="909" y="289"/>
                        </a:moveTo>
                        <a:cubicBezTo>
                          <a:pt x="878" y="339"/>
                          <a:pt x="846" y="389"/>
                          <a:pt x="815" y="439"/>
                        </a:cubicBezTo>
                        <a:cubicBezTo>
                          <a:pt x="938" y="360"/>
                          <a:pt x="1049" y="390"/>
                          <a:pt x="1160" y="468"/>
                        </a:cubicBezTo>
                        <a:cubicBezTo>
                          <a:pt x="1064" y="611"/>
                          <a:pt x="967" y="628"/>
                          <a:pt x="741" y="540"/>
                        </a:cubicBezTo>
                        <a:cubicBezTo>
                          <a:pt x="697" y="619"/>
                          <a:pt x="652" y="699"/>
                          <a:pt x="602" y="789"/>
                        </a:cubicBezTo>
                        <a:cubicBezTo>
                          <a:pt x="670" y="759"/>
                          <a:pt x="724" y="722"/>
                          <a:pt x="782" y="714"/>
                        </a:cubicBezTo>
                        <a:cubicBezTo>
                          <a:pt x="837" y="706"/>
                          <a:pt x="898" y="726"/>
                          <a:pt x="958" y="734"/>
                        </a:cubicBezTo>
                        <a:cubicBezTo>
                          <a:pt x="904" y="899"/>
                          <a:pt x="807" y="940"/>
                          <a:pt x="553" y="909"/>
                        </a:cubicBezTo>
                        <a:cubicBezTo>
                          <a:pt x="525" y="988"/>
                          <a:pt x="495" y="1070"/>
                          <a:pt x="462" y="1162"/>
                        </a:cubicBezTo>
                        <a:cubicBezTo>
                          <a:pt x="525" y="1123"/>
                          <a:pt x="571" y="1082"/>
                          <a:pt x="625" y="1065"/>
                        </a:cubicBezTo>
                        <a:cubicBezTo>
                          <a:pt x="679" y="1049"/>
                          <a:pt x="740" y="1057"/>
                          <a:pt x="803" y="1054"/>
                        </a:cubicBezTo>
                        <a:cubicBezTo>
                          <a:pt x="769" y="1212"/>
                          <a:pt x="674" y="1297"/>
                          <a:pt x="518" y="1301"/>
                        </a:cubicBezTo>
                        <a:cubicBezTo>
                          <a:pt x="442" y="1303"/>
                          <a:pt x="411" y="1329"/>
                          <a:pt x="403" y="1401"/>
                        </a:cubicBezTo>
                        <a:cubicBezTo>
                          <a:pt x="398" y="1456"/>
                          <a:pt x="384" y="1512"/>
                          <a:pt x="382" y="1575"/>
                        </a:cubicBezTo>
                        <a:cubicBezTo>
                          <a:pt x="453" y="1452"/>
                          <a:pt x="559" y="1407"/>
                          <a:pt x="692" y="1408"/>
                        </a:cubicBezTo>
                        <a:cubicBezTo>
                          <a:pt x="695" y="1547"/>
                          <a:pt x="616" y="1663"/>
                          <a:pt x="466" y="1699"/>
                        </a:cubicBezTo>
                        <a:cubicBezTo>
                          <a:pt x="366" y="1723"/>
                          <a:pt x="339" y="1772"/>
                          <a:pt x="346" y="1863"/>
                        </a:cubicBezTo>
                        <a:cubicBezTo>
                          <a:pt x="349" y="1911"/>
                          <a:pt x="346" y="1961"/>
                          <a:pt x="353" y="2016"/>
                        </a:cubicBezTo>
                        <a:cubicBezTo>
                          <a:pt x="404" y="1872"/>
                          <a:pt x="500" y="1791"/>
                          <a:pt x="654" y="1770"/>
                        </a:cubicBezTo>
                        <a:cubicBezTo>
                          <a:pt x="652" y="1934"/>
                          <a:pt x="589" y="2057"/>
                          <a:pt x="448" y="2114"/>
                        </a:cubicBezTo>
                        <a:cubicBezTo>
                          <a:pt x="352" y="2154"/>
                          <a:pt x="347" y="2211"/>
                          <a:pt x="362" y="2291"/>
                        </a:cubicBezTo>
                        <a:cubicBezTo>
                          <a:pt x="370" y="2334"/>
                          <a:pt x="376" y="2377"/>
                          <a:pt x="393" y="2426"/>
                        </a:cubicBezTo>
                        <a:cubicBezTo>
                          <a:pt x="421" y="2276"/>
                          <a:pt x="513" y="2187"/>
                          <a:pt x="654" y="2125"/>
                        </a:cubicBezTo>
                        <a:cubicBezTo>
                          <a:pt x="683" y="2285"/>
                          <a:pt x="644" y="2419"/>
                          <a:pt x="520" y="2501"/>
                        </a:cubicBezTo>
                        <a:cubicBezTo>
                          <a:pt x="411" y="2573"/>
                          <a:pt x="418" y="2649"/>
                          <a:pt x="456" y="2747"/>
                        </a:cubicBezTo>
                        <a:cubicBezTo>
                          <a:pt x="464" y="2769"/>
                          <a:pt x="473" y="2791"/>
                          <a:pt x="488" y="2815"/>
                        </a:cubicBezTo>
                        <a:cubicBezTo>
                          <a:pt x="504" y="2665"/>
                          <a:pt x="571" y="2551"/>
                          <a:pt x="709" y="2473"/>
                        </a:cubicBezTo>
                        <a:cubicBezTo>
                          <a:pt x="759" y="2629"/>
                          <a:pt x="725" y="2758"/>
                          <a:pt x="632" y="2878"/>
                        </a:cubicBezTo>
                        <a:cubicBezTo>
                          <a:pt x="532" y="3005"/>
                          <a:pt x="533" y="3029"/>
                          <a:pt x="646" y="3184"/>
                        </a:cubicBezTo>
                        <a:cubicBezTo>
                          <a:pt x="637" y="3021"/>
                          <a:pt x="693" y="2899"/>
                          <a:pt x="811" y="2795"/>
                        </a:cubicBezTo>
                        <a:cubicBezTo>
                          <a:pt x="884" y="2946"/>
                          <a:pt x="869" y="3083"/>
                          <a:pt x="796" y="3220"/>
                        </a:cubicBezTo>
                        <a:cubicBezTo>
                          <a:pt x="713" y="3371"/>
                          <a:pt x="714" y="3371"/>
                          <a:pt x="854" y="3526"/>
                        </a:cubicBezTo>
                        <a:cubicBezTo>
                          <a:pt x="814" y="3357"/>
                          <a:pt x="859" y="3223"/>
                          <a:pt x="958" y="3096"/>
                        </a:cubicBezTo>
                        <a:cubicBezTo>
                          <a:pt x="1062" y="3238"/>
                          <a:pt x="1060" y="3382"/>
                          <a:pt x="1005" y="3533"/>
                        </a:cubicBezTo>
                        <a:cubicBezTo>
                          <a:pt x="951" y="3683"/>
                          <a:pt x="965" y="3718"/>
                          <a:pt x="1119" y="3822"/>
                        </a:cubicBezTo>
                        <a:cubicBezTo>
                          <a:pt x="1038" y="3659"/>
                          <a:pt x="1074" y="3513"/>
                          <a:pt x="1149" y="3361"/>
                        </a:cubicBezTo>
                        <a:cubicBezTo>
                          <a:pt x="1274" y="3483"/>
                          <a:pt x="1294" y="3624"/>
                          <a:pt x="1267" y="3778"/>
                        </a:cubicBezTo>
                        <a:cubicBezTo>
                          <a:pt x="1235" y="3963"/>
                          <a:pt x="1234" y="3963"/>
                          <a:pt x="1431" y="4076"/>
                        </a:cubicBezTo>
                        <a:cubicBezTo>
                          <a:pt x="1308" y="3909"/>
                          <a:pt x="1324" y="3754"/>
                          <a:pt x="1376" y="3587"/>
                        </a:cubicBezTo>
                        <a:cubicBezTo>
                          <a:pt x="1488" y="3659"/>
                          <a:pt x="1539" y="3759"/>
                          <a:pt x="1554" y="3880"/>
                        </a:cubicBezTo>
                        <a:cubicBezTo>
                          <a:pt x="1559" y="3920"/>
                          <a:pt x="1559" y="3962"/>
                          <a:pt x="1557" y="4003"/>
                        </a:cubicBezTo>
                        <a:cubicBezTo>
                          <a:pt x="1551" y="4173"/>
                          <a:pt x="1552" y="4175"/>
                          <a:pt x="1741" y="4224"/>
                        </a:cubicBezTo>
                        <a:cubicBezTo>
                          <a:pt x="1616" y="4086"/>
                          <a:pt x="1601" y="3933"/>
                          <a:pt x="1636" y="3760"/>
                        </a:cubicBezTo>
                        <a:cubicBezTo>
                          <a:pt x="1811" y="3837"/>
                          <a:pt x="1861" y="3981"/>
                          <a:pt x="1879" y="4146"/>
                        </a:cubicBezTo>
                        <a:cubicBezTo>
                          <a:pt x="1897" y="4306"/>
                          <a:pt x="1897" y="4306"/>
                          <a:pt x="2094" y="4328"/>
                        </a:cubicBezTo>
                        <a:cubicBezTo>
                          <a:pt x="1936" y="4211"/>
                          <a:pt x="1910" y="4058"/>
                          <a:pt x="1911" y="3878"/>
                        </a:cubicBezTo>
                        <a:cubicBezTo>
                          <a:pt x="2022" y="3905"/>
                          <a:pt x="2105" y="3958"/>
                          <a:pt x="2150" y="4053"/>
                        </a:cubicBezTo>
                        <a:cubicBezTo>
                          <a:pt x="2184" y="4123"/>
                          <a:pt x="2211" y="4200"/>
                          <a:pt x="2224" y="4277"/>
                        </a:cubicBezTo>
                        <a:cubicBezTo>
                          <a:pt x="2235" y="4342"/>
                          <a:pt x="2262" y="4364"/>
                          <a:pt x="2322" y="4362"/>
                        </a:cubicBezTo>
                        <a:cubicBezTo>
                          <a:pt x="2363" y="4361"/>
                          <a:pt x="2405" y="4361"/>
                          <a:pt x="2446" y="4367"/>
                        </a:cubicBezTo>
                        <a:cubicBezTo>
                          <a:pt x="2462" y="4369"/>
                          <a:pt x="2477" y="4388"/>
                          <a:pt x="2492" y="4400"/>
                        </a:cubicBezTo>
                        <a:cubicBezTo>
                          <a:pt x="2477" y="4414"/>
                          <a:pt x="2462" y="4439"/>
                          <a:pt x="2445" y="4442"/>
                        </a:cubicBezTo>
                        <a:cubicBezTo>
                          <a:pt x="2405" y="4448"/>
                          <a:pt x="2361" y="4450"/>
                          <a:pt x="2322" y="4441"/>
                        </a:cubicBezTo>
                        <a:cubicBezTo>
                          <a:pt x="2217" y="4416"/>
                          <a:pt x="2158" y="4448"/>
                          <a:pt x="2111" y="4551"/>
                        </a:cubicBezTo>
                        <a:cubicBezTo>
                          <a:pt x="2053" y="4678"/>
                          <a:pt x="1949" y="4763"/>
                          <a:pt x="1798" y="4764"/>
                        </a:cubicBezTo>
                        <a:cubicBezTo>
                          <a:pt x="1779" y="4764"/>
                          <a:pt x="1761" y="4760"/>
                          <a:pt x="1728" y="4756"/>
                        </a:cubicBezTo>
                        <a:cubicBezTo>
                          <a:pt x="1778" y="4606"/>
                          <a:pt x="1832" y="4472"/>
                          <a:pt x="1992" y="4413"/>
                        </a:cubicBezTo>
                        <a:cubicBezTo>
                          <a:pt x="1866" y="4332"/>
                          <a:pt x="1827" y="4337"/>
                          <a:pt x="1739" y="4442"/>
                        </a:cubicBezTo>
                        <a:cubicBezTo>
                          <a:pt x="1616" y="4589"/>
                          <a:pt x="1508" y="4625"/>
                          <a:pt x="1332" y="4567"/>
                        </a:cubicBezTo>
                        <a:cubicBezTo>
                          <a:pt x="1400" y="4433"/>
                          <a:pt x="1474" y="4314"/>
                          <a:pt x="1659" y="4286"/>
                        </a:cubicBezTo>
                        <a:cubicBezTo>
                          <a:pt x="1590" y="4251"/>
                          <a:pt x="1543" y="4218"/>
                          <a:pt x="1490" y="4203"/>
                        </a:cubicBezTo>
                        <a:cubicBezTo>
                          <a:pt x="1467" y="4197"/>
                          <a:pt x="1429" y="4223"/>
                          <a:pt x="1406" y="4243"/>
                        </a:cubicBezTo>
                        <a:cubicBezTo>
                          <a:pt x="1250" y="4382"/>
                          <a:pt x="1126" y="4402"/>
                          <a:pt x="971" y="4303"/>
                        </a:cubicBezTo>
                        <a:cubicBezTo>
                          <a:pt x="1052" y="4188"/>
                          <a:pt x="1141" y="4093"/>
                          <a:pt x="1320" y="4097"/>
                        </a:cubicBezTo>
                        <a:cubicBezTo>
                          <a:pt x="1252" y="4042"/>
                          <a:pt x="1203" y="4001"/>
                          <a:pt x="1148" y="3956"/>
                        </a:cubicBezTo>
                        <a:cubicBezTo>
                          <a:pt x="990" y="4066"/>
                          <a:pt x="829" y="4138"/>
                          <a:pt x="652" y="3976"/>
                        </a:cubicBezTo>
                        <a:cubicBezTo>
                          <a:pt x="752" y="3869"/>
                          <a:pt x="859" y="3800"/>
                          <a:pt x="1029" y="3844"/>
                        </a:cubicBezTo>
                        <a:cubicBezTo>
                          <a:pt x="986" y="3795"/>
                          <a:pt x="954" y="3765"/>
                          <a:pt x="930" y="3729"/>
                        </a:cubicBezTo>
                        <a:cubicBezTo>
                          <a:pt x="894" y="3676"/>
                          <a:pt x="861" y="3666"/>
                          <a:pt x="797" y="3693"/>
                        </a:cubicBezTo>
                        <a:cubicBezTo>
                          <a:pt x="625" y="3768"/>
                          <a:pt x="495" y="3730"/>
                          <a:pt x="391" y="3584"/>
                        </a:cubicBezTo>
                        <a:cubicBezTo>
                          <a:pt x="506" y="3504"/>
                          <a:pt x="622" y="3454"/>
                          <a:pt x="782" y="3549"/>
                        </a:cubicBezTo>
                        <a:cubicBezTo>
                          <a:pt x="733" y="3468"/>
                          <a:pt x="704" y="3409"/>
                          <a:pt x="663" y="3360"/>
                        </a:cubicBezTo>
                        <a:cubicBezTo>
                          <a:pt x="647" y="3342"/>
                          <a:pt x="603" y="3338"/>
                          <a:pt x="574" y="3342"/>
                        </a:cubicBezTo>
                        <a:cubicBezTo>
                          <a:pt x="388" y="3370"/>
                          <a:pt x="279" y="3320"/>
                          <a:pt x="191" y="3155"/>
                        </a:cubicBezTo>
                        <a:cubicBezTo>
                          <a:pt x="316" y="3095"/>
                          <a:pt x="435" y="3080"/>
                          <a:pt x="570" y="3189"/>
                        </a:cubicBezTo>
                        <a:cubicBezTo>
                          <a:pt x="535" y="3105"/>
                          <a:pt x="516" y="3042"/>
                          <a:pt x="483" y="2986"/>
                        </a:cubicBezTo>
                        <a:cubicBezTo>
                          <a:pt x="471" y="2965"/>
                          <a:pt x="428" y="2953"/>
                          <a:pt x="398" y="2951"/>
                        </a:cubicBezTo>
                        <a:cubicBezTo>
                          <a:pt x="214" y="2940"/>
                          <a:pt x="107" y="2862"/>
                          <a:pt x="63" y="2699"/>
                        </a:cubicBezTo>
                        <a:cubicBezTo>
                          <a:pt x="200" y="2655"/>
                          <a:pt x="275" y="2672"/>
                          <a:pt x="414" y="2787"/>
                        </a:cubicBezTo>
                        <a:cubicBezTo>
                          <a:pt x="396" y="2709"/>
                          <a:pt x="388" y="2642"/>
                          <a:pt x="364" y="2580"/>
                        </a:cubicBezTo>
                        <a:cubicBezTo>
                          <a:pt x="356" y="2556"/>
                          <a:pt x="316" y="2537"/>
                          <a:pt x="287" y="2529"/>
                        </a:cubicBezTo>
                        <a:cubicBezTo>
                          <a:pt x="111" y="2481"/>
                          <a:pt x="27" y="2396"/>
                          <a:pt x="0" y="2228"/>
                        </a:cubicBezTo>
                        <a:cubicBezTo>
                          <a:pt x="117" y="2197"/>
                          <a:pt x="203" y="2232"/>
                          <a:pt x="326" y="2372"/>
                        </a:cubicBezTo>
                        <a:cubicBezTo>
                          <a:pt x="318" y="2279"/>
                          <a:pt x="317" y="2205"/>
                          <a:pt x="302" y="2134"/>
                        </a:cubicBezTo>
                        <a:cubicBezTo>
                          <a:pt x="298" y="2112"/>
                          <a:pt x="259" y="2093"/>
                          <a:pt x="233" y="2080"/>
                        </a:cubicBezTo>
                        <a:cubicBezTo>
                          <a:pt x="86" y="2009"/>
                          <a:pt x="2" y="1899"/>
                          <a:pt x="2" y="1720"/>
                        </a:cubicBezTo>
                        <a:cubicBezTo>
                          <a:pt x="137" y="1744"/>
                          <a:pt x="238" y="1800"/>
                          <a:pt x="300" y="1926"/>
                        </a:cubicBezTo>
                        <a:cubicBezTo>
                          <a:pt x="307" y="1851"/>
                          <a:pt x="319" y="1777"/>
                          <a:pt x="317" y="1703"/>
                        </a:cubicBezTo>
                        <a:cubicBezTo>
                          <a:pt x="316" y="1678"/>
                          <a:pt x="282" y="1648"/>
                          <a:pt x="257" y="1630"/>
                        </a:cubicBezTo>
                        <a:cubicBezTo>
                          <a:pt x="127" y="1534"/>
                          <a:pt x="57" y="1413"/>
                          <a:pt x="81" y="1235"/>
                        </a:cubicBezTo>
                        <a:cubicBezTo>
                          <a:pt x="219" y="1284"/>
                          <a:pt x="304" y="1369"/>
                          <a:pt x="343" y="1509"/>
                        </a:cubicBezTo>
                        <a:cubicBezTo>
                          <a:pt x="361" y="1430"/>
                          <a:pt x="385" y="1352"/>
                          <a:pt x="395" y="1272"/>
                        </a:cubicBezTo>
                        <a:cubicBezTo>
                          <a:pt x="398" y="1247"/>
                          <a:pt x="367" y="1213"/>
                          <a:pt x="345" y="1190"/>
                        </a:cubicBezTo>
                        <a:cubicBezTo>
                          <a:pt x="235" y="1074"/>
                          <a:pt x="183" y="944"/>
                          <a:pt x="233" y="776"/>
                        </a:cubicBezTo>
                        <a:cubicBezTo>
                          <a:pt x="363" y="847"/>
                          <a:pt x="425" y="953"/>
                          <a:pt x="436" y="1121"/>
                        </a:cubicBezTo>
                        <a:cubicBezTo>
                          <a:pt x="477" y="1019"/>
                          <a:pt x="511" y="945"/>
                          <a:pt x="535" y="868"/>
                        </a:cubicBezTo>
                        <a:cubicBezTo>
                          <a:pt x="542" y="846"/>
                          <a:pt x="522" y="810"/>
                          <a:pt x="506" y="787"/>
                        </a:cubicBezTo>
                        <a:cubicBezTo>
                          <a:pt x="415" y="657"/>
                          <a:pt x="379" y="520"/>
                          <a:pt x="450" y="353"/>
                        </a:cubicBezTo>
                        <a:cubicBezTo>
                          <a:pt x="563" y="452"/>
                          <a:pt x="618" y="562"/>
                          <a:pt x="608" y="708"/>
                        </a:cubicBezTo>
                        <a:cubicBezTo>
                          <a:pt x="649" y="641"/>
                          <a:pt x="694" y="577"/>
                          <a:pt x="728" y="507"/>
                        </a:cubicBezTo>
                        <a:cubicBezTo>
                          <a:pt x="739" y="483"/>
                          <a:pt x="725" y="441"/>
                          <a:pt x="712" y="413"/>
                        </a:cubicBezTo>
                        <a:cubicBezTo>
                          <a:pt x="637" y="248"/>
                          <a:pt x="639" y="124"/>
                          <a:pt x="724" y="0"/>
                        </a:cubicBezTo>
                        <a:cubicBezTo>
                          <a:pt x="817" y="89"/>
                          <a:pt x="843" y="187"/>
                          <a:pt x="817" y="365"/>
                        </a:cubicBezTo>
                        <a:cubicBezTo>
                          <a:pt x="853" y="337"/>
                          <a:pt x="882" y="314"/>
                          <a:pt x="911" y="291"/>
                        </a:cubicBezTo>
                        <a:lnTo>
                          <a:pt x="909" y="2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254" name="Freeform 6">
                    <a:extLst>
                      <a:ext uri="{FF2B5EF4-FFF2-40B4-BE49-F238E27FC236}">
                        <a16:creationId xmlns:a16="http://schemas.microsoft.com/office/drawing/2014/main" id="{A6DB14E2-ABC0-F780-82FC-5C4093E044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03255" y="1196175"/>
                    <a:ext cx="894681" cy="1714223"/>
                  </a:xfrm>
                  <a:custGeom>
                    <a:avLst/>
                    <a:gdLst>
                      <a:gd name="T0" fmla="*/ 1394 w 2497"/>
                      <a:gd name="T1" fmla="*/ 3832 h 4783"/>
                      <a:gd name="T2" fmla="*/ 1510 w 2497"/>
                      <a:gd name="T3" fmla="*/ 3602 h 4783"/>
                      <a:gd name="T4" fmla="*/ 1655 w 2497"/>
                      <a:gd name="T5" fmla="*/ 3526 h 4783"/>
                      <a:gd name="T6" fmla="*/ 1731 w 2497"/>
                      <a:gd name="T7" fmla="*/ 3289 h 4783"/>
                      <a:gd name="T8" fmla="*/ 1857 w 2497"/>
                      <a:gd name="T9" fmla="*/ 3201 h 4783"/>
                      <a:gd name="T10" fmla="*/ 1898 w 2497"/>
                      <a:gd name="T11" fmla="*/ 2933 h 4783"/>
                      <a:gd name="T12" fmla="*/ 2012 w 2497"/>
                      <a:gd name="T13" fmla="*/ 2831 h 4783"/>
                      <a:gd name="T14" fmla="*/ 2013 w 2497"/>
                      <a:gd name="T15" fmla="*/ 2552 h 4783"/>
                      <a:gd name="T16" fmla="*/ 2087 w 2497"/>
                      <a:gd name="T17" fmla="*/ 2434 h 4783"/>
                      <a:gd name="T18" fmla="*/ 2133 w 2497"/>
                      <a:gd name="T19" fmla="*/ 2196 h 4783"/>
                      <a:gd name="T20" fmla="*/ 1837 w 2497"/>
                      <a:gd name="T21" fmla="*/ 1782 h 4783"/>
                      <a:gd name="T22" fmla="*/ 2134 w 2497"/>
                      <a:gd name="T23" fmla="*/ 1772 h 4783"/>
                      <a:gd name="T24" fmla="*/ 1791 w 2497"/>
                      <a:gd name="T25" fmla="*/ 1435 h 4783"/>
                      <a:gd name="T26" fmla="*/ 2071 w 2497"/>
                      <a:gd name="T27" fmla="*/ 1352 h 4783"/>
                      <a:gd name="T28" fmla="*/ 1686 w 2497"/>
                      <a:gd name="T29" fmla="*/ 1077 h 4783"/>
                      <a:gd name="T30" fmla="*/ 1939 w 2497"/>
                      <a:gd name="T31" fmla="*/ 915 h 4783"/>
                      <a:gd name="T32" fmla="*/ 1884 w 2497"/>
                      <a:gd name="T33" fmla="*/ 793 h 4783"/>
                      <a:gd name="T34" fmla="*/ 1337 w 2497"/>
                      <a:gd name="T35" fmla="*/ 490 h 4783"/>
                      <a:gd name="T36" fmla="*/ 1584 w 2497"/>
                      <a:gd name="T37" fmla="*/ 317 h 4783"/>
                      <a:gd name="T38" fmla="*/ 1651 w 2497"/>
                      <a:gd name="T39" fmla="*/ 394 h 4783"/>
                      <a:gd name="T40" fmla="*/ 1766 w 2497"/>
                      <a:gd name="T41" fmla="*/ 0 h 4783"/>
                      <a:gd name="T42" fmla="*/ 1818 w 2497"/>
                      <a:gd name="T43" fmla="*/ 612 h 4783"/>
                      <a:gd name="T44" fmla="*/ 2040 w 2497"/>
                      <a:gd name="T45" fmla="*/ 368 h 4783"/>
                      <a:gd name="T46" fmla="*/ 1990 w 2497"/>
                      <a:gd name="T47" fmla="*/ 970 h 4783"/>
                      <a:gd name="T48" fmla="*/ 2255 w 2497"/>
                      <a:gd name="T49" fmla="*/ 784 h 4783"/>
                      <a:gd name="T50" fmla="*/ 2118 w 2497"/>
                      <a:gd name="T51" fmla="*/ 1393 h 4783"/>
                      <a:gd name="T52" fmla="*/ 2409 w 2497"/>
                      <a:gd name="T53" fmla="*/ 1248 h 4783"/>
                      <a:gd name="T54" fmla="*/ 2179 w 2497"/>
                      <a:gd name="T55" fmla="*/ 1807 h 4783"/>
                      <a:gd name="T56" fmla="*/ 2489 w 2497"/>
                      <a:gd name="T57" fmla="*/ 1734 h 4783"/>
                      <a:gd name="T58" fmla="*/ 2176 w 2497"/>
                      <a:gd name="T59" fmla="*/ 2238 h 4783"/>
                      <a:gd name="T60" fmla="*/ 2497 w 2497"/>
                      <a:gd name="T61" fmla="*/ 2225 h 4783"/>
                      <a:gd name="T62" fmla="*/ 2101 w 2497"/>
                      <a:gd name="T63" fmla="*/ 2684 h 4783"/>
                      <a:gd name="T64" fmla="*/ 2425 w 2497"/>
                      <a:gd name="T65" fmla="*/ 2702 h 4783"/>
                      <a:gd name="T66" fmla="*/ 1963 w 2497"/>
                      <a:gd name="T67" fmla="*/ 3096 h 4783"/>
                      <a:gd name="T68" fmla="*/ 2110 w 2497"/>
                      <a:gd name="T69" fmla="*/ 3121 h 4783"/>
                      <a:gd name="T70" fmla="*/ 1978 w 2497"/>
                      <a:gd name="T71" fmla="*/ 3353 h 4783"/>
                      <a:gd name="T72" fmla="*/ 1713 w 2497"/>
                      <a:gd name="T73" fmla="*/ 3554 h 4783"/>
                      <a:gd name="T74" fmla="*/ 1725 w 2497"/>
                      <a:gd name="T75" fmla="*/ 3712 h 4783"/>
                      <a:gd name="T76" fmla="*/ 1462 w 2497"/>
                      <a:gd name="T77" fmla="*/ 3853 h 4783"/>
                      <a:gd name="T78" fmla="*/ 1342 w 2497"/>
                      <a:gd name="T79" fmla="*/ 3969 h 4783"/>
                      <a:gd name="T80" fmla="*/ 1520 w 2497"/>
                      <a:gd name="T81" fmla="*/ 4311 h 4783"/>
                      <a:gd name="T82" fmla="*/ 850 w 2497"/>
                      <a:gd name="T83" fmla="*/ 4297 h 4783"/>
                      <a:gd name="T84" fmla="*/ 766 w 2497"/>
                      <a:gd name="T85" fmla="*/ 4466 h 4783"/>
                      <a:gd name="T86" fmla="*/ 761 w 2497"/>
                      <a:gd name="T87" fmla="*/ 4767 h 4783"/>
                      <a:gd name="T88" fmla="*/ 405 w 2497"/>
                      <a:gd name="T89" fmla="*/ 4600 h 4783"/>
                      <a:gd name="T90" fmla="*/ 46 w 2497"/>
                      <a:gd name="T91" fmla="*/ 4452 h 4783"/>
                      <a:gd name="T92" fmla="*/ 49 w 2497"/>
                      <a:gd name="T93" fmla="*/ 4377 h 4783"/>
                      <a:gd name="T94" fmla="*/ 583 w 2497"/>
                      <a:gd name="T95" fmla="*/ 3888 h 4783"/>
                      <a:gd name="T96" fmla="*/ 569 w 2497"/>
                      <a:gd name="T97" fmla="*/ 4303 h 4783"/>
                      <a:gd name="T98" fmla="*/ 799 w 2497"/>
                      <a:gd name="T99" fmla="*/ 3799 h 4783"/>
                      <a:gd name="T100" fmla="*/ 768 w 2497"/>
                      <a:gd name="T101" fmla="*/ 4238 h 4783"/>
                      <a:gd name="T102" fmla="*/ 940 w 2497"/>
                      <a:gd name="T103" fmla="*/ 4089 h 4783"/>
                      <a:gd name="T104" fmla="*/ 1115 w 2497"/>
                      <a:gd name="T105" fmla="*/ 3593 h 4783"/>
                      <a:gd name="T106" fmla="*/ 1240 w 2497"/>
                      <a:gd name="T107" fmla="*/ 3962 h 4783"/>
                      <a:gd name="T108" fmla="*/ 1279 w 2497"/>
                      <a:gd name="T109" fmla="*/ 3446 h 47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497" h="4783">
                        <a:moveTo>
                          <a:pt x="1341" y="3367"/>
                        </a:moveTo>
                        <a:cubicBezTo>
                          <a:pt x="1417" y="3523"/>
                          <a:pt x="1452" y="3667"/>
                          <a:pt x="1394" y="3832"/>
                        </a:cubicBezTo>
                        <a:cubicBezTo>
                          <a:pt x="1439" y="3784"/>
                          <a:pt x="1488" y="3739"/>
                          <a:pt x="1525" y="3686"/>
                        </a:cubicBezTo>
                        <a:cubicBezTo>
                          <a:pt x="1536" y="3669"/>
                          <a:pt x="1521" y="3628"/>
                          <a:pt x="1510" y="3602"/>
                        </a:cubicBezTo>
                        <a:cubicBezTo>
                          <a:pt x="1437" y="3436"/>
                          <a:pt x="1416" y="3274"/>
                          <a:pt x="1533" y="3104"/>
                        </a:cubicBezTo>
                        <a:cubicBezTo>
                          <a:pt x="1631" y="3233"/>
                          <a:pt x="1678" y="3365"/>
                          <a:pt x="1655" y="3526"/>
                        </a:cubicBezTo>
                        <a:cubicBezTo>
                          <a:pt x="1689" y="3477"/>
                          <a:pt x="1728" y="3431"/>
                          <a:pt x="1752" y="3378"/>
                        </a:cubicBezTo>
                        <a:cubicBezTo>
                          <a:pt x="1762" y="3356"/>
                          <a:pt x="1747" y="3314"/>
                          <a:pt x="1731" y="3289"/>
                        </a:cubicBezTo>
                        <a:cubicBezTo>
                          <a:pt x="1617" y="3111"/>
                          <a:pt x="1600" y="2968"/>
                          <a:pt x="1681" y="2818"/>
                        </a:cubicBezTo>
                        <a:cubicBezTo>
                          <a:pt x="1798" y="2896"/>
                          <a:pt x="1853" y="3023"/>
                          <a:pt x="1857" y="3201"/>
                        </a:cubicBezTo>
                        <a:cubicBezTo>
                          <a:pt x="1885" y="3140"/>
                          <a:pt x="1920" y="3081"/>
                          <a:pt x="1939" y="3017"/>
                        </a:cubicBezTo>
                        <a:cubicBezTo>
                          <a:pt x="1945" y="2995"/>
                          <a:pt x="1919" y="2956"/>
                          <a:pt x="1898" y="2933"/>
                        </a:cubicBezTo>
                        <a:cubicBezTo>
                          <a:pt x="1781" y="2805"/>
                          <a:pt x="1724" y="2663"/>
                          <a:pt x="1782" y="2479"/>
                        </a:cubicBezTo>
                        <a:cubicBezTo>
                          <a:pt x="1916" y="2563"/>
                          <a:pt x="1994" y="2671"/>
                          <a:pt x="2012" y="2831"/>
                        </a:cubicBezTo>
                        <a:cubicBezTo>
                          <a:pt x="2032" y="2760"/>
                          <a:pt x="2056" y="2690"/>
                          <a:pt x="2067" y="2618"/>
                        </a:cubicBezTo>
                        <a:cubicBezTo>
                          <a:pt x="2070" y="2599"/>
                          <a:pt x="2036" y="2569"/>
                          <a:pt x="2013" y="2552"/>
                        </a:cubicBezTo>
                        <a:cubicBezTo>
                          <a:pt x="1878" y="2451"/>
                          <a:pt x="1808" y="2323"/>
                          <a:pt x="1836" y="2134"/>
                        </a:cubicBezTo>
                        <a:cubicBezTo>
                          <a:pt x="1974" y="2194"/>
                          <a:pt x="2069" y="2278"/>
                          <a:pt x="2087" y="2434"/>
                        </a:cubicBezTo>
                        <a:cubicBezTo>
                          <a:pt x="2095" y="2433"/>
                          <a:pt x="2103" y="2432"/>
                          <a:pt x="2111" y="2431"/>
                        </a:cubicBezTo>
                        <a:cubicBezTo>
                          <a:pt x="2119" y="2353"/>
                          <a:pt x="2132" y="2274"/>
                          <a:pt x="2133" y="2196"/>
                        </a:cubicBezTo>
                        <a:cubicBezTo>
                          <a:pt x="2133" y="2178"/>
                          <a:pt x="2093" y="2154"/>
                          <a:pt x="2067" y="2141"/>
                        </a:cubicBezTo>
                        <a:cubicBezTo>
                          <a:pt x="1921" y="2069"/>
                          <a:pt x="1839" y="1958"/>
                          <a:pt x="1837" y="1782"/>
                        </a:cubicBezTo>
                        <a:cubicBezTo>
                          <a:pt x="1991" y="1799"/>
                          <a:pt x="2083" y="1879"/>
                          <a:pt x="2150" y="2012"/>
                        </a:cubicBezTo>
                        <a:cubicBezTo>
                          <a:pt x="2146" y="1932"/>
                          <a:pt x="2146" y="1851"/>
                          <a:pt x="2134" y="1772"/>
                        </a:cubicBezTo>
                        <a:cubicBezTo>
                          <a:pt x="2131" y="1753"/>
                          <a:pt x="2092" y="1733"/>
                          <a:pt x="2066" y="1726"/>
                        </a:cubicBezTo>
                        <a:cubicBezTo>
                          <a:pt x="1914" y="1684"/>
                          <a:pt x="1815" y="1597"/>
                          <a:pt x="1791" y="1435"/>
                        </a:cubicBezTo>
                        <a:cubicBezTo>
                          <a:pt x="1914" y="1400"/>
                          <a:pt x="1999" y="1442"/>
                          <a:pt x="2119" y="1583"/>
                        </a:cubicBezTo>
                        <a:cubicBezTo>
                          <a:pt x="2104" y="1506"/>
                          <a:pt x="2094" y="1427"/>
                          <a:pt x="2071" y="1352"/>
                        </a:cubicBezTo>
                        <a:cubicBezTo>
                          <a:pt x="2064" y="1333"/>
                          <a:pt x="2017" y="1318"/>
                          <a:pt x="1988" y="1316"/>
                        </a:cubicBezTo>
                        <a:cubicBezTo>
                          <a:pt x="1825" y="1302"/>
                          <a:pt x="1739" y="1238"/>
                          <a:pt x="1686" y="1077"/>
                        </a:cubicBezTo>
                        <a:cubicBezTo>
                          <a:pt x="1817" y="1039"/>
                          <a:pt x="1927" y="1066"/>
                          <a:pt x="2027" y="1168"/>
                        </a:cubicBezTo>
                        <a:cubicBezTo>
                          <a:pt x="1998" y="1086"/>
                          <a:pt x="1970" y="1004"/>
                          <a:pt x="1939" y="915"/>
                        </a:cubicBezTo>
                        <a:cubicBezTo>
                          <a:pt x="1767" y="954"/>
                          <a:pt x="1617" y="943"/>
                          <a:pt x="1527" y="759"/>
                        </a:cubicBezTo>
                        <a:cubicBezTo>
                          <a:pt x="1654" y="701"/>
                          <a:pt x="1768" y="696"/>
                          <a:pt x="1884" y="793"/>
                        </a:cubicBezTo>
                        <a:cubicBezTo>
                          <a:pt x="1840" y="712"/>
                          <a:pt x="1797" y="631"/>
                          <a:pt x="1754" y="552"/>
                        </a:cubicBezTo>
                        <a:cubicBezTo>
                          <a:pt x="1512" y="634"/>
                          <a:pt x="1441" y="623"/>
                          <a:pt x="1337" y="490"/>
                        </a:cubicBezTo>
                        <a:cubicBezTo>
                          <a:pt x="1432" y="394"/>
                          <a:pt x="1508" y="386"/>
                          <a:pt x="1688" y="459"/>
                        </a:cubicBezTo>
                        <a:cubicBezTo>
                          <a:pt x="1649" y="405"/>
                          <a:pt x="1616" y="361"/>
                          <a:pt x="1584" y="317"/>
                        </a:cubicBezTo>
                        <a:cubicBezTo>
                          <a:pt x="1588" y="313"/>
                          <a:pt x="1592" y="309"/>
                          <a:pt x="1597" y="305"/>
                        </a:cubicBezTo>
                        <a:cubicBezTo>
                          <a:pt x="1615" y="334"/>
                          <a:pt x="1633" y="364"/>
                          <a:pt x="1651" y="394"/>
                        </a:cubicBezTo>
                        <a:cubicBezTo>
                          <a:pt x="1661" y="388"/>
                          <a:pt x="1670" y="383"/>
                          <a:pt x="1679" y="377"/>
                        </a:cubicBezTo>
                        <a:cubicBezTo>
                          <a:pt x="1636" y="236"/>
                          <a:pt x="1671" y="114"/>
                          <a:pt x="1766" y="0"/>
                        </a:cubicBezTo>
                        <a:cubicBezTo>
                          <a:pt x="1852" y="123"/>
                          <a:pt x="1858" y="251"/>
                          <a:pt x="1796" y="373"/>
                        </a:cubicBezTo>
                        <a:cubicBezTo>
                          <a:pt x="1748" y="466"/>
                          <a:pt x="1757" y="536"/>
                          <a:pt x="1818" y="612"/>
                        </a:cubicBezTo>
                        <a:cubicBezTo>
                          <a:pt x="1841" y="640"/>
                          <a:pt x="1857" y="675"/>
                          <a:pt x="1890" y="731"/>
                        </a:cubicBezTo>
                        <a:cubicBezTo>
                          <a:pt x="1884" y="570"/>
                          <a:pt x="1927" y="458"/>
                          <a:pt x="2040" y="368"/>
                        </a:cubicBezTo>
                        <a:cubicBezTo>
                          <a:pt x="2111" y="510"/>
                          <a:pt x="2091" y="641"/>
                          <a:pt x="2008" y="757"/>
                        </a:cubicBezTo>
                        <a:cubicBezTo>
                          <a:pt x="1954" y="832"/>
                          <a:pt x="1946" y="893"/>
                          <a:pt x="1990" y="970"/>
                        </a:cubicBezTo>
                        <a:cubicBezTo>
                          <a:pt x="2014" y="1014"/>
                          <a:pt x="2026" y="1063"/>
                          <a:pt x="2052" y="1113"/>
                        </a:cubicBezTo>
                        <a:cubicBezTo>
                          <a:pt x="2057" y="965"/>
                          <a:pt x="2131" y="865"/>
                          <a:pt x="2255" y="784"/>
                        </a:cubicBezTo>
                        <a:cubicBezTo>
                          <a:pt x="2307" y="938"/>
                          <a:pt x="2274" y="1069"/>
                          <a:pt x="2170" y="1168"/>
                        </a:cubicBezTo>
                        <a:cubicBezTo>
                          <a:pt x="2095" y="1240"/>
                          <a:pt x="2086" y="1305"/>
                          <a:pt x="2118" y="1393"/>
                        </a:cubicBezTo>
                        <a:cubicBezTo>
                          <a:pt x="2131" y="1430"/>
                          <a:pt x="2136" y="1470"/>
                          <a:pt x="2153" y="1512"/>
                        </a:cubicBezTo>
                        <a:cubicBezTo>
                          <a:pt x="2196" y="1383"/>
                          <a:pt x="2270" y="1290"/>
                          <a:pt x="2409" y="1248"/>
                        </a:cubicBezTo>
                        <a:cubicBezTo>
                          <a:pt x="2434" y="1409"/>
                          <a:pt x="2382" y="1534"/>
                          <a:pt x="2258" y="1617"/>
                        </a:cubicBezTo>
                        <a:cubicBezTo>
                          <a:pt x="2181" y="1669"/>
                          <a:pt x="2161" y="1723"/>
                          <a:pt x="2179" y="1807"/>
                        </a:cubicBezTo>
                        <a:cubicBezTo>
                          <a:pt x="2188" y="1849"/>
                          <a:pt x="2186" y="1893"/>
                          <a:pt x="2192" y="1967"/>
                        </a:cubicBezTo>
                        <a:cubicBezTo>
                          <a:pt x="2257" y="1818"/>
                          <a:pt x="2350" y="1750"/>
                          <a:pt x="2489" y="1734"/>
                        </a:cubicBezTo>
                        <a:cubicBezTo>
                          <a:pt x="2488" y="1896"/>
                          <a:pt x="2423" y="2014"/>
                          <a:pt x="2282" y="2075"/>
                        </a:cubicBezTo>
                        <a:cubicBezTo>
                          <a:pt x="2201" y="2109"/>
                          <a:pt x="2173" y="2157"/>
                          <a:pt x="2176" y="2238"/>
                        </a:cubicBezTo>
                        <a:cubicBezTo>
                          <a:pt x="2177" y="2282"/>
                          <a:pt x="2169" y="2326"/>
                          <a:pt x="2162" y="2399"/>
                        </a:cubicBezTo>
                        <a:cubicBezTo>
                          <a:pt x="2248" y="2263"/>
                          <a:pt x="2355" y="2215"/>
                          <a:pt x="2497" y="2225"/>
                        </a:cubicBezTo>
                        <a:cubicBezTo>
                          <a:pt x="2473" y="2382"/>
                          <a:pt x="2394" y="2492"/>
                          <a:pt x="2248" y="2523"/>
                        </a:cubicBezTo>
                        <a:cubicBezTo>
                          <a:pt x="2146" y="2544"/>
                          <a:pt x="2111" y="2594"/>
                          <a:pt x="2101" y="2684"/>
                        </a:cubicBezTo>
                        <a:cubicBezTo>
                          <a:pt x="2098" y="2718"/>
                          <a:pt x="2087" y="2751"/>
                          <a:pt x="2075" y="2806"/>
                        </a:cubicBezTo>
                        <a:cubicBezTo>
                          <a:pt x="2182" y="2691"/>
                          <a:pt x="2296" y="2666"/>
                          <a:pt x="2425" y="2702"/>
                        </a:cubicBezTo>
                        <a:cubicBezTo>
                          <a:pt x="2401" y="2847"/>
                          <a:pt x="2303" y="2948"/>
                          <a:pt x="2145" y="2951"/>
                        </a:cubicBezTo>
                        <a:cubicBezTo>
                          <a:pt x="2032" y="2953"/>
                          <a:pt x="1990" y="3004"/>
                          <a:pt x="1963" y="3096"/>
                        </a:cubicBezTo>
                        <a:cubicBezTo>
                          <a:pt x="1956" y="3123"/>
                          <a:pt x="1942" y="3147"/>
                          <a:pt x="1931" y="3173"/>
                        </a:cubicBezTo>
                        <a:cubicBezTo>
                          <a:pt x="1993" y="3154"/>
                          <a:pt x="2051" y="3124"/>
                          <a:pt x="2110" y="3121"/>
                        </a:cubicBezTo>
                        <a:cubicBezTo>
                          <a:pt x="2171" y="3118"/>
                          <a:pt x="2233" y="3139"/>
                          <a:pt x="2295" y="3150"/>
                        </a:cubicBezTo>
                        <a:cubicBezTo>
                          <a:pt x="2252" y="3297"/>
                          <a:pt x="2134" y="3383"/>
                          <a:pt x="1978" y="3353"/>
                        </a:cubicBezTo>
                        <a:cubicBezTo>
                          <a:pt x="1861" y="3331"/>
                          <a:pt x="1809" y="3371"/>
                          <a:pt x="1767" y="3463"/>
                        </a:cubicBezTo>
                        <a:cubicBezTo>
                          <a:pt x="1756" y="3488"/>
                          <a:pt x="1740" y="3510"/>
                          <a:pt x="1713" y="3554"/>
                        </a:cubicBezTo>
                        <a:cubicBezTo>
                          <a:pt x="1867" y="3469"/>
                          <a:pt x="1986" y="3508"/>
                          <a:pt x="2098" y="3595"/>
                        </a:cubicBezTo>
                        <a:cubicBezTo>
                          <a:pt x="2008" y="3731"/>
                          <a:pt x="1884" y="3778"/>
                          <a:pt x="1725" y="3712"/>
                        </a:cubicBezTo>
                        <a:cubicBezTo>
                          <a:pt x="1636" y="3676"/>
                          <a:pt x="1586" y="3689"/>
                          <a:pt x="1539" y="3766"/>
                        </a:cubicBezTo>
                        <a:cubicBezTo>
                          <a:pt x="1523" y="3792"/>
                          <a:pt x="1498" y="3813"/>
                          <a:pt x="1462" y="3853"/>
                        </a:cubicBezTo>
                        <a:cubicBezTo>
                          <a:pt x="1629" y="3813"/>
                          <a:pt x="1741" y="3874"/>
                          <a:pt x="1835" y="3982"/>
                        </a:cubicBezTo>
                        <a:cubicBezTo>
                          <a:pt x="1704" y="4118"/>
                          <a:pt x="1606" y="4115"/>
                          <a:pt x="1342" y="3969"/>
                        </a:cubicBezTo>
                        <a:cubicBezTo>
                          <a:pt x="1293" y="4009"/>
                          <a:pt x="1242" y="4050"/>
                          <a:pt x="1173" y="4106"/>
                        </a:cubicBezTo>
                        <a:cubicBezTo>
                          <a:pt x="1349" y="4102"/>
                          <a:pt x="1440" y="4196"/>
                          <a:pt x="1520" y="4311"/>
                        </a:cubicBezTo>
                        <a:cubicBezTo>
                          <a:pt x="1389" y="4404"/>
                          <a:pt x="1272" y="4396"/>
                          <a:pt x="1132" y="4290"/>
                        </a:cubicBezTo>
                        <a:cubicBezTo>
                          <a:pt x="1003" y="4192"/>
                          <a:pt x="997" y="4192"/>
                          <a:pt x="850" y="4297"/>
                        </a:cubicBezTo>
                        <a:cubicBezTo>
                          <a:pt x="1014" y="4324"/>
                          <a:pt x="1091" y="4438"/>
                          <a:pt x="1155" y="4570"/>
                        </a:cubicBezTo>
                        <a:cubicBezTo>
                          <a:pt x="1015" y="4640"/>
                          <a:pt x="891" y="4606"/>
                          <a:pt x="766" y="4466"/>
                        </a:cubicBezTo>
                        <a:cubicBezTo>
                          <a:pt x="660" y="4349"/>
                          <a:pt x="660" y="4349"/>
                          <a:pt x="492" y="4416"/>
                        </a:cubicBezTo>
                        <a:cubicBezTo>
                          <a:pt x="652" y="4480"/>
                          <a:pt x="716" y="4609"/>
                          <a:pt x="761" y="4767"/>
                        </a:cubicBezTo>
                        <a:cubicBezTo>
                          <a:pt x="656" y="4783"/>
                          <a:pt x="567" y="4765"/>
                          <a:pt x="491" y="4700"/>
                        </a:cubicBezTo>
                        <a:cubicBezTo>
                          <a:pt x="458" y="4672"/>
                          <a:pt x="418" y="4639"/>
                          <a:pt x="405" y="4600"/>
                        </a:cubicBezTo>
                        <a:cubicBezTo>
                          <a:pt x="353" y="4452"/>
                          <a:pt x="248" y="4426"/>
                          <a:pt x="112" y="4453"/>
                        </a:cubicBezTo>
                        <a:cubicBezTo>
                          <a:pt x="90" y="4457"/>
                          <a:pt x="66" y="4458"/>
                          <a:pt x="46" y="4452"/>
                        </a:cubicBezTo>
                        <a:cubicBezTo>
                          <a:pt x="28" y="4447"/>
                          <a:pt x="15" y="4429"/>
                          <a:pt x="0" y="4417"/>
                        </a:cubicBezTo>
                        <a:cubicBezTo>
                          <a:pt x="16" y="4403"/>
                          <a:pt x="35" y="4375"/>
                          <a:pt x="49" y="4377"/>
                        </a:cubicBezTo>
                        <a:cubicBezTo>
                          <a:pt x="215" y="4408"/>
                          <a:pt x="271" y="4327"/>
                          <a:pt x="296" y="4174"/>
                        </a:cubicBezTo>
                        <a:cubicBezTo>
                          <a:pt x="321" y="4028"/>
                          <a:pt x="419" y="3929"/>
                          <a:pt x="583" y="3888"/>
                        </a:cubicBezTo>
                        <a:cubicBezTo>
                          <a:pt x="577" y="4061"/>
                          <a:pt x="564" y="4218"/>
                          <a:pt x="421" y="4342"/>
                        </a:cubicBezTo>
                        <a:cubicBezTo>
                          <a:pt x="471" y="4330"/>
                          <a:pt x="525" y="4326"/>
                          <a:pt x="569" y="4303"/>
                        </a:cubicBezTo>
                        <a:cubicBezTo>
                          <a:pt x="592" y="4291"/>
                          <a:pt x="608" y="4245"/>
                          <a:pt x="609" y="4213"/>
                        </a:cubicBezTo>
                        <a:cubicBezTo>
                          <a:pt x="617" y="4049"/>
                          <a:pt x="649" y="3897"/>
                          <a:pt x="799" y="3799"/>
                        </a:cubicBezTo>
                        <a:cubicBezTo>
                          <a:pt x="814" y="3789"/>
                          <a:pt x="832" y="3782"/>
                          <a:pt x="858" y="3769"/>
                        </a:cubicBezTo>
                        <a:cubicBezTo>
                          <a:pt x="879" y="3938"/>
                          <a:pt x="885" y="4093"/>
                          <a:pt x="768" y="4238"/>
                        </a:cubicBezTo>
                        <a:cubicBezTo>
                          <a:pt x="822" y="4214"/>
                          <a:pt x="878" y="4194"/>
                          <a:pt x="928" y="4163"/>
                        </a:cubicBezTo>
                        <a:cubicBezTo>
                          <a:pt x="942" y="4155"/>
                          <a:pt x="942" y="4114"/>
                          <a:pt x="940" y="4089"/>
                        </a:cubicBezTo>
                        <a:cubicBezTo>
                          <a:pt x="923" y="3920"/>
                          <a:pt x="928" y="3757"/>
                          <a:pt x="1066" y="3631"/>
                        </a:cubicBezTo>
                        <a:cubicBezTo>
                          <a:pt x="1078" y="3621"/>
                          <a:pt x="1090" y="3612"/>
                          <a:pt x="1115" y="3593"/>
                        </a:cubicBezTo>
                        <a:cubicBezTo>
                          <a:pt x="1162" y="3761"/>
                          <a:pt x="1187" y="3915"/>
                          <a:pt x="1094" y="4074"/>
                        </a:cubicBezTo>
                        <a:cubicBezTo>
                          <a:pt x="1144" y="4037"/>
                          <a:pt x="1197" y="4005"/>
                          <a:pt x="1240" y="3962"/>
                        </a:cubicBezTo>
                        <a:cubicBezTo>
                          <a:pt x="1255" y="3948"/>
                          <a:pt x="1252" y="3905"/>
                          <a:pt x="1245" y="3878"/>
                        </a:cubicBezTo>
                        <a:cubicBezTo>
                          <a:pt x="1209" y="3730"/>
                          <a:pt x="1190" y="3584"/>
                          <a:pt x="1279" y="3446"/>
                        </a:cubicBezTo>
                        <a:cubicBezTo>
                          <a:pt x="1296" y="3421"/>
                          <a:pt x="1316" y="3399"/>
                          <a:pt x="1341" y="33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255" name="Freeform 8">
                    <a:extLst>
                      <a:ext uri="{FF2B5EF4-FFF2-40B4-BE49-F238E27FC236}">
                        <a16:creationId xmlns:a16="http://schemas.microsoft.com/office/drawing/2014/main" id="{76316744-4857-396E-1D8A-CC436C63829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00061" y="1087636"/>
                    <a:ext cx="159074" cy="235535"/>
                  </a:xfrm>
                  <a:custGeom>
                    <a:avLst/>
                    <a:gdLst>
                      <a:gd name="T0" fmla="*/ 331 w 444"/>
                      <a:gd name="T1" fmla="*/ 448 h 657"/>
                      <a:gd name="T2" fmla="*/ 223 w 444"/>
                      <a:gd name="T3" fmla="*/ 374 h 657"/>
                      <a:gd name="T4" fmla="*/ 239 w 444"/>
                      <a:gd name="T5" fmla="*/ 354 h 657"/>
                      <a:gd name="T6" fmla="*/ 323 w 444"/>
                      <a:gd name="T7" fmla="*/ 408 h 657"/>
                      <a:gd name="T8" fmla="*/ 336 w 444"/>
                      <a:gd name="T9" fmla="*/ 0 h 657"/>
                      <a:gd name="T10" fmla="*/ 436 w 444"/>
                      <a:gd name="T11" fmla="*/ 220 h 657"/>
                      <a:gd name="T12" fmla="*/ 414 w 444"/>
                      <a:gd name="T13" fmla="*/ 388 h 657"/>
                      <a:gd name="T14" fmla="*/ 444 w 444"/>
                      <a:gd name="T15" fmla="*/ 554 h 657"/>
                      <a:gd name="T16" fmla="*/ 341 w 444"/>
                      <a:gd name="T17" fmla="*/ 577 h 657"/>
                      <a:gd name="T18" fmla="*/ 0 w 444"/>
                      <a:gd name="T19" fmla="*/ 569 h 657"/>
                      <a:gd name="T20" fmla="*/ 331 w 444"/>
                      <a:gd name="T21" fmla="*/ 448 h 6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44" h="657">
                        <a:moveTo>
                          <a:pt x="331" y="448"/>
                        </a:moveTo>
                        <a:cubicBezTo>
                          <a:pt x="295" y="423"/>
                          <a:pt x="259" y="398"/>
                          <a:pt x="223" y="374"/>
                        </a:cubicBezTo>
                        <a:cubicBezTo>
                          <a:pt x="228" y="367"/>
                          <a:pt x="234" y="361"/>
                          <a:pt x="239" y="354"/>
                        </a:cubicBezTo>
                        <a:cubicBezTo>
                          <a:pt x="258" y="367"/>
                          <a:pt x="278" y="379"/>
                          <a:pt x="323" y="408"/>
                        </a:cubicBezTo>
                        <a:cubicBezTo>
                          <a:pt x="243" y="256"/>
                          <a:pt x="265" y="133"/>
                          <a:pt x="336" y="0"/>
                        </a:cubicBezTo>
                        <a:cubicBezTo>
                          <a:pt x="401" y="65"/>
                          <a:pt x="435" y="136"/>
                          <a:pt x="436" y="220"/>
                        </a:cubicBezTo>
                        <a:cubicBezTo>
                          <a:pt x="436" y="276"/>
                          <a:pt x="434" y="336"/>
                          <a:pt x="414" y="388"/>
                        </a:cubicBezTo>
                        <a:cubicBezTo>
                          <a:pt x="387" y="458"/>
                          <a:pt x="387" y="514"/>
                          <a:pt x="444" y="554"/>
                        </a:cubicBezTo>
                        <a:cubicBezTo>
                          <a:pt x="410" y="561"/>
                          <a:pt x="371" y="560"/>
                          <a:pt x="341" y="577"/>
                        </a:cubicBezTo>
                        <a:cubicBezTo>
                          <a:pt x="203" y="657"/>
                          <a:pt x="124" y="657"/>
                          <a:pt x="0" y="569"/>
                        </a:cubicBezTo>
                        <a:cubicBezTo>
                          <a:pt x="39" y="460"/>
                          <a:pt x="143" y="425"/>
                          <a:pt x="331" y="4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256" name="Freeform 9">
                    <a:extLst>
                      <a:ext uri="{FF2B5EF4-FFF2-40B4-BE49-F238E27FC236}">
                        <a16:creationId xmlns:a16="http://schemas.microsoft.com/office/drawing/2014/main" id="{D621015E-8F6C-ED4E-7D6E-69AE22D369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83277" y="1090272"/>
                    <a:ext cx="174894" cy="236414"/>
                  </a:xfrm>
                  <a:custGeom>
                    <a:avLst/>
                    <a:gdLst>
                      <a:gd name="T0" fmla="*/ 2 w 488"/>
                      <a:gd name="T1" fmla="*/ 597 h 660"/>
                      <a:gd name="T2" fmla="*/ 48 w 488"/>
                      <a:gd name="T3" fmla="*/ 317 h 660"/>
                      <a:gd name="T4" fmla="*/ 134 w 488"/>
                      <a:gd name="T5" fmla="*/ 0 h 660"/>
                      <a:gd name="T6" fmla="*/ 151 w 488"/>
                      <a:gd name="T7" fmla="*/ 466 h 660"/>
                      <a:gd name="T8" fmla="*/ 488 w 488"/>
                      <a:gd name="T9" fmla="*/ 545 h 660"/>
                      <a:gd name="T10" fmla="*/ 79 w 488"/>
                      <a:gd name="T11" fmla="*/ 536 h 660"/>
                      <a:gd name="T12" fmla="*/ 0 w 488"/>
                      <a:gd name="T13" fmla="*/ 595 h 660"/>
                      <a:gd name="T14" fmla="*/ 2 w 488"/>
                      <a:gd name="T15" fmla="*/ 597 h 6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88" h="660">
                        <a:moveTo>
                          <a:pt x="2" y="597"/>
                        </a:moveTo>
                        <a:cubicBezTo>
                          <a:pt x="80" y="514"/>
                          <a:pt x="82" y="426"/>
                          <a:pt x="48" y="317"/>
                        </a:cubicBezTo>
                        <a:cubicBezTo>
                          <a:pt x="14" y="206"/>
                          <a:pt x="41" y="93"/>
                          <a:pt x="134" y="0"/>
                        </a:cubicBezTo>
                        <a:cubicBezTo>
                          <a:pt x="251" y="150"/>
                          <a:pt x="190" y="303"/>
                          <a:pt x="151" y="466"/>
                        </a:cubicBezTo>
                        <a:cubicBezTo>
                          <a:pt x="294" y="395"/>
                          <a:pt x="396" y="447"/>
                          <a:pt x="488" y="545"/>
                        </a:cubicBezTo>
                        <a:cubicBezTo>
                          <a:pt x="365" y="660"/>
                          <a:pt x="292" y="657"/>
                          <a:pt x="79" y="536"/>
                        </a:cubicBezTo>
                        <a:cubicBezTo>
                          <a:pt x="53" y="555"/>
                          <a:pt x="27" y="575"/>
                          <a:pt x="0" y="595"/>
                        </a:cubicBezTo>
                        <a:cubicBezTo>
                          <a:pt x="0" y="595"/>
                          <a:pt x="2" y="597"/>
                          <a:pt x="2" y="5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257" name="Freeform 10">
                    <a:extLst>
                      <a:ext uri="{FF2B5EF4-FFF2-40B4-BE49-F238E27FC236}">
                        <a16:creationId xmlns:a16="http://schemas.microsoft.com/office/drawing/2014/main" id="{94CE8F3A-D32B-854E-A3A4-2CC280D4761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05143" y="1008538"/>
                    <a:ext cx="156877" cy="244324"/>
                  </a:xfrm>
                  <a:custGeom>
                    <a:avLst/>
                    <a:gdLst>
                      <a:gd name="T0" fmla="*/ 250 w 439"/>
                      <a:gd name="T1" fmla="*/ 0 h 682"/>
                      <a:gd name="T2" fmla="*/ 376 w 439"/>
                      <a:gd name="T3" fmla="*/ 505 h 682"/>
                      <a:gd name="T4" fmla="*/ 0 w 439"/>
                      <a:gd name="T5" fmla="*/ 603 h 682"/>
                      <a:gd name="T6" fmla="*/ 323 w 439"/>
                      <a:gd name="T7" fmla="*/ 445 h 682"/>
                      <a:gd name="T8" fmla="*/ 250 w 439"/>
                      <a:gd name="T9" fmla="*/ 0 h 6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9" h="682">
                        <a:moveTo>
                          <a:pt x="250" y="0"/>
                        </a:moveTo>
                        <a:cubicBezTo>
                          <a:pt x="439" y="124"/>
                          <a:pt x="366" y="321"/>
                          <a:pt x="376" y="505"/>
                        </a:cubicBezTo>
                        <a:cubicBezTo>
                          <a:pt x="222" y="660"/>
                          <a:pt x="145" y="682"/>
                          <a:pt x="0" y="603"/>
                        </a:cubicBezTo>
                        <a:cubicBezTo>
                          <a:pt x="52" y="477"/>
                          <a:pt x="130" y="436"/>
                          <a:pt x="323" y="445"/>
                        </a:cubicBezTo>
                        <a:cubicBezTo>
                          <a:pt x="227" y="305"/>
                          <a:pt x="166" y="164"/>
                          <a:pt x="25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258" name="Freeform 11">
                    <a:extLst>
                      <a:ext uri="{FF2B5EF4-FFF2-40B4-BE49-F238E27FC236}">
                        <a16:creationId xmlns:a16="http://schemas.microsoft.com/office/drawing/2014/main" id="{AB89CDE0-163E-E36E-B8FD-E4E7715C33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88300" y="1008977"/>
                    <a:ext cx="161271" cy="245642"/>
                  </a:xfrm>
                  <a:custGeom>
                    <a:avLst/>
                    <a:gdLst>
                      <a:gd name="T0" fmla="*/ 125 w 450"/>
                      <a:gd name="T1" fmla="*/ 444 h 686"/>
                      <a:gd name="T2" fmla="*/ 450 w 450"/>
                      <a:gd name="T3" fmla="*/ 592 h 686"/>
                      <a:gd name="T4" fmla="*/ 65 w 450"/>
                      <a:gd name="T5" fmla="*/ 498 h 686"/>
                      <a:gd name="T6" fmla="*/ 197 w 450"/>
                      <a:gd name="T7" fmla="*/ 0 h 686"/>
                      <a:gd name="T8" fmla="*/ 125 w 450"/>
                      <a:gd name="T9" fmla="*/ 444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0" h="686">
                        <a:moveTo>
                          <a:pt x="125" y="444"/>
                        </a:moveTo>
                        <a:cubicBezTo>
                          <a:pt x="315" y="436"/>
                          <a:pt x="369" y="462"/>
                          <a:pt x="450" y="592"/>
                        </a:cubicBezTo>
                        <a:cubicBezTo>
                          <a:pt x="331" y="686"/>
                          <a:pt x="228" y="660"/>
                          <a:pt x="65" y="498"/>
                        </a:cubicBezTo>
                        <a:cubicBezTo>
                          <a:pt x="94" y="328"/>
                          <a:pt x="0" y="127"/>
                          <a:pt x="197" y="0"/>
                        </a:cubicBezTo>
                        <a:cubicBezTo>
                          <a:pt x="279" y="161"/>
                          <a:pt x="223" y="301"/>
                          <a:pt x="125" y="4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259" name="Freeform 13">
                    <a:extLst>
                      <a:ext uri="{FF2B5EF4-FFF2-40B4-BE49-F238E27FC236}">
                        <a16:creationId xmlns:a16="http://schemas.microsoft.com/office/drawing/2014/main" id="{BB7B473D-B47C-29CA-1A9F-ABD33B5FB7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82778" y="1067862"/>
                    <a:ext cx="99751" cy="79976"/>
                  </a:xfrm>
                  <a:custGeom>
                    <a:avLst/>
                    <a:gdLst>
                      <a:gd name="T0" fmla="*/ 0 w 279"/>
                      <a:gd name="T1" fmla="*/ 179 h 223"/>
                      <a:gd name="T2" fmla="*/ 279 w 279"/>
                      <a:gd name="T3" fmla="*/ 44 h 223"/>
                      <a:gd name="T4" fmla="*/ 0 w 279"/>
                      <a:gd name="T5" fmla="*/ 179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79" h="223">
                        <a:moveTo>
                          <a:pt x="0" y="179"/>
                        </a:moveTo>
                        <a:cubicBezTo>
                          <a:pt x="74" y="31"/>
                          <a:pt x="141" y="0"/>
                          <a:pt x="279" y="44"/>
                        </a:cubicBezTo>
                        <a:cubicBezTo>
                          <a:pt x="227" y="175"/>
                          <a:pt x="133" y="223"/>
                          <a:pt x="0" y="1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260" name="Freeform 14">
                    <a:extLst>
                      <a:ext uri="{FF2B5EF4-FFF2-40B4-BE49-F238E27FC236}">
                        <a16:creationId xmlns:a16="http://schemas.microsoft.com/office/drawing/2014/main" id="{C2348693-208D-0438-9235-1696E46D98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71307" y="1066543"/>
                    <a:ext cx="100190" cy="81734"/>
                  </a:xfrm>
                  <a:custGeom>
                    <a:avLst/>
                    <a:gdLst>
                      <a:gd name="T0" fmla="*/ 280 w 280"/>
                      <a:gd name="T1" fmla="*/ 181 h 228"/>
                      <a:gd name="T2" fmla="*/ 0 w 280"/>
                      <a:gd name="T3" fmla="*/ 50 h 228"/>
                      <a:gd name="T4" fmla="*/ 280 w 280"/>
                      <a:gd name="T5" fmla="*/ 181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80" h="228">
                        <a:moveTo>
                          <a:pt x="280" y="181"/>
                        </a:moveTo>
                        <a:cubicBezTo>
                          <a:pt x="152" y="228"/>
                          <a:pt x="59" y="183"/>
                          <a:pt x="0" y="50"/>
                        </a:cubicBezTo>
                        <a:cubicBezTo>
                          <a:pt x="130" y="0"/>
                          <a:pt x="199" y="31"/>
                          <a:pt x="280" y="18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</p:grpSp>
            <p:sp>
              <p:nvSpPr>
                <p:cNvPr id="250" name="Freeform 15">
                  <a:extLst>
                    <a:ext uri="{FF2B5EF4-FFF2-40B4-BE49-F238E27FC236}">
                      <a16:creationId xmlns:a16="http://schemas.microsoft.com/office/drawing/2014/main" id="{29060D4A-6FCD-788A-D24F-58F1098F44E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93709" y="2364539"/>
                  <a:ext cx="188527" cy="188884"/>
                </a:xfrm>
                <a:custGeom>
                  <a:avLst/>
                  <a:gdLst>
                    <a:gd name="T0" fmla="*/ 167 w 3888"/>
                    <a:gd name="T1" fmla="*/ 2589 h 3895"/>
                    <a:gd name="T2" fmla="*/ 53 w 3888"/>
                    <a:gd name="T3" fmla="*/ 2169 h 3895"/>
                    <a:gd name="T4" fmla="*/ 38 w 3888"/>
                    <a:gd name="T5" fmla="*/ 1976 h 3895"/>
                    <a:gd name="T6" fmla="*/ 91 w 3888"/>
                    <a:gd name="T7" fmla="*/ 1504 h 3895"/>
                    <a:gd name="T8" fmla="*/ 145 w 3888"/>
                    <a:gd name="T9" fmla="*/ 1317 h 3895"/>
                    <a:gd name="T10" fmla="*/ 360 w 3888"/>
                    <a:gd name="T11" fmla="*/ 883 h 3895"/>
                    <a:gd name="T12" fmla="*/ 455 w 3888"/>
                    <a:gd name="T13" fmla="*/ 748 h 3895"/>
                    <a:gd name="T14" fmla="*/ 820 w 3888"/>
                    <a:gd name="T15" fmla="*/ 400 h 3895"/>
                    <a:gd name="T16" fmla="*/ 957 w 3888"/>
                    <a:gd name="T17" fmla="*/ 307 h 3895"/>
                    <a:gd name="T18" fmla="*/ 1418 w 3888"/>
                    <a:gd name="T19" fmla="*/ 103 h 3895"/>
                    <a:gd name="T20" fmla="*/ 1579 w 3888"/>
                    <a:gd name="T21" fmla="*/ 68 h 3895"/>
                    <a:gd name="T22" fmla="*/ 2071 w 3888"/>
                    <a:gd name="T23" fmla="*/ 31 h 3895"/>
                    <a:gd name="T24" fmla="*/ 2247 w 3888"/>
                    <a:gd name="T25" fmla="*/ 54 h 3895"/>
                    <a:gd name="T26" fmla="*/ 2710 w 3888"/>
                    <a:gd name="T27" fmla="*/ 192 h 3895"/>
                    <a:gd name="T28" fmla="*/ 2870 w 3888"/>
                    <a:gd name="T29" fmla="*/ 268 h 3895"/>
                    <a:gd name="T30" fmla="*/ 3266 w 3888"/>
                    <a:gd name="T31" fmla="*/ 562 h 3895"/>
                    <a:gd name="T32" fmla="*/ 3386 w 3888"/>
                    <a:gd name="T33" fmla="*/ 692 h 3895"/>
                    <a:gd name="T34" fmla="*/ 3653 w 3888"/>
                    <a:gd name="T35" fmla="*/ 1095 h 3895"/>
                    <a:gd name="T36" fmla="*/ 3727 w 3888"/>
                    <a:gd name="T37" fmla="*/ 1266 h 3895"/>
                    <a:gd name="T38" fmla="*/ 3842 w 3888"/>
                    <a:gd name="T39" fmla="*/ 1747 h 3895"/>
                    <a:gd name="T40" fmla="*/ 3852 w 3888"/>
                    <a:gd name="T41" fmla="*/ 1912 h 3895"/>
                    <a:gd name="T42" fmla="*/ 3797 w 3888"/>
                    <a:gd name="T43" fmla="*/ 2413 h 3895"/>
                    <a:gd name="T44" fmla="*/ 3748 w 3888"/>
                    <a:gd name="T45" fmla="*/ 2572 h 3895"/>
                    <a:gd name="T46" fmla="*/ 3533 w 3888"/>
                    <a:gd name="T47" fmla="*/ 3016 h 3895"/>
                    <a:gd name="T48" fmla="*/ 3428 w 3888"/>
                    <a:gd name="T49" fmla="*/ 3159 h 3895"/>
                    <a:gd name="T50" fmla="*/ 3077 w 3888"/>
                    <a:gd name="T51" fmla="*/ 3493 h 3895"/>
                    <a:gd name="T52" fmla="*/ 2923 w 3888"/>
                    <a:gd name="T53" fmla="*/ 3596 h 3895"/>
                    <a:gd name="T54" fmla="*/ 2488 w 3888"/>
                    <a:gd name="T55" fmla="*/ 3786 h 3895"/>
                    <a:gd name="T56" fmla="*/ 2300 w 3888"/>
                    <a:gd name="T57" fmla="*/ 3833 h 3895"/>
                    <a:gd name="T58" fmla="*/ 1836 w 3888"/>
                    <a:gd name="T59" fmla="*/ 3860 h 3895"/>
                    <a:gd name="T60" fmla="*/ 1634 w 3888"/>
                    <a:gd name="T61" fmla="*/ 3839 h 3895"/>
                    <a:gd name="T62" fmla="*/ 1188 w 3888"/>
                    <a:gd name="T63" fmla="*/ 3707 h 3895"/>
                    <a:gd name="T64" fmla="*/ 1007 w 3888"/>
                    <a:gd name="T65" fmla="*/ 3614 h 3895"/>
                    <a:gd name="T66" fmla="*/ 641 w 3888"/>
                    <a:gd name="T67" fmla="*/ 3342 h 3895"/>
                    <a:gd name="T68" fmla="*/ 499 w 3888"/>
                    <a:gd name="T69" fmla="*/ 3197 h 3895"/>
                    <a:gd name="T70" fmla="*/ 280 w 3888"/>
                    <a:gd name="T71" fmla="*/ 2839 h 3895"/>
                    <a:gd name="T72" fmla="*/ 167 w 3888"/>
                    <a:gd name="T73" fmla="*/ 2589 h 3895"/>
                    <a:gd name="T74" fmla="*/ 1941 w 3888"/>
                    <a:gd name="T75" fmla="*/ 3744 h 3895"/>
                    <a:gd name="T76" fmla="*/ 2225 w 3888"/>
                    <a:gd name="T77" fmla="*/ 3714 h 3895"/>
                    <a:gd name="T78" fmla="*/ 3623 w 3888"/>
                    <a:gd name="T79" fmla="*/ 1489 h 3895"/>
                    <a:gd name="T80" fmla="*/ 1687 w 3888"/>
                    <a:gd name="T81" fmla="*/ 180 h 3895"/>
                    <a:gd name="T82" fmla="*/ 214 w 3888"/>
                    <a:gd name="T83" fmla="*/ 1801 h 3895"/>
                    <a:gd name="T84" fmla="*/ 1941 w 3888"/>
                    <a:gd name="T85" fmla="*/ 3744 h 38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888" h="3895">
                      <a:moveTo>
                        <a:pt x="167" y="2589"/>
                      </a:moveTo>
                      <a:cubicBezTo>
                        <a:pt x="171" y="2428"/>
                        <a:pt x="138" y="2290"/>
                        <a:pt x="53" y="2169"/>
                      </a:cubicBezTo>
                      <a:cubicBezTo>
                        <a:pt x="7" y="2105"/>
                        <a:pt x="0" y="2047"/>
                        <a:pt x="38" y="1976"/>
                      </a:cubicBezTo>
                      <a:cubicBezTo>
                        <a:pt x="116" y="1827"/>
                        <a:pt x="133" y="1667"/>
                        <a:pt x="91" y="1504"/>
                      </a:cubicBezTo>
                      <a:cubicBezTo>
                        <a:pt x="72" y="1429"/>
                        <a:pt x="86" y="1372"/>
                        <a:pt x="145" y="1317"/>
                      </a:cubicBezTo>
                      <a:cubicBezTo>
                        <a:pt x="271" y="1201"/>
                        <a:pt x="336" y="1054"/>
                        <a:pt x="360" y="883"/>
                      </a:cubicBezTo>
                      <a:cubicBezTo>
                        <a:pt x="367" y="833"/>
                        <a:pt x="411" y="769"/>
                        <a:pt x="455" y="748"/>
                      </a:cubicBezTo>
                      <a:cubicBezTo>
                        <a:pt x="617" y="670"/>
                        <a:pt x="735" y="557"/>
                        <a:pt x="820" y="400"/>
                      </a:cubicBezTo>
                      <a:cubicBezTo>
                        <a:pt x="844" y="355"/>
                        <a:pt x="908" y="311"/>
                        <a:pt x="957" y="307"/>
                      </a:cubicBezTo>
                      <a:cubicBezTo>
                        <a:pt x="1136" y="290"/>
                        <a:pt x="1285" y="223"/>
                        <a:pt x="1418" y="103"/>
                      </a:cubicBezTo>
                      <a:cubicBezTo>
                        <a:pt x="1455" y="71"/>
                        <a:pt x="1531" y="55"/>
                        <a:pt x="1579" y="68"/>
                      </a:cubicBezTo>
                      <a:cubicBezTo>
                        <a:pt x="1749" y="111"/>
                        <a:pt x="1912" y="107"/>
                        <a:pt x="2071" y="31"/>
                      </a:cubicBezTo>
                      <a:cubicBezTo>
                        <a:pt x="2137" y="0"/>
                        <a:pt x="2191" y="10"/>
                        <a:pt x="2247" y="54"/>
                      </a:cubicBezTo>
                      <a:cubicBezTo>
                        <a:pt x="2383" y="160"/>
                        <a:pt x="2539" y="206"/>
                        <a:pt x="2710" y="192"/>
                      </a:cubicBezTo>
                      <a:cubicBezTo>
                        <a:pt x="2782" y="186"/>
                        <a:pt x="2832" y="207"/>
                        <a:pt x="2870" y="268"/>
                      </a:cubicBezTo>
                      <a:cubicBezTo>
                        <a:pt x="2964" y="417"/>
                        <a:pt x="3096" y="516"/>
                        <a:pt x="3266" y="562"/>
                      </a:cubicBezTo>
                      <a:cubicBezTo>
                        <a:pt x="3336" y="580"/>
                        <a:pt x="3371" y="622"/>
                        <a:pt x="3386" y="692"/>
                      </a:cubicBezTo>
                      <a:cubicBezTo>
                        <a:pt x="3423" y="860"/>
                        <a:pt x="3511" y="997"/>
                        <a:pt x="3653" y="1095"/>
                      </a:cubicBezTo>
                      <a:cubicBezTo>
                        <a:pt x="3715" y="1139"/>
                        <a:pt x="3736" y="1192"/>
                        <a:pt x="3727" y="1266"/>
                      </a:cubicBezTo>
                      <a:cubicBezTo>
                        <a:pt x="3705" y="1441"/>
                        <a:pt x="3750" y="1597"/>
                        <a:pt x="3842" y="1747"/>
                      </a:cubicBezTo>
                      <a:cubicBezTo>
                        <a:pt x="3868" y="1789"/>
                        <a:pt x="3873" y="1867"/>
                        <a:pt x="3852" y="1912"/>
                      </a:cubicBezTo>
                      <a:cubicBezTo>
                        <a:pt x="3776" y="2075"/>
                        <a:pt x="3764" y="2238"/>
                        <a:pt x="3797" y="2413"/>
                      </a:cubicBezTo>
                      <a:cubicBezTo>
                        <a:pt x="3806" y="2462"/>
                        <a:pt x="3783" y="2535"/>
                        <a:pt x="3748" y="2572"/>
                      </a:cubicBezTo>
                      <a:cubicBezTo>
                        <a:pt x="3627" y="2698"/>
                        <a:pt x="3547" y="2840"/>
                        <a:pt x="3533" y="3016"/>
                      </a:cubicBezTo>
                      <a:cubicBezTo>
                        <a:pt x="3527" y="3086"/>
                        <a:pt x="3495" y="3132"/>
                        <a:pt x="3428" y="3159"/>
                      </a:cubicBezTo>
                      <a:cubicBezTo>
                        <a:pt x="3268" y="3225"/>
                        <a:pt x="3150" y="3337"/>
                        <a:pt x="3077" y="3493"/>
                      </a:cubicBezTo>
                      <a:cubicBezTo>
                        <a:pt x="3045" y="3561"/>
                        <a:pt x="3000" y="3593"/>
                        <a:pt x="2923" y="3596"/>
                      </a:cubicBezTo>
                      <a:cubicBezTo>
                        <a:pt x="2755" y="3603"/>
                        <a:pt x="2608" y="3667"/>
                        <a:pt x="2488" y="3786"/>
                      </a:cubicBezTo>
                      <a:cubicBezTo>
                        <a:pt x="2432" y="3842"/>
                        <a:pt x="2376" y="3858"/>
                        <a:pt x="2300" y="3833"/>
                      </a:cubicBezTo>
                      <a:cubicBezTo>
                        <a:pt x="2143" y="3780"/>
                        <a:pt x="1986" y="3791"/>
                        <a:pt x="1836" y="3860"/>
                      </a:cubicBezTo>
                      <a:cubicBezTo>
                        <a:pt x="1760" y="3895"/>
                        <a:pt x="1700" y="3890"/>
                        <a:pt x="1634" y="3839"/>
                      </a:cubicBezTo>
                      <a:cubicBezTo>
                        <a:pt x="1503" y="3738"/>
                        <a:pt x="1353" y="3693"/>
                        <a:pt x="1188" y="3707"/>
                      </a:cubicBezTo>
                      <a:cubicBezTo>
                        <a:pt x="1104" y="3714"/>
                        <a:pt x="1051" y="3685"/>
                        <a:pt x="1007" y="3614"/>
                      </a:cubicBezTo>
                      <a:cubicBezTo>
                        <a:pt x="921" y="3478"/>
                        <a:pt x="796" y="3385"/>
                        <a:pt x="641" y="3342"/>
                      </a:cubicBezTo>
                      <a:cubicBezTo>
                        <a:pt x="561" y="3320"/>
                        <a:pt x="517" y="3281"/>
                        <a:pt x="499" y="3197"/>
                      </a:cubicBezTo>
                      <a:cubicBezTo>
                        <a:pt x="470" y="3053"/>
                        <a:pt x="398" y="2925"/>
                        <a:pt x="280" y="2839"/>
                      </a:cubicBezTo>
                      <a:cubicBezTo>
                        <a:pt x="183" y="2768"/>
                        <a:pt x="133" y="2694"/>
                        <a:pt x="167" y="2589"/>
                      </a:cubicBezTo>
                      <a:close/>
                      <a:moveTo>
                        <a:pt x="1941" y="3744"/>
                      </a:moveTo>
                      <a:cubicBezTo>
                        <a:pt x="2036" y="3735"/>
                        <a:pt x="2132" y="3730"/>
                        <a:pt x="2225" y="3714"/>
                      </a:cubicBezTo>
                      <a:cubicBezTo>
                        <a:pt x="3241" y="3541"/>
                        <a:pt x="3888" y="2510"/>
                        <a:pt x="3623" y="1489"/>
                      </a:cubicBezTo>
                      <a:cubicBezTo>
                        <a:pt x="3393" y="607"/>
                        <a:pt x="2572" y="52"/>
                        <a:pt x="1687" y="180"/>
                      </a:cubicBezTo>
                      <a:cubicBezTo>
                        <a:pt x="900" y="294"/>
                        <a:pt x="293" y="962"/>
                        <a:pt x="214" y="1801"/>
                      </a:cubicBezTo>
                      <a:cubicBezTo>
                        <a:pt x="117" y="2826"/>
                        <a:pt x="927" y="3736"/>
                        <a:pt x="1941" y="374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51" name="iconfont-10043-4933152">
                  <a:extLst>
                    <a:ext uri="{FF2B5EF4-FFF2-40B4-BE49-F238E27FC236}">
                      <a16:creationId xmlns:a16="http://schemas.microsoft.com/office/drawing/2014/main" id="{8375AE01-B397-CF00-EBA5-D9E00AAB7EC1}"/>
                    </a:ext>
                  </a:extLst>
                </p:cNvPr>
                <p:cNvSpPr/>
                <p:nvPr/>
              </p:nvSpPr>
              <p:spPr>
                <a:xfrm>
                  <a:off x="956149" y="2436082"/>
                  <a:ext cx="63604" cy="45844"/>
                </a:xfrm>
                <a:custGeom>
                  <a:avLst/>
                  <a:gdLst>
                    <a:gd name="T0" fmla="*/ 1470 w 3825"/>
                    <a:gd name="T1" fmla="*/ 2757 h 2757"/>
                    <a:gd name="T2" fmla="*/ 0 w 3825"/>
                    <a:gd name="T3" fmla="*/ 1287 h 2757"/>
                    <a:gd name="T4" fmla="*/ 402 w 3825"/>
                    <a:gd name="T5" fmla="*/ 884 h 2757"/>
                    <a:gd name="T6" fmla="*/ 1470 w 3825"/>
                    <a:gd name="T7" fmla="*/ 1953 h 2757"/>
                    <a:gd name="T8" fmla="*/ 3423 w 3825"/>
                    <a:gd name="T9" fmla="*/ 0 h 2757"/>
                    <a:gd name="T10" fmla="*/ 3825 w 3825"/>
                    <a:gd name="T11" fmla="*/ 402 h 2757"/>
                    <a:gd name="T12" fmla="*/ 1470 w 3825"/>
                    <a:gd name="T13" fmla="*/ 2757 h 2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25" h="2757">
                      <a:moveTo>
                        <a:pt x="1470" y="2757"/>
                      </a:moveTo>
                      <a:lnTo>
                        <a:pt x="0" y="1287"/>
                      </a:lnTo>
                      <a:lnTo>
                        <a:pt x="402" y="884"/>
                      </a:lnTo>
                      <a:lnTo>
                        <a:pt x="1470" y="1953"/>
                      </a:lnTo>
                      <a:lnTo>
                        <a:pt x="3423" y="0"/>
                      </a:lnTo>
                      <a:lnTo>
                        <a:pt x="3825" y="402"/>
                      </a:lnTo>
                      <a:lnTo>
                        <a:pt x="1470" y="2757"/>
                      </a:lnTo>
                      <a:close/>
                    </a:path>
                  </a:pathLst>
                </a:cu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</p:grpSp>
        </p:grp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D590F30B-E3F2-F657-36A0-DB7424DC30DE}"/>
                </a:ext>
              </a:extLst>
            </p:cNvPr>
            <p:cNvSpPr/>
            <p:nvPr/>
          </p:nvSpPr>
          <p:spPr>
            <a:xfrm>
              <a:off x="1000361" y="2294015"/>
              <a:ext cx="3147095" cy="1830724"/>
            </a:xfrm>
            <a:prstGeom prst="roundRect">
              <a:avLst>
                <a:gd name="adj" fmla="val 4180"/>
              </a:avLst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27000" dist="127000" dir="2700000" sx="97000" sy="97000" algn="tl" rotWithShape="0">
                <a:srgbClr val="9E2B39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F6EFCE27-1E70-69B9-85F4-14E100603F68}"/>
                </a:ext>
              </a:extLst>
            </p:cNvPr>
            <p:cNvSpPr txBox="1"/>
            <p:nvPr/>
          </p:nvSpPr>
          <p:spPr>
            <a:xfrm>
              <a:off x="981571" y="4505631"/>
              <a:ext cx="4213225" cy="587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F29209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</a:rPr>
                <a:t>严格按客户要求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  <a:sym typeface="+mn-ea"/>
                </a:rPr>
                <a:t>的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</a:rPr>
                <a:t>风格执行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F29209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</a:rPr>
                <a:t>合理化的利用设计空间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endParaRPr>
            </a:p>
          </p:txBody>
        </p:sp>
      </p:grpSp>
      <p:sp>
        <p:nvSpPr>
          <p:cNvPr id="265" name="矩形: 剪去单角 264">
            <a:extLst>
              <a:ext uri="{FF2B5EF4-FFF2-40B4-BE49-F238E27FC236}">
                <a16:creationId xmlns:a16="http://schemas.microsoft.com/office/drawing/2014/main" id="{4122CD9E-0E45-7672-E91C-B5ADA25AFDA3}"/>
              </a:ext>
            </a:extLst>
          </p:cNvPr>
          <p:cNvSpPr/>
          <p:nvPr/>
        </p:nvSpPr>
        <p:spPr>
          <a:xfrm>
            <a:off x="4529726" y="1413152"/>
            <a:ext cx="2870200" cy="5918200"/>
          </a:xfrm>
          <a:prstGeom prst="snip1Rect">
            <a:avLst/>
          </a:prstGeom>
          <a:gradFill>
            <a:gsLst>
              <a:gs pos="30000">
                <a:srgbClr val="C1151B">
                  <a:lumMod val="2000"/>
                  <a:lumOff val="98000"/>
                </a:srgbClr>
              </a:gs>
              <a:gs pos="100000">
                <a:srgbClr val="FFE5E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C7762ECB-F81C-7EC5-BDB9-031F1ED0610A}"/>
              </a:ext>
            </a:extLst>
          </p:cNvPr>
          <p:cNvGrpSpPr/>
          <p:nvPr/>
        </p:nvGrpSpPr>
        <p:grpSpPr>
          <a:xfrm>
            <a:off x="4661024" y="1770566"/>
            <a:ext cx="2056995" cy="461665"/>
            <a:chOff x="613519" y="2259014"/>
            <a:chExt cx="2056995" cy="461665"/>
          </a:xfrm>
        </p:grpSpPr>
        <p:sp>
          <p:nvSpPr>
            <p:cNvPr id="271" name="TextBox 45">
              <a:extLst>
                <a:ext uri="{FF2B5EF4-FFF2-40B4-BE49-F238E27FC236}">
                  <a16:creationId xmlns:a16="http://schemas.microsoft.com/office/drawing/2014/main" id="{B84DE4AA-4EA0-F654-9904-DF27B67923EE}"/>
                </a:ext>
              </a:extLst>
            </p:cNvPr>
            <p:cNvSpPr txBox="1"/>
            <p:nvPr/>
          </p:nvSpPr>
          <p:spPr>
            <a:xfrm>
              <a:off x="1049557" y="2259014"/>
              <a:ext cx="162095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+mn-cs"/>
                </a:rPr>
                <a:t>优质化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+mn-cs"/>
                </a:rPr>
                <a:t>服务</a:t>
              </a:r>
            </a:p>
          </p:txBody>
        </p:sp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E05DBB89-0623-164D-3855-CEC29AB39BB9}"/>
                </a:ext>
              </a:extLst>
            </p:cNvPr>
            <p:cNvGrpSpPr/>
            <p:nvPr/>
          </p:nvGrpSpPr>
          <p:grpSpPr>
            <a:xfrm>
              <a:off x="613519" y="2335585"/>
              <a:ext cx="307627" cy="308522"/>
              <a:chOff x="885680" y="2356479"/>
              <a:chExt cx="204585" cy="205180"/>
            </a:xfrm>
          </p:grpSpPr>
          <p:sp>
            <p:nvSpPr>
              <p:cNvPr id="273" name="椭圆 272">
                <a:extLst>
                  <a:ext uri="{FF2B5EF4-FFF2-40B4-BE49-F238E27FC236}">
                    <a16:creationId xmlns:a16="http://schemas.microsoft.com/office/drawing/2014/main" id="{73E9B64B-86BF-5F98-F82C-D20DF2813717}"/>
                  </a:ext>
                </a:extLst>
              </p:cNvPr>
              <p:cNvSpPr/>
              <p:nvPr/>
            </p:nvSpPr>
            <p:spPr>
              <a:xfrm>
                <a:off x="906206" y="2377259"/>
                <a:ext cx="163490" cy="163490"/>
              </a:xfrm>
              <a:prstGeom prst="ellipse">
                <a:avLst/>
              </a:prstGeom>
              <a:gradFill flip="none" rotWithShape="1">
                <a:gsLst>
                  <a:gs pos="96000">
                    <a:srgbClr val="C1151B"/>
                  </a:gs>
                  <a:gs pos="2041">
                    <a:srgbClr val="C1151B">
                      <a:lumMod val="19000"/>
                      <a:lumOff val="81000"/>
                    </a:srgbClr>
                  </a:gs>
                  <a:gs pos="50000">
                    <a:srgbClr val="C1151B">
                      <a:lumMod val="70000"/>
                      <a:lumOff val="30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74" name="Freeform 7">
                <a:extLst>
                  <a:ext uri="{FF2B5EF4-FFF2-40B4-BE49-F238E27FC236}">
                    <a16:creationId xmlns:a16="http://schemas.microsoft.com/office/drawing/2014/main" id="{DC77D0A0-BCFF-2DAA-C3FF-7F4CA4870B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5680" y="2356479"/>
                <a:ext cx="204585" cy="205180"/>
              </a:xfrm>
              <a:custGeom>
                <a:avLst/>
                <a:gdLst>
                  <a:gd name="T0" fmla="*/ 4160 w 4219"/>
                  <a:gd name="T1" fmla="*/ 1856 h 4231"/>
                  <a:gd name="T2" fmla="*/ 4119 w 4219"/>
                  <a:gd name="T3" fmla="*/ 2543 h 4231"/>
                  <a:gd name="T4" fmla="*/ 3855 w 4219"/>
                  <a:gd name="T5" fmla="*/ 3194 h 4231"/>
                  <a:gd name="T6" fmla="*/ 3380 w 4219"/>
                  <a:gd name="T7" fmla="*/ 3733 h 4231"/>
                  <a:gd name="T8" fmla="*/ 2756 w 4219"/>
                  <a:gd name="T9" fmla="*/ 4070 h 4231"/>
                  <a:gd name="T10" fmla="*/ 2045 w 4219"/>
                  <a:gd name="T11" fmla="*/ 4177 h 4231"/>
                  <a:gd name="T12" fmla="*/ 1349 w 4219"/>
                  <a:gd name="T13" fmla="*/ 4029 h 4231"/>
                  <a:gd name="T14" fmla="*/ 755 w 4219"/>
                  <a:gd name="T15" fmla="*/ 3656 h 4231"/>
                  <a:gd name="T16" fmla="*/ 308 w 4219"/>
                  <a:gd name="T17" fmla="*/ 3094 h 4231"/>
                  <a:gd name="T18" fmla="*/ 86 w 4219"/>
                  <a:gd name="T19" fmla="*/ 2420 h 4231"/>
                  <a:gd name="T20" fmla="*/ 104 w 4219"/>
                  <a:gd name="T21" fmla="*/ 1702 h 4231"/>
                  <a:gd name="T22" fmla="*/ 368 w 4219"/>
                  <a:gd name="T23" fmla="*/ 1024 h 4231"/>
                  <a:gd name="T24" fmla="*/ 847 w 4219"/>
                  <a:gd name="T25" fmla="*/ 486 h 4231"/>
                  <a:gd name="T26" fmla="*/ 1476 w 4219"/>
                  <a:gd name="T27" fmla="*/ 152 h 4231"/>
                  <a:gd name="T28" fmla="*/ 2181 w 4219"/>
                  <a:gd name="T29" fmla="*/ 53 h 4231"/>
                  <a:gd name="T30" fmla="*/ 2876 w 4219"/>
                  <a:gd name="T31" fmla="*/ 201 h 4231"/>
                  <a:gd name="T32" fmla="*/ 3478 w 4219"/>
                  <a:gd name="T33" fmla="*/ 579 h 4231"/>
                  <a:gd name="T34" fmla="*/ 3923 w 4219"/>
                  <a:gd name="T35" fmla="*/ 1145 h 4231"/>
                  <a:gd name="T36" fmla="*/ 3937 w 4219"/>
                  <a:gd name="T37" fmla="*/ 1374 h 4231"/>
                  <a:gd name="T38" fmla="*/ 3586 w 4219"/>
                  <a:gd name="T39" fmla="*/ 853 h 4231"/>
                  <a:gd name="T40" fmla="*/ 3066 w 4219"/>
                  <a:gd name="T41" fmla="*/ 420 h 4231"/>
                  <a:gd name="T42" fmla="*/ 2437 w 4219"/>
                  <a:gd name="T43" fmla="*/ 197 h 4231"/>
                  <a:gd name="T44" fmla="*/ 1761 w 4219"/>
                  <a:gd name="T45" fmla="*/ 200 h 4231"/>
                  <a:gd name="T46" fmla="*/ 1137 w 4219"/>
                  <a:gd name="T47" fmla="*/ 435 h 4231"/>
                  <a:gd name="T48" fmla="*/ 622 w 4219"/>
                  <a:gd name="T49" fmla="*/ 872 h 4231"/>
                  <a:gd name="T50" fmla="*/ 295 w 4219"/>
                  <a:gd name="T51" fmla="*/ 1453 h 4231"/>
                  <a:gd name="T52" fmla="*/ 178 w 4219"/>
                  <a:gd name="T53" fmla="*/ 2117 h 4231"/>
                  <a:gd name="T54" fmla="*/ 294 w 4219"/>
                  <a:gd name="T55" fmla="*/ 2781 h 4231"/>
                  <a:gd name="T56" fmla="*/ 633 w 4219"/>
                  <a:gd name="T57" fmla="*/ 3375 h 4231"/>
                  <a:gd name="T58" fmla="*/ 1152 w 4219"/>
                  <a:gd name="T59" fmla="*/ 3808 h 4231"/>
                  <a:gd name="T60" fmla="*/ 1780 w 4219"/>
                  <a:gd name="T61" fmla="*/ 4031 h 4231"/>
                  <a:gd name="T62" fmla="*/ 2456 w 4219"/>
                  <a:gd name="T63" fmla="*/ 4030 h 4231"/>
                  <a:gd name="T64" fmla="*/ 3089 w 4219"/>
                  <a:gd name="T65" fmla="*/ 3797 h 4231"/>
                  <a:gd name="T66" fmla="*/ 3613 w 4219"/>
                  <a:gd name="T67" fmla="*/ 3354 h 4231"/>
                  <a:gd name="T68" fmla="*/ 3941 w 4219"/>
                  <a:gd name="T69" fmla="*/ 2759 h 4231"/>
                  <a:gd name="T70" fmla="*/ 4049 w 4219"/>
                  <a:gd name="T71" fmla="*/ 2092 h 4231"/>
                  <a:gd name="T72" fmla="*/ 3937 w 4219"/>
                  <a:gd name="T73" fmla="*/ 1374 h 4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9" h="4231">
                    <a:moveTo>
                      <a:pt x="4054" y="1413"/>
                    </a:moveTo>
                    <a:cubicBezTo>
                      <a:pt x="4020" y="1573"/>
                      <a:pt x="4065" y="1717"/>
                      <a:pt x="4160" y="1856"/>
                    </a:cubicBezTo>
                    <a:cubicBezTo>
                      <a:pt x="4219" y="1942"/>
                      <a:pt x="4218" y="2045"/>
                      <a:pt x="4167" y="2138"/>
                    </a:cubicBezTo>
                    <a:cubicBezTo>
                      <a:pt x="4097" y="2268"/>
                      <a:pt x="4083" y="2400"/>
                      <a:pt x="4119" y="2543"/>
                    </a:cubicBezTo>
                    <a:cubicBezTo>
                      <a:pt x="4149" y="2666"/>
                      <a:pt x="4117" y="2774"/>
                      <a:pt x="4019" y="2861"/>
                    </a:cubicBezTo>
                    <a:cubicBezTo>
                      <a:pt x="3920" y="2949"/>
                      <a:pt x="3865" y="3060"/>
                      <a:pt x="3855" y="3194"/>
                    </a:cubicBezTo>
                    <a:cubicBezTo>
                      <a:pt x="3845" y="3326"/>
                      <a:pt x="3778" y="3420"/>
                      <a:pt x="3655" y="3470"/>
                    </a:cubicBezTo>
                    <a:cubicBezTo>
                      <a:pt x="3527" y="3521"/>
                      <a:pt x="3437" y="3609"/>
                      <a:pt x="3380" y="3733"/>
                    </a:cubicBezTo>
                    <a:cubicBezTo>
                      <a:pt x="3326" y="3851"/>
                      <a:pt x="3233" y="3914"/>
                      <a:pt x="3104" y="3919"/>
                    </a:cubicBezTo>
                    <a:cubicBezTo>
                      <a:pt x="2966" y="3923"/>
                      <a:pt x="2851" y="3973"/>
                      <a:pt x="2756" y="4070"/>
                    </a:cubicBezTo>
                    <a:cubicBezTo>
                      <a:pt x="2665" y="4163"/>
                      <a:pt x="2556" y="4192"/>
                      <a:pt x="2433" y="4152"/>
                    </a:cubicBezTo>
                    <a:cubicBezTo>
                      <a:pt x="2299" y="4108"/>
                      <a:pt x="2172" y="4117"/>
                      <a:pt x="2045" y="4177"/>
                    </a:cubicBezTo>
                    <a:cubicBezTo>
                      <a:pt x="1931" y="4231"/>
                      <a:pt x="1821" y="4218"/>
                      <a:pt x="1722" y="4141"/>
                    </a:cubicBezTo>
                    <a:cubicBezTo>
                      <a:pt x="1612" y="4054"/>
                      <a:pt x="1489" y="4017"/>
                      <a:pt x="1349" y="4029"/>
                    </a:cubicBezTo>
                    <a:cubicBezTo>
                      <a:pt x="1216" y="4040"/>
                      <a:pt x="1116" y="3985"/>
                      <a:pt x="1046" y="3872"/>
                    </a:cubicBezTo>
                    <a:cubicBezTo>
                      <a:pt x="978" y="3762"/>
                      <a:pt x="881" y="3689"/>
                      <a:pt x="755" y="3656"/>
                    </a:cubicBezTo>
                    <a:cubicBezTo>
                      <a:pt x="623" y="3621"/>
                      <a:pt x="542" y="3538"/>
                      <a:pt x="514" y="3403"/>
                    </a:cubicBezTo>
                    <a:cubicBezTo>
                      <a:pt x="487" y="3273"/>
                      <a:pt x="418" y="3170"/>
                      <a:pt x="308" y="3094"/>
                    </a:cubicBezTo>
                    <a:cubicBezTo>
                      <a:pt x="199" y="3018"/>
                      <a:pt x="153" y="2914"/>
                      <a:pt x="172" y="2782"/>
                    </a:cubicBezTo>
                    <a:cubicBezTo>
                      <a:pt x="191" y="2650"/>
                      <a:pt x="163" y="2529"/>
                      <a:pt x="86" y="2420"/>
                    </a:cubicBezTo>
                    <a:cubicBezTo>
                      <a:pt x="7" y="2308"/>
                      <a:pt x="0" y="2192"/>
                      <a:pt x="64" y="2071"/>
                    </a:cubicBezTo>
                    <a:cubicBezTo>
                      <a:pt x="126" y="1953"/>
                      <a:pt x="140" y="1830"/>
                      <a:pt x="104" y="1702"/>
                    </a:cubicBezTo>
                    <a:cubicBezTo>
                      <a:pt x="67" y="1573"/>
                      <a:pt x="101" y="1464"/>
                      <a:pt x="199" y="1375"/>
                    </a:cubicBezTo>
                    <a:cubicBezTo>
                      <a:pt x="302" y="1280"/>
                      <a:pt x="357" y="1164"/>
                      <a:pt x="368" y="1024"/>
                    </a:cubicBezTo>
                    <a:cubicBezTo>
                      <a:pt x="377" y="903"/>
                      <a:pt x="442" y="814"/>
                      <a:pt x="553" y="768"/>
                    </a:cubicBezTo>
                    <a:cubicBezTo>
                      <a:pt x="690" y="712"/>
                      <a:pt x="785" y="620"/>
                      <a:pt x="847" y="486"/>
                    </a:cubicBezTo>
                    <a:cubicBezTo>
                      <a:pt x="898" y="377"/>
                      <a:pt x="991" y="317"/>
                      <a:pt x="1112" y="313"/>
                    </a:cubicBezTo>
                    <a:cubicBezTo>
                      <a:pt x="1257" y="309"/>
                      <a:pt x="1375" y="254"/>
                      <a:pt x="1476" y="152"/>
                    </a:cubicBezTo>
                    <a:cubicBezTo>
                      <a:pt x="1561" y="66"/>
                      <a:pt x="1668" y="41"/>
                      <a:pt x="1783" y="78"/>
                    </a:cubicBezTo>
                    <a:cubicBezTo>
                      <a:pt x="1920" y="122"/>
                      <a:pt x="2050" y="115"/>
                      <a:pt x="2181" y="53"/>
                    </a:cubicBezTo>
                    <a:cubicBezTo>
                      <a:pt x="2290" y="0"/>
                      <a:pt x="2399" y="13"/>
                      <a:pt x="2494" y="87"/>
                    </a:cubicBezTo>
                    <a:cubicBezTo>
                      <a:pt x="2608" y="176"/>
                      <a:pt x="2732" y="214"/>
                      <a:pt x="2876" y="201"/>
                    </a:cubicBezTo>
                    <a:cubicBezTo>
                      <a:pt x="3000" y="189"/>
                      <a:pt x="3099" y="241"/>
                      <a:pt x="3166" y="347"/>
                    </a:cubicBezTo>
                    <a:cubicBezTo>
                      <a:pt x="3240" y="466"/>
                      <a:pt x="3342" y="543"/>
                      <a:pt x="3478" y="579"/>
                    </a:cubicBezTo>
                    <a:cubicBezTo>
                      <a:pt x="3599" y="610"/>
                      <a:pt x="3677" y="691"/>
                      <a:pt x="3702" y="813"/>
                    </a:cubicBezTo>
                    <a:cubicBezTo>
                      <a:pt x="3732" y="954"/>
                      <a:pt x="3804" y="1063"/>
                      <a:pt x="3923" y="1145"/>
                    </a:cubicBezTo>
                    <a:cubicBezTo>
                      <a:pt x="4014" y="1207"/>
                      <a:pt x="4052" y="1298"/>
                      <a:pt x="4054" y="1413"/>
                    </a:cubicBezTo>
                    <a:close/>
                    <a:moveTo>
                      <a:pt x="3937" y="1374"/>
                    </a:moveTo>
                    <a:cubicBezTo>
                      <a:pt x="3913" y="1341"/>
                      <a:pt x="3883" y="1275"/>
                      <a:pt x="3834" y="1236"/>
                    </a:cubicBezTo>
                    <a:cubicBezTo>
                      <a:pt x="3707" y="1134"/>
                      <a:pt x="3618" y="1013"/>
                      <a:pt x="3586" y="853"/>
                    </a:cubicBezTo>
                    <a:cubicBezTo>
                      <a:pt x="3570" y="770"/>
                      <a:pt x="3522" y="716"/>
                      <a:pt x="3440" y="695"/>
                    </a:cubicBezTo>
                    <a:cubicBezTo>
                      <a:pt x="3278" y="654"/>
                      <a:pt x="3154" y="561"/>
                      <a:pt x="3066" y="420"/>
                    </a:cubicBezTo>
                    <a:cubicBezTo>
                      <a:pt x="3021" y="348"/>
                      <a:pt x="2959" y="316"/>
                      <a:pt x="2874" y="324"/>
                    </a:cubicBezTo>
                    <a:cubicBezTo>
                      <a:pt x="2711" y="340"/>
                      <a:pt x="2565" y="297"/>
                      <a:pt x="2437" y="197"/>
                    </a:cubicBezTo>
                    <a:cubicBezTo>
                      <a:pt x="2367" y="142"/>
                      <a:pt x="2295" y="134"/>
                      <a:pt x="2215" y="172"/>
                    </a:cubicBezTo>
                    <a:cubicBezTo>
                      <a:pt x="2068" y="241"/>
                      <a:pt x="1916" y="251"/>
                      <a:pt x="1761" y="200"/>
                    </a:cubicBezTo>
                    <a:cubicBezTo>
                      <a:pt x="1677" y="172"/>
                      <a:pt x="1607" y="191"/>
                      <a:pt x="1545" y="255"/>
                    </a:cubicBezTo>
                    <a:cubicBezTo>
                      <a:pt x="1434" y="371"/>
                      <a:pt x="1295" y="429"/>
                      <a:pt x="1137" y="435"/>
                    </a:cubicBezTo>
                    <a:cubicBezTo>
                      <a:pt x="1043" y="439"/>
                      <a:pt x="983" y="480"/>
                      <a:pt x="945" y="564"/>
                    </a:cubicBezTo>
                    <a:cubicBezTo>
                      <a:pt x="878" y="709"/>
                      <a:pt x="769" y="813"/>
                      <a:pt x="622" y="872"/>
                    </a:cubicBezTo>
                    <a:cubicBezTo>
                      <a:pt x="534" y="907"/>
                      <a:pt x="492" y="969"/>
                      <a:pt x="485" y="1060"/>
                    </a:cubicBezTo>
                    <a:cubicBezTo>
                      <a:pt x="474" y="1216"/>
                      <a:pt x="409" y="1348"/>
                      <a:pt x="295" y="1453"/>
                    </a:cubicBezTo>
                    <a:cubicBezTo>
                      <a:pt x="220" y="1521"/>
                      <a:pt x="201" y="1594"/>
                      <a:pt x="227" y="1691"/>
                    </a:cubicBezTo>
                    <a:cubicBezTo>
                      <a:pt x="265" y="1837"/>
                      <a:pt x="251" y="1983"/>
                      <a:pt x="178" y="2117"/>
                    </a:cubicBezTo>
                    <a:cubicBezTo>
                      <a:pt x="132" y="2202"/>
                      <a:pt x="135" y="2276"/>
                      <a:pt x="191" y="2356"/>
                    </a:cubicBezTo>
                    <a:cubicBezTo>
                      <a:pt x="281" y="2483"/>
                      <a:pt x="316" y="2627"/>
                      <a:pt x="294" y="2781"/>
                    </a:cubicBezTo>
                    <a:cubicBezTo>
                      <a:pt x="281" y="2876"/>
                      <a:pt x="309" y="2946"/>
                      <a:pt x="389" y="3001"/>
                    </a:cubicBezTo>
                    <a:cubicBezTo>
                      <a:pt x="520" y="3092"/>
                      <a:pt x="601" y="3219"/>
                      <a:pt x="633" y="3375"/>
                    </a:cubicBezTo>
                    <a:cubicBezTo>
                      <a:pt x="651" y="3462"/>
                      <a:pt x="700" y="3514"/>
                      <a:pt x="786" y="3537"/>
                    </a:cubicBezTo>
                    <a:cubicBezTo>
                      <a:pt x="943" y="3578"/>
                      <a:pt x="1066" y="3669"/>
                      <a:pt x="1152" y="3808"/>
                    </a:cubicBezTo>
                    <a:cubicBezTo>
                      <a:pt x="1198" y="3883"/>
                      <a:pt x="1264" y="3916"/>
                      <a:pt x="1352" y="3907"/>
                    </a:cubicBezTo>
                    <a:cubicBezTo>
                      <a:pt x="1511" y="3891"/>
                      <a:pt x="1655" y="3933"/>
                      <a:pt x="1780" y="4031"/>
                    </a:cubicBezTo>
                    <a:cubicBezTo>
                      <a:pt x="1853" y="4089"/>
                      <a:pt x="1927" y="4097"/>
                      <a:pt x="2010" y="4058"/>
                    </a:cubicBezTo>
                    <a:cubicBezTo>
                      <a:pt x="2155" y="3990"/>
                      <a:pt x="2304" y="3982"/>
                      <a:pt x="2456" y="4030"/>
                    </a:cubicBezTo>
                    <a:cubicBezTo>
                      <a:pt x="2540" y="4057"/>
                      <a:pt x="2610" y="4043"/>
                      <a:pt x="2673" y="3979"/>
                    </a:cubicBezTo>
                    <a:cubicBezTo>
                      <a:pt x="2787" y="3863"/>
                      <a:pt x="2926" y="3801"/>
                      <a:pt x="3089" y="3797"/>
                    </a:cubicBezTo>
                    <a:cubicBezTo>
                      <a:pt x="3173" y="3795"/>
                      <a:pt x="3234" y="3757"/>
                      <a:pt x="3269" y="3680"/>
                    </a:cubicBezTo>
                    <a:cubicBezTo>
                      <a:pt x="3340" y="3525"/>
                      <a:pt x="3454" y="3417"/>
                      <a:pt x="3613" y="3354"/>
                    </a:cubicBezTo>
                    <a:cubicBezTo>
                      <a:pt x="3684" y="3326"/>
                      <a:pt x="3724" y="3271"/>
                      <a:pt x="3730" y="3194"/>
                    </a:cubicBezTo>
                    <a:cubicBezTo>
                      <a:pt x="3744" y="3022"/>
                      <a:pt x="3819" y="2883"/>
                      <a:pt x="3941" y="2759"/>
                    </a:cubicBezTo>
                    <a:cubicBezTo>
                      <a:pt x="3982" y="2717"/>
                      <a:pt x="4009" y="2629"/>
                      <a:pt x="3996" y="2573"/>
                    </a:cubicBezTo>
                    <a:cubicBezTo>
                      <a:pt x="3957" y="2403"/>
                      <a:pt x="3978" y="2249"/>
                      <a:pt x="4049" y="2092"/>
                    </a:cubicBezTo>
                    <a:cubicBezTo>
                      <a:pt x="4072" y="2039"/>
                      <a:pt x="4073" y="1952"/>
                      <a:pt x="4043" y="1906"/>
                    </a:cubicBezTo>
                    <a:cubicBezTo>
                      <a:pt x="3945" y="1751"/>
                      <a:pt x="3898" y="1591"/>
                      <a:pt x="3937" y="1374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C1151B">
                      <a:lumMod val="50000"/>
                      <a:lumOff val="50000"/>
                    </a:srgbClr>
                  </a:gs>
                  <a:gs pos="95000">
                    <a:srgbClr val="C1151B"/>
                  </a:gs>
                </a:gsLst>
                <a:lin ang="3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grpSp>
            <p:nvGrpSpPr>
              <p:cNvPr id="275" name="组合 274">
                <a:extLst>
                  <a:ext uri="{FF2B5EF4-FFF2-40B4-BE49-F238E27FC236}">
                    <a16:creationId xmlns:a16="http://schemas.microsoft.com/office/drawing/2014/main" id="{9FE09841-6778-4BF8-8284-BA6CDA43BADA}"/>
                  </a:ext>
                </a:extLst>
              </p:cNvPr>
              <p:cNvGrpSpPr/>
              <p:nvPr/>
            </p:nvGrpSpPr>
            <p:grpSpPr>
              <a:xfrm>
                <a:off x="917250" y="2393145"/>
                <a:ext cx="141444" cy="131848"/>
                <a:chOff x="1257658" y="1008538"/>
                <a:chExt cx="2040278" cy="1901860"/>
              </a:xfrm>
              <a:gradFill>
                <a:gsLst>
                  <a:gs pos="2041">
                    <a:srgbClr val="DAC085">
                      <a:lumMod val="19000"/>
                      <a:lumOff val="81000"/>
                      <a:alpha val="50000"/>
                    </a:srgbClr>
                  </a:gs>
                  <a:gs pos="100000">
                    <a:srgbClr val="DAC085">
                      <a:lumMod val="70000"/>
                      <a:lumOff val="30000"/>
                      <a:alpha val="8000"/>
                    </a:srgbClr>
                  </a:gs>
                </a:gsLst>
                <a:lin ang="2700000" scaled="1"/>
              </a:gradFill>
            </p:grpSpPr>
            <p:sp>
              <p:nvSpPr>
                <p:cNvPr id="278" name="Freeform 1340">
                  <a:extLst>
                    <a:ext uri="{FF2B5EF4-FFF2-40B4-BE49-F238E27FC236}">
                      <a16:creationId xmlns:a16="http://schemas.microsoft.com/office/drawing/2014/main" id="{E47056DD-DE8E-8E58-B5BC-20FBF6393D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2510" y="2711118"/>
                  <a:ext cx="188818" cy="181263"/>
                </a:xfrm>
                <a:custGeom>
                  <a:avLst/>
                  <a:gdLst>
                    <a:gd name="T0" fmla="*/ 63 w 125"/>
                    <a:gd name="T1" fmla="*/ 0 h 120"/>
                    <a:gd name="T2" fmla="*/ 82 w 125"/>
                    <a:gd name="T3" fmla="*/ 40 h 120"/>
                    <a:gd name="T4" fmla="*/ 125 w 125"/>
                    <a:gd name="T5" fmla="*/ 46 h 120"/>
                    <a:gd name="T6" fmla="*/ 95 w 125"/>
                    <a:gd name="T7" fmla="*/ 76 h 120"/>
                    <a:gd name="T8" fmla="*/ 102 w 125"/>
                    <a:gd name="T9" fmla="*/ 120 h 120"/>
                    <a:gd name="T10" fmla="*/ 63 w 125"/>
                    <a:gd name="T11" fmla="*/ 99 h 120"/>
                    <a:gd name="T12" fmla="*/ 24 w 125"/>
                    <a:gd name="T13" fmla="*/ 120 h 120"/>
                    <a:gd name="T14" fmla="*/ 31 w 125"/>
                    <a:gd name="T15" fmla="*/ 76 h 120"/>
                    <a:gd name="T16" fmla="*/ 0 w 125"/>
                    <a:gd name="T17" fmla="*/ 46 h 120"/>
                    <a:gd name="T18" fmla="*/ 43 w 125"/>
                    <a:gd name="T19" fmla="*/ 40 h 120"/>
                    <a:gd name="T20" fmla="*/ 63 w 125"/>
                    <a:gd name="T21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5" h="120">
                      <a:moveTo>
                        <a:pt x="63" y="0"/>
                      </a:moveTo>
                      <a:lnTo>
                        <a:pt x="82" y="40"/>
                      </a:lnTo>
                      <a:lnTo>
                        <a:pt x="125" y="46"/>
                      </a:lnTo>
                      <a:lnTo>
                        <a:pt x="95" y="76"/>
                      </a:lnTo>
                      <a:lnTo>
                        <a:pt x="102" y="120"/>
                      </a:lnTo>
                      <a:lnTo>
                        <a:pt x="63" y="99"/>
                      </a:lnTo>
                      <a:lnTo>
                        <a:pt x="24" y="120"/>
                      </a:lnTo>
                      <a:lnTo>
                        <a:pt x="31" y="76"/>
                      </a:lnTo>
                      <a:lnTo>
                        <a:pt x="0" y="46"/>
                      </a:lnTo>
                      <a:lnTo>
                        <a:pt x="43" y="4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79" name="Freeform 5">
                  <a:extLst>
                    <a:ext uri="{FF2B5EF4-FFF2-40B4-BE49-F238E27FC236}">
                      <a16:creationId xmlns:a16="http://schemas.microsoft.com/office/drawing/2014/main" id="{31C3D7C2-394C-E93D-F275-F96BE5382E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7658" y="1200130"/>
                  <a:ext cx="892923" cy="1706752"/>
                </a:xfrm>
                <a:custGeom>
                  <a:avLst/>
                  <a:gdLst>
                    <a:gd name="T0" fmla="*/ 815 w 2492"/>
                    <a:gd name="T1" fmla="*/ 439 h 4764"/>
                    <a:gd name="T2" fmla="*/ 741 w 2492"/>
                    <a:gd name="T3" fmla="*/ 540 h 4764"/>
                    <a:gd name="T4" fmla="*/ 782 w 2492"/>
                    <a:gd name="T5" fmla="*/ 714 h 4764"/>
                    <a:gd name="T6" fmla="*/ 553 w 2492"/>
                    <a:gd name="T7" fmla="*/ 909 h 4764"/>
                    <a:gd name="T8" fmla="*/ 625 w 2492"/>
                    <a:gd name="T9" fmla="*/ 1065 h 4764"/>
                    <a:gd name="T10" fmla="*/ 518 w 2492"/>
                    <a:gd name="T11" fmla="*/ 1301 h 4764"/>
                    <a:gd name="T12" fmla="*/ 382 w 2492"/>
                    <a:gd name="T13" fmla="*/ 1575 h 4764"/>
                    <a:gd name="T14" fmla="*/ 466 w 2492"/>
                    <a:gd name="T15" fmla="*/ 1699 h 4764"/>
                    <a:gd name="T16" fmla="*/ 353 w 2492"/>
                    <a:gd name="T17" fmla="*/ 2016 h 4764"/>
                    <a:gd name="T18" fmla="*/ 448 w 2492"/>
                    <a:gd name="T19" fmla="*/ 2114 h 4764"/>
                    <a:gd name="T20" fmla="*/ 393 w 2492"/>
                    <a:gd name="T21" fmla="*/ 2426 h 4764"/>
                    <a:gd name="T22" fmla="*/ 520 w 2492"/>
                    <a:gd name="T23" fmla="*/ 2501 h 4764"/>
                    <a:gd name="T24" fmla="*/ 488 w 2492"/>
                    <a:gd name="T25" fmla="*/ 2815 h 4764"/>
                    <a:gd name="T26" fmla="*/ 632 w 2492"/>
                    <a:gd name="T27" fmla="*/ 2878 h 4764"/>
                    <a:gd name="T28" fmla="*/ 811 w 2492"/>
                    <a:gd name="T29" fmla="*/ 2795 h 4764"/>
                    <a:gd name="T30" fmla="*/ 854 w 2492"/>
                    <a:gd name="T31" fmla="*/ 3526 h 4764"/>
                    <a:gd name="T32" fmla="*/ 1005 w 2492"/>
                    <a:gd name="T33" fmla="*/ 3533 h 4764"/>
                    <a:gd name="T34" fmla="*/ 1149 w 2492"/>
                    <a:gd name="T35" fmla="*/ 3361 h 4764"/>
                    <a:gd name="T36" fmla="*/ 1431 w 2492"/>
                    <a:gd name="T37" fmla="*/ 4076 h 4764"/>
                    <a:gd name="T38" fmla="*/ 1554 w 2492"/>
                    <a:gd name="T39" fmla="*/ 3880 h 4764"/>
                    <a:gd name="T40" fmla="*/ 1741 w 2492"/>
                    <a:gd name="T41" fmla="*/ 4224 h 4764"/>
                    <a:gd name="T42" fmla="*/ 1879 w 2492"/>
                    <a:gd name="T43" fmla="*/ 4146 h 4764"/>
                    <a:gd name="T44" fmla="*/ 1911 w 2492"/>
                    <a:gd name="T45" fmla="*/ 3878 h 4764"/>
                    <a:gd name="T46" fmla="*/ 2224 w 2492"/>
                    <a:gd name="T47" fmla="*/ 4277 h 4764"/>
                    <a:gd name="T48" fmla="*/ 2446 w 2492"/>
                    <a:gd name="T49" fmla="*/ 4367 h 4764"/>
                    <a:gd name="T50" fmla="*/ 2445 w 2492"/>
                    <a:gd name="T51" fmla="*/ 4442 h 4764"/>
                    <a:gd name="T52" fmla="*/ 2111 w 2492"/>
                    <a:gd name="T53" fmla="*/ 4551 h 4764"/>
                    <a:gd name="T54" fmla="*/ 1728 w 2492"/>
                    <a:gd name="T55" fmla="*/ 4756 h 4764"/>
                    <a:gd name="T56" fmla="*/ 1739 w 2492"/>
                    <a:gd name="T57" fmla="*/ 4442 h 4764"/>
                    <a:gd name="T58" fmla="*/ 1659 w 2492"/>
                    <a:gd name="T59" fmla="*/ 4286 h 4764"/>
                    <a:gd name="T60" fmla="*/ 1406 w 2492"/>
                    <a:gd name="T61" fmla="*/ 4243 h 4764"/>
                    <a:gd name="T62" fmla="*/ 1320 w 2492"/>
                    <a:gd name="T63" fmla="*/ 4097 h 4764"/>
                    <a:gd name="T64" fmla="*/ 652 w 2492"/>
                    <a:gd name="T65" fmla="*/ 3976 h 4764"/>
                    <a:gd name="T66" fmla="*/ 930 w 2492"/>
                    <a:gd name="T67" fmla="*/ 3729 h 4764"/>
                    <a:gd name="T68" fmla="*/ 391 w 2492"/>
                    <a:gd name="T69" fmla="*/ 3584 h 4764"/>
                    <a:gd name="T70" fmla="*/ 663 w 2492"/>
                    <a:gd name="T71" fmla="*/ 3360 h 4764"/>
                    <a:gd name="T72" fmla="*/ 191 w 2492"/>
                    <a:gd name="T73" fmla="*/ 3155 h 4764"/>
                    <a:gd name="T74" fmla="*/ 483 w 2492"/>
                    <a:gd name="T75" fmla="*/ 2986 h 4764"/>
                    <a:gd name="T76" fmla="*/ 63 w 2492"/>
                    <a:gd name="T77" fmla="*/ 2699 h 4764"/>
                    <a:gd name="T78" fmla="*/ 364 w 2492"/>
                    <a:gd name="T79" fmla="*/ 2580 h 4764"/>
                    <a:gd name="T80" fmla="*/ 0 w 2492"/>
                    <a:gd name="T81" fmla="*/ 2228 h 4764"/>
                    <a:gd name="T82" fmla="*/ 302 w 2492"/>
                    <a:gd name="T83" fmla="*/ 2134 h 4764"/>
                    <a:gd name="T84" fmla="*/ 2 w 2492"/>
                    <a:gd name="T85" fmla="*/ 1720 h 4764"/>
                    <a:gd name="T86" fmla="*/ 317 w 2492"/>
                    <a:gd name="T87" fmla="*/ 1703 h 4764"/>
                    <a:gd name="T88" fmla="*/ 81 w 2492"/>
                    <a:gd name="T89" fmla="*/ 1235 h 4764"/>
                    <a:gd name="T90" fmla="*/ 395 w 2492"/>
                    <a:gd name="T91" fmla="*/ 1272 h 4764"/>
                    <a:gd name="T92" fmla="*/ 233 w 2492"/>
                    <a:gd name="T93" fmla="*/ 776 h 4764"/>
                    <a:gd name="T94" fmla="*/ 535 w 2492"/>
                    <a:gd name="T95" fmla="*/ 868 h 4764"/>
                    <a:gd name="T96" fmla="*/ 450 w 2492"/>
                    <a:gd name="T97" fmla="*/ 353 h 4764"/>
                    <a:gd name="T98" fmla="*/ 728 w 2492"/>
                    <a:gd name="T99" fmla="*/ 507 h 4764"/>
                    <a:gd name="T100" fmla="*/ 724 w 2492"/>
                    <a:gd name="T101" fmla="*/ 0 h 4764"/>
                    <a:gd name="T102" fmla="*/ 911 w 2492"/>
                    <a:gd name="T103" fmla="*/ 291 h 4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92" h="4764">
                      <a:moveTo>
                        <a:pt x="909" y="289"/>
                      </a:moveTo>
                      <a:cubicBezTo>
                        <a:pt x="878" y="339"/>
                        <a:pt x="846" y="389"/>
                        <a:pt x="815" y="439"/>
                      </a:cubicBezTo>
                      <a:cubicBezTo>
                        <a:pt x="938" y="360"/>
                        <a:pt x="1049" y="390"/>
                        <a:pt x="1160" y="468"/>
                      </a:cubicBezTo>
                      <a:cubicBezTo>
                        <a:pt x="1064" y="611"/>
                        <a:pt x="967" y="628"/>
                        <a:pt x="741" y="540"/>
                      </a:cubicBezTo>
                      <a:cubicBezTo>
                        <a:pt x="697" y="619"/>
                        <a:pt x="652" y="699"/>
                        <a:pt x="602" y="789"/>
                      </a:cubicBezTo>
                      <a:cubicBezTo>
                        <a:pt x="670" y="759"/>
                        <a:pt x="724" y="722"/>
                        <a:pt x="782" y="714"/>
                      </a:cubicBezTo>
                      <a:cubicBezTo>
                        <a:pt x="837" y="706"/>
                        <a:pt x="898" y="726"/>
                        <a:pt x="958" y="734"/>
                      </a:cubicBezTo>
                      <a:cubicBezTo>
                        <a:pt x="904" y="899"/>
                        <a:pt x="807" y="940"/>
                        <a:pt x="553" y="909"/>
                      </a:cubicBezTo>
                      <a:cubicBezTo>
                        <a:pt x="525" y="988"/>
                        <a:pt x="495" y="1070"/>
                        <a:pt x="462" y="1162"/>
                      </a:cubicBezTo>
                      <a:cubicBezTo>
                        <a:pt x="525" y="1123"/>
                        <a:pt x="571" y="1082"/>
                        <a:pt x="625" y="1065"/>
                      </a:cubicBezTo>
                      <a:cubicBezTo>
                        <a:pt x="679" y="1049"/>
                        <a:pt x="740" y="1057"/>
                        <a:pt x="803" y="1054"/>
                      </a:cubicBezTo>
                      <a:cubicBezTo>
                        <a:pt x="769" y="1212"/>
                        <a:pt x="674" y="1297"/>
                        <a:pt x="518" y="1301"/>
                      </a:cubicBezTo>
                      <a:cubicBezTo>
                        <a:pt x="442" y="1303"/>
                        <a:pt x="411" y="1329"/>
                        <a:pt x="403" y="1401"/>
                      </a:cubicBezTo>
                      <a:cubicBezTo>
                        <a:pt x="398" y="1456"/>
                        <a:pt x="384" y="1512"/>
                        <a:pt x="382" y="1575"/>
                      </a:cubicBezTo>
                      <a:cubicBezTo>
                        <a:pt x="453" y="1452"/>
                        <a:pt x="559" y="1407"/>
                        <a:pt x="692" y="1408"/>
                      </a:cubicBezTo>
                      <a:cubicBezTo>
                        <a:pt x="695" y="1547"/>
                        <a:pt x="616" y="1663"/>
                        <a:pt x="466" y="1699"/>
                      </a:cubicBezTo>
                      <a:cubicBezTo>
                        <a:pt x="366" y="1723"/>
                        <a:pt x="339" y="1772"/>
                        <a:pt x="346" y="1863"/>
                      </a:cubicBezTo>
                      <a:cubicBezTo>
                        <a:pt x="349" y="1911"/>
                        <a:pt x="346" y="1961"/>
                        <a:pt x="353" y="2016"/>
                      </a:cubicBezTo>
                      <a:cubicBezTo>
                        <a:pt x="404" y="1872"/>
                        <a:pt x="500" y="1791"/>
                        <a:pt x="654" y="1770"/>
                      </a:cubicBezTo>
                      <a:cubicBezTo>
                        <a:pt x="652" y="1934"/>
                        <a:pt x="589" y="2057"/>
                        <a:pt x="448" y="2114"/>
                      </a:cubicBezTo>
                      <a:cubicBezTo>
                        <a:pt x="352" y="2154"/>
                        <a:pt x="347" y="2211"/>
                        <a:pt x="362" y="2291"/>
                      </a:cubicBezTo>
                      <a:cubicBezTo>
                        <a:pt x="370" y="2334"/>
                        <a:pt x="376" y="2377"/>
                        <a:pt x="393" y="2426"/>
                      </a:cubicBezTo>
                      <a:cubicBezTo>
                        <a:pt x="421" y="2276"/>
                        <a:pt x="513" y="2187"/>
                        <a:pt x="654" y="2125"/>
                      </a:cubicBezTo>
                      <a:cubicBezTo>
                        <a:pt x="683" y="2285"/>
                        <a:pt x="644" y="2419"/>
                        <a:pt x="520" y="2501"/>
                      </a:cubicBezTo>
                      <a:cubicBezTo>
                        <a:pt x="411" y="2573"/>
                        <a:pt x="418" y="2649"/>
                        <a:pt x="456" y="2747"/>
                      </a:cubicBezTo>
                      <a:cubicBezTo>
                        <a:pt x="464" y="2769"/>
                        <a:pt x="473" y="2791"/>
                        <a:pt x="488" y="2815"/>
                      </a:cubicBezTo>
                      <a:cubicBezTo>
                        <a:pt x="504" y="2665"/>
                        <a:pt x="571" y="2551"/>
                        <a:pt x="709" y="2473"/>
                      </a:cubicBezTo>
                      <a:cubicBezTo>
                        <a:pt x="759" y="2629"/>
                        <a:pt x="725" y="2758"/>
                        <a:pt x="632" y="2878"/>
                      </a:cubicBezTo>
                      <a:cubicBezTo>
                        <a:pt x="532" y="3005"/>
                        <a:pt x="533" y="3029"/>
                        <a:pt x="646" y="3184"/>
                      </a:cubicBezTo>
                      <a:cubicBezTo>
                        <a:pt x="637" y="3021"/>
                        <a:pt x="693" y="2899"/>
                        <a:pt x="811" y="2795"/>
                      </a:cubicBezTo>
                      <a:cubicBezTo>
                        <a:pt x="884" y="2946"/>
                        <a:pt x="869" y="3083"/>
                        <a:pt x="796" y="3220"/>
                      </a:cubicBezTo>
                      <a:cubicBezTo>
                        <a:pt x="713" y="3371"/>
                        <a:pt x="714" y="3371"/>
                        <a:pt x="854" y="3526"/>
                      </a:cubicBezTo>
                      <a:cubicBezTo>
                        <a:pt x="814" y="3357"/>
                        <a:pt x="859" y="3223"/>
                        <a:pt x="958" y="3096"/>
                      </a:cubicBezTo>
                      <a:cubicBezTo>
                        <a:pt x="1062" y="3238"/>
                        <a:pt x="1060" y="3382"/>
                        <a:pt x="1005" y="3533"/>
                      </a:cubicBezTo>
                      <a:cubicBezTo>
                        <a:pt x="951" y="3683"/>
                        <a:pt x="965" y="3718"/>
                        <a:pt x="1119" y="3822"/>
                      </a:cubicBezTo>
                      <a:cubicBezTo>
                        <a:pt x="1038" y="3659"/>
                        <a:pt x="1074" y="3513"/>
                        <a:pt x="1149" y="3361"/>
                      </a:cubicBezTo>
                      <a:cubicBezTo>
                        <a:pt x="1274" y="3483"/>
                        <a:pt x="1294" y="3624"/>
                        <a:pt x="1267" y="3778"/>
                      </a:cubicBezTo>
                      <a:cubicBezTo>
                        <a:pt x="1235" y="3963"/>
                        <a:pt x="1234" y="3963"/>
                        <a:pt x="1431" y="4076"/>
                      </a:cubicBezTo>
                      <a:cubicBezTo>
                        <a:pt x="1308" y="3909"/>
                        <a:pt x="1324" y="3754"/>
                        <a:pt x="1376" y="3587"/>
                      </a:cubicBezTo>
                      <a:cubicBezTo>
                        <a:pt x="1488" y="3659"/>
                        <a:pt x="1539" y="3759"/>
                        <a:pt x="1554" y="3880"/>
                      </a:cubicBezTo>
                      <a:cubicBezTo>
                        <a:pt x="1559" y="3920"/>
                        <a:pt x="1559" y="3962"/>
                        <a:pt x="1557" y="4003"/>
                      </a:cubicBezTo>
                      <a:cubicBezTo>
                        <a:pt x="1551" y="4173"/>
                        <a:pt x="1552" y="4175"/>
                        <a:pt x="1741" y="4224"/>
                      </a:cubicBezTo>
                      <a:cubicBezTo>
                        <a:pt x="1616" y="4086"/>
                        <a:pt x="1601" y="3933"/>
                        <a:pt x="1636" y="3760"/>
                      </a:cubicBezTo>
                      <a:cubicBezTo>
                        <a:pt x="1811" y="3837"/>
                        <a:pt x="1861" y="3981"/>
                        <a:pt x="1879" y="4146"/>
                      </a:cubicBezTo>
                      <a:cubicBezTo>
                        <a:pt x="1897" y="4306"/>
                        <a:pt x="1897" y="4306"/>
                        <a:pt x="2094" y="4328"/>
                      </a:cubicBezTo>
                      <a:cubicBezTo>
                        <a:pt x="1936" y="4211"/>
                        <a:pt x="1910" y="4058"/>
                        <a:pt x="1911" y="3878"/>
                      </a:cubicBezTo>
                      <a:cubicBezTo>
                        <a:pt x="2022" y="3905"/>
                        <a:pt x="2105" y="3958"/>
                        <a:pt x="2150" y="4053"/>
                      </a:cubicBezTo>
                      <a:cubicBezTo>
                        <a:pt x="2184" y="4123"/>
                        <a:pt x="2211" y="4200"/>
                        <a:pt x="2224" y="4277"/>
                      </a:cubicBezTo>
                      <a:cubicBezTo>
                        <a:pt x="2235" y="4342"/>
                        <a:pt x="2262" y="4364"/>
                        <a:pt x="2322" y="4362"/>
                      </a:cubicBezTo>
                      <a:cubicBezTo>
                        <a:pt x="2363" y="4361"/>
                        <a:pt x="2405" y="4361"/>
                        <a:pt x="2446" y="4367"/>
                      </a:cubicBezTo>
                      <a:cubicBezTo>
                        <a:pt x="2462" y="4369"/>
                        <a:pt x="2477" y="4388"/>
                        <a:pt x="2492" y="4400"/>
                      </a:cubicBezTo>
                      <a:cubicBezTo>
                        <a:pt x="2477" y="4414"/>
                        <a:pt x="2462" y="4439"/>
                        <a:pt x="2445" y="4442"/>
                      </a:cubicBezTo>
                      <a:cubicBezTo>
                        <a:pt x="2405" y="4448"/>
                        <a:pt x="2361" y="4450"/>
                        <a:pt x="2322" y="4441"/>
                      </a:cubicBezTo>
                      <a:cubicBezTo>
                        <a:pt x="2217" y="4416"/>
                        <a:pt x="2158" y="4448"/>
                        <a:pt x="2111" y="4551"/>
                      </a:cubicBezTo>
                      <a:cubicBezTo>
                        <a:pt x="2053" y="4678"/>
                        <a:pt x="1949" y="4763"/>
                        <a:pt x="1798" y="4764"/>
                      </a:cubicBezTo>
                      <a:cubicBezTo>
                        <a:pt x="1779" y="4764"/>
                        <a:pt x="1761" y="4760"/>
                        <a:pt x="1728" y="4756"/>
                      </a:cubicBezTo>
                      <a:cubicBezTo>
                        <a:pt x="1778" y="4606"/>
                        <a:pt x="1832" y="4472"/>
                        <a:pt x="1992" y="4413"/>
                      </a:cubicBezTo>
                      <a:cubicBezTo>
                        <a:pt x="1866" y="4332"/>
                        <a:pt x="1827" y="4337"/>
                        <a:pt x="1739" y="4442"/>
                      </a:cubicBezTo>
                      <a:cubicBezTo>
                        <a:pt x="1616" y="4589"/>
                        <a:pt x="1508" y="4625"/>
                        <a:pt x="1332" y="4567"/>
                      </a:cubicBezTo>
                      <a:cubicBezTo>
                        <a:pt x="1400" y="4433"/>
                        <a:pt x="1474" y="4314"/>
                        <a:pt x="1659" y="4286"/>
                      </a:cubicBezTo>
                      <a:cubicBezTo>
                        <a:pt x="1590" y="4251"/>
                        <a:pt x="1543" y="4218"/>
                        <a:pt x="1490" y="4203"/>
                      </a:cubicBezTo>
                      <a:cubicBezTo>
                        <a:pt x="1467" y="4197"/>
                        <a:pt x="1429" y="4223"/>
                        <a:pt x="1406" y="4243"/>
                      </a:cubicBezTo>
                      <a:cubicBezTo>
                        <a:pt x="1250" y="4382"/>
                        <a:pt x="1126" y="4402"/>
                        <a:pt x="971" y="4303"/>
                      </a:cubicBezTo>
                      <a:cubicBezTo>
                        <a:pt x="1052" y="4188"/>
                        <a:pt x="1141" y="4093"/>
                        <a:pt x="1320" y="4097"/>
                      </a:cubicBezTo>
                      <a:cubicBezTo>
                        <a:pt x="1252" y="4042"/>
                        <a:pt x="1203" y="4001"/>
                        <a:pt x="1148" y="3956"/>
                      </a:cubicBezTo>
                      <a:cubicBezTo>
                        <a:pt x="990" y="4066"/>
                        <a:pt x="829" y="4138"/>
                        <a:pt x="652" y="3976"/>
                      </a:cubicBezTo>
                      <a:cubicBezTo>
                        <a:pt x="752" y="3869"/>
                        <a:pt x="859" y="3800"/>
                        <a:pt x="1029" y="3844"/>
                      </a:cubicBezTo>
                      <a:cubicBezTo>
                        <a:pt x="986" y="3795"/>
                        <a:pt x="954" y="3765"/>
                        <a:pt x="930" y="3729"/>
                      </a:cubicBezTo>
                      <a:cubicBezTo>
                        <a:pt x="894" y="3676"/>
                        <a:pt x="861" y="3666"/>
                        <a:pt x="797" y="3693"/>
                      </a:cubicBezTo>
                      <a:cubicBezTo>
                        <a:pt x="625" y="3768"/>
                        <a:pt x="495" y="3730"/>
                        <a:pt x="391" y="3584"/>
                      </a:cubicBezTo>
                      <a:cubicBezTo>
                        <a:pt x="506" y="3504"/>
                        <a:pt x="622" y="3454"/>
                        <a:pt x="782" y="3549"/>
                      </a:cubicBezTo>
                      <a:cubicBezTo>
                        <a:pt x="733" y="3468"/>
                        <a:pt x="704" y="3409"/>
                        <a:pt x="663" y="3360"/>
                      </a:cubicBezTo>
                      <a:cubicBezTo>
                        <a:pt x="647" y="3342"/>
                        <a:pt x="603" y="3338"/>
                        <a:pt x="574" y="3342"/>
                      </a:cubicBezTo>
                      <a:cubicBezTo>
                        <a:pt x="388" y="3370"/>
                        <a:pt x="279" y="3320"/>
                        <a:pt x="191" y="3155"/>
                      </a:cubicBezTo>
                      <a:cubicBezTo>
                        <a:pt x="316" y="3095"/>
                        <a:pt x="435" y="3080"/>
                        <a:pt x="570" y="3189"/>
                      </a:cubicBezTo>
                      <a:cubicBezTo>
                        <a:pt x="535" y="3105"/>
                        <a:pt x="516" y="3042"/>
                        <a:pt x="483" y="2986"/>
                      </a:cubicBezTo>
                      <a:cubicBezTo>
                        <a:pt x="471" y="2965"/>
                        <a:pt x="428" y="2953"/>
                        <a:pt x="398" y="2951"/>
                      </a:cubicBezTo>
                      <a:cubicBezTo>
                        <a:pt x="214" y="2940"/>
                        <a:pt x="107" y="2862"/>
                        <a:pt x="63" y="2699"/>
                      </a:cubicBezTo>
                      <a:cubicBezTo>
                        <a:pt x="200" y="2655"/>
                        <a:pt x="275" y="2672"/>
                        <a:pt x="414" y="2787"/>
                      </a:cubicBezTo>
                      <a:cubicBezTo>
                        <a:pt x="396" y="2709"/>
                        <a:pt x="388" y="2642"/>
                        <a:pt x="364" y="2580"/>
                      </a:cubicBezTo>
                      <a:cubicBezTo>
                        <a:pt x="356" y="2556"/>
                        <a:pt x="316" y="2537"/>
                        <a:pt x="287" y="2529"/>
                      </a:cubicBezTo>
                      <a:cubicBezTo>
                        <a:pt x="111" y="2481"/>
                        <a:pt x="27" y="2396"/>
                        <a:pt x="0" y="2228"/>
                      </a:cubicBezTo>
                      <a:cubicBezTo>
                        <a:pt x="117" y="2197"/>
                        <a:pt x="203" y="2232"/>
                        <a:pt x="326" y="2372"/>
                      </a:cubicBezTo>
                      <a:cubicBezTo>
                        <a:pt x="318" y="2279"/>
                        <a:pt x="317" y="2205"/>
                        <a:pt x="302" y="2134"/>
                      </a:cubicBezTo>
                      <a:cubicBezTo>
                        <a:pt x="298" y="2112"/>
                        <a:pt x="259" y="2093"/>
                        <a:pt x="233" y="2080"/>
                      </a:cubicBezTo>
                      <a:cubicBezTo>
                        <a:pt x="86" y="2009"/>
                        <a:pt x="2" y="1899"/>
                        <a:pt x="2" y="1720"/>
                      </a:cubicBezTo>
                      <a:cubicBezTo>
                        <a:pt x="137" y="1744"/>
                        <a:pt x="238" y="1800"/>
                        <a:pt x="300" y="1926"/>
                      </a:cubicBezTo>
                      <a:cubicBezTo>
                        <a:pt x="307" y="1851"/>
                        <a:pt x="319" y="1777"/>
                        <a:pt x="317" y="1703"/>
                      </a:cubicBezTo>
                      <a:cubicBezTo>
                        <a:pt x="316" y="1678"/>
                        <a:pt x="282" y="1648"/>
                        <a:pt x="257" y="1630"/>
                      </a:cubicBezTo>
                      <a:cubicBezTo>
                        <a:pt x="127" y="1534"/>
                        <a:pt x="57" y="1413"/>
                        <a:pt x="81" y="1235"/>
                      </a:cubicBezTo>
                      <a:cubicBezTo>
                        <a:pt x="219" y="1284"/>
                        <a:pt x="304" y="1369"/>
                        <a:pt x="343" y="1509"/>
                      </a:cubicBezTo>
                      <a:cubicBezTo>
                        <a:pt x="361" y="1430"/>
                        <a:pt x="385" y="1352"/>
                        <a:pt x="395" y="1272"/>
                      </a:cubicBezTo>
                      <a:cubicBezTo>
                        <a:pt x="398" y="1247"/>
                        <a:pt x="367" y="1213"/>
                        <a:pt x="345" y="1190"/>
                      </a:cubicBezTo>
                      <a:cubicBezTo>
                        <a:pt x="235" y="1074"/>
                        <a:pt x="183" y="944"/>
                        <a:pt x="233" y="776"/>
                      </a:cubicBezTo>
                      <a:cubicBezTo>
                        <a:pt x="363" y="847"/>
                        <a:pt x="425" y="953"/>
                        <a:pt x="436" y="1121"/>
                      </a:cubicBezTo>
                      <a:cubicBezTo>
                        <a:pt x="477" y="1019"/>
                        <a:pt x="511" y="945"/>
                        <a:pt x="535" y="868"/>
                      </a:cubicBezTo>
                      <a:cubicBezTo>
                        <a:pt x="542" y="846"/>
                        <a:pt x="522" y="810"/>
                        <a:pt x="506" y="787"/>
                      </a:cubicBezTo>
                      <a:cubicBezTo>
                        <a:pt x="415" y="657"/>
                        <a:pt x="379" y="520"/>
                        <a:pt x="450" y="353"/>
                      </a:cubicBezTo>
                      <a:cubicBezTo>
                        <a:pt x="563" y="452"/>
                        <a:pt x="618" y="562"/>
                        <a:pt x="608" y="708"/>
                      </a:cubicBezTo>
                      <a:cubicBezTo>
                        <a:pt x="649" y="641"/>
                        <a:pt x="694" y="577"/>
                        <a:pt x="728" y="507"/>
                      </a:cubicBezTo>
                      <a:cubicBezTo>
                        <a:pt x="739" y="483"/>
                        <a:pt x="725" y="441"/>
                        <a:pt x="712" y="413"/>
                      </a:cubicBezTo>
                      <a:cubicBezTo>
                        <a:pt x="637" y="248"/>
                        <a:pt x="639" y="124"/>
                        <a:pt x="724" y="0"/>
                      </a:cubicBezTo>
                      <a:cubicBezTo>
                        <a:pt x="817" y="89"/>
                        <a:pt x="843" y="187"/>
                        <a:pt x="817" y="365"/>
                      </a:cubicBezTo>
                      <a:cubicBezTo>
                        <a:pt x="853" y="337"/>
                        <a:pt x="882" y="314"/>
                        <a:pt x="911" y="291"/>
                      </a:cubicBezTo>
                      <a:lnTo>
                        <a:pt x="909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80" name="Freeform 6">
                  <a:extLst>
                    <a:ext uri="{FF2B5EF4-FFF2-40B4-BE49-F238E27FC236}">
                      <a16:creationId xmlns:a16="http://schemas.microsoft.com/office/drawing/2014/main" id="{916BBED1-0310-C95C-A4BE-8A84827611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3255" y="1196175"/>
                  <a:ext cx="894681" cy="1714223"/>
                </a:xfrm>
                <a:custGeom>
                  <a:avLst/>
                  <a:gdLst>
                    <a:gd name="T0" fmla="*/ 1394 w 2497"/>
                    <a:gd name="T1" fmla="*/ 3832 h 4783"/>
                    <a:gd name="T2" fmla="*/ 1510 w 2497"/>
                    <a:gd name="T3" fmla="*/ 3602 h 4783"/>
                    <a:gd name="T4" fmla="*/ 1655 w 2497"/>
                    <a:gd name="T5" fmla="*/ 3526 h 4783"/>
                    <a:gd name="T6" fmla="*/ 1731 w 2497"/>
                    <a:gd name="T7" fmla="*/ 3289 h 4783"/>
                    <a:gd name="T8" fmla="*/ 1857 w 2497"/>
                    <a:gd name="T9" fmla="*/ 3201 h 4783"/>
                    <a:gd name="T10" fmla="*/ 1898 w 2497"/>
                    <a:gd name="T11" fmla="*/ 2933 h 4783"/>
                    <a:gd name="T12" fmla="*/ 2012 w 2497"/>
                    <a:gd name="T13" fmla="*/ 2831 h 4783"/>
                    <a:gd name="T14" fmla="*/ 2013 w 2497"/>
                    <a:gd name="T15" fmla="*/ 2552 h 4783"/>
                    <a:gd name="T16" fmla="*/ 2087 w 2497"/>
                    <a:gd name="T17" fmla="*/ 2434 h 4783"/>
                    <a:gd name="T18" fmla="*/ 2133 w 2497"/>
                    <a:gd name="T19" fmla="*/ 2196 h 4783"/>
                    <a:gd name="T20" fmla="*/ 1837 w 2497"/>
                    <a:gd name="T21" fmla="*/ 1782 h 4783"/>
                    <a:gd name="T22" fmla="*/ 2134 w 2497"/>
                    <a:gd name="T23" fmla="*/ 1772 h 4783"/>
                    <a:gd name="T24" fmla="*/ 1791 w 2497"/>
                    <a:gd name="T25" fmla="*/ 1435 h 4783"/>
                    <a:gd name="T26" fmla="*/ 2071 w 2497"/>
                    <a:gd name="T27" fmla="*/ 1352 h 4783"/>
                    <a:gd name="T28" fmla="*/ 1686 w 2497"/>
                    <a:gd name="T29" fmla="*/ 1077 h 4783"/>
                    <a:gd name="T30" fmla="*/ 1939 w 2497"/>
                    <a:gd name="T31" fmla="*/ 915 h 4783"/>
                    <a:gd name="T32" fmla="*/ 1884 w 2497"/>
                    <a:gd name="T33" fmla="*/ 793 h 4783"/>
                    <a:gd name="T34" fmla="*/ 1337 w 2497"/>
                    <a:gd name="T35" fmla="*/ 490 h 4783"/>
                    <a:gd name="T36" fmla="*/ 1584 w 2497"/>
                    <a:gd name="T37" fmla="*/ 317 h 4783"/>
                    <a:gd name="T38" fmla="*/ 1651 w 2497"/>
                    <a:gd name="T39" fmla="*/ 394 h 4783"/>
                    <a:gd name="T40" fmla="*/ 1766 w 2497"/>
                    <a:gd name="T41" fmla="*/ 0 h 4783"/>
                    <a:gd name="T42" fmla="*/ 1818 w 2497"/>
                    <a:gd name="T43" fmla="*/ 612 h 4783"/>
                    <a:gd name="T44" fmla="*/ 2040 w 2497"/>
                    <a:gd name="T45" fmla="*/ 368 h 4783"/>
                    <a:gd name="T46" fmla="*/ 1990 w 2497"/>
                    <a:gd name="T47" fmla="*/ 970 h 4783"/>
                    <a:gd name="T48" fmla="*/ 2255 w 2497"/>
                    <a:gd name="T49" fmla="*/ 784 h 4783"/>
                    <a:gd name="T50" fmla="*/ 2118 w 2497"/>
                    <a:gd name="T51" fmla="*/ 1393 h 4783"/>
                    <a:gd name="T52" fmla="*/ 2409 w 2497"/>
                    <a:gd name="T53" fmla="*/ 1248 h 4783"/>
                    <a:gd name="T54" fmla="*/ 2179 w 2497"/>
                    <a:gd name="T55" fmla="*/ 1807 h 4783"/>
                    <a:gd name="T56" fmla="*/ 2489 w 2497"/>
                    <a:gd name="T57" fmla="*/ 1734 h 4783"/>
                    <a:gd name="T58" fmla="*/ 2176 w 2497"/>
                    <a:gd name="T59" fmla="*/ 2238 h 4783"/>
                    <a:gd name="T60" fmla="*/ 2497 w 2497"/>
                    <a:gd name="T61" fmla="*/ 2225 h 4783"/>
                    <a:gd name="T62" fmla="*/ 2101 w 2497"/>
                    <a:gd name="T63" fmla="*/ 2684 h 4783"/>
                    <a:gd name="T64" fmla="*/ 2425 w 2497"/>
                    <a:gd name="T65" fmla="*/ 2702 h 4783"/>
                    <a:gd name="T66" fmla="*/ 1963 w 2497"/>
                    <a:gd name="T67" fmla="*/ 3096 h 4783"/>
                    <a:gd name="T68" fmla="*/ 2110 w 2497"/>
                    <a:gd name="T69" fmla="*/ 3121 h 4783"/>
                    <a:gd name="T70" fmla="*/ 1978 w 2497"/>
                    <a:gd name="T71" fmla="*/ 3353 h 4783"/>
                    <a:gd name="T72" fmla="*/ 1713 w 2497"/>
                    <a:gd name="T73" fmla="*/ 3554 h 4783"/>
                    <a:gd name="T74" fmla="*/ 1725 w 2497"/>
                    <a:gd name="T75" fmla="*/ 3712 h 4783"/>
                    <a:gd name="T76" fmla="*/ 1462 w 2497"/>
                    <a:gd name="T77" fmla="*/ 3853 h 4783"/>
                    <a:gd name="T78" fmla="*/ 1342 w 2497"/>
                    <a:gd name="T79" fmla="*/ 3969 h 4783"/>
                    <a:gd name="T80" fmla="*/ 1520 w 2497"/>
                    <a:gd name="T81" fmla="*/ 4311 h 4783"/>
                    <a:gd name="T82" fmla="*/ 850 w 2497"/>
                    <a:gd name="T83" fmla="*/ 4297 h 4783"/>
                    <a:gd name="T84" fmla="*/ 766 w 2497"/>
                    <a:gd name="T85" fmla="*/ 4466 h 4783"/>
                    <a:gd name="T86" fmla="*/ 761 w 2497"/>
                    <a:gd name="T87" fmla="*/ 4767 h 4783"/>
                    <a:gd name="T88" fmla="*/ 405 w 2497"/>
                    <a:gd name="T89" fmla="*/ 4600 h 4783"/>
                    <a:gd name="T90" fmla="*/ 46 w 2497"/>
                    <a:gd name="T91" fmla="*/ 4452 h 4783"/>
                    <a:gd name="T92" fmla="*/ 49 w 2497"/>
                    <a:gd name="T93" fmla="*/ 4377 h 4783"/>
                    <a:gd name="T94" fmla="*/ 583 w 2497"/>
                    <a:gd name="T95" fmla="*/ 3888 h 4783"/>
                    <a:gd name="T96" fmla="*/ 569 w 2497"/>
                    <a:gd name="T97" fmla="*/ 4303 h 4783"/>
                    <a:gd name="T98" fmla="*/ 799 w 2497"/>
                    <a:gd name="T99" fmla="*/ 3799 h 4783"/>
                    <a:gd name="T100" fmla="*/ 768 w 2497"/>
                    <a:gd name="T101" fmla="*/ 4238 h 4783"/>
                    <a:gd name="T102" fmla="*/ 940 w 2497"/>
                    <a:gd name="T103" fmla="*/ 4089 h 4783"/>
                    <a:gd name="T104" fmla="*/ 1115 w 2497"/>
                    <a:gd name="T105" fmla="*/ 3593 h 4783"/>
                    <a:gd name="T106" fmla="*/ 1240 w 2497"/>
                    <a:gd name="T107" fmla="*/ 3962 h 4783"/>
                    <a:gd name="T108" fmla="*/ 1279 w 2497"/>
                    <a:gd name="T109" fmla="*/ 3446 h 47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97" h="4783">
                      <a:moveTo>
                        <a:pt x="1341" y="3367"/>
                      </a:moveTo>
                      <a:cubicBezTo>
                        <a:pt x="1417" y="3523"/>
                        <a:pt x="1452" y="3667"/>
                        <a:pt x="1394" y="3832"/>
                      </a:cubicBezTo>
                      <a:cubicBezTo>
                        <a:pt x="1439" y="3784"/>
                        <a:pt x="1488" y="3739"/>
                        <a:pt x="1525" y="3686"/>
                      </a:cubicBezTo>
                      <a:cubicBezTo>
                        <a:pt x="1536" y="3669"/>
                        <a:pt x="1521" y="3628"/>
                        <a:pt x="1510" y="3602"/>
                      </a:cubicBezTo>
                      <a:cubicBezTo>
                        <a:pt x="1437" y="3436"/>
                        <a:pt x="1416" y="3274"/>
                        <a:pt x="1533" y="3104"/>
                      </a:cubicBezTo>
                      <a:cubicBezTo>
                        <a:pt x="1631" y="3233"/>
                        <a:pt x="1678" y="3365"/>
                        <a:pt x="1655" y="3526"/>
                      </a:cubicBezTo>
                      <a:cubicBezTo>
                        <a:pt x="1689" y="3477"/>
                        <a:pt x="1728" y="3431"/>
                        <a:pt x="1752" y="3378"/>
                      </a:cubicBezTo>
                      <a:cubicBezTo>
                        <a:pt x="1762" y="3356"/>
                        <a:pt x="1747" y="3314"/>
                        <a:pt x="1731" y="3289"/>
                      </a:cubicBezTo>
                      <a:cubicBezTo>
                        <a:pt x="1617" y="3111"/>
                        <a:pt x="1600" y="2968"/>
                        <a:pt x="1681" y="2818"/>
                      </a:cubicBezTo>
                      <a:cubicBezTo>
                        <a:pt x="1798" y="2896"/>
                        <a:pt x="1853" y="3023"/>
                        <a:pt x="1857" y="3201"/>
                      </a:cubicBezTo>
                      <a:cubicBezTo>
                        <a:pt x="1885" y="3140"/>
                        <a:pt x="1920" y="3081"/>
                        <a:pt x="1939" y="3017"/>
                      </a:cubicBezTo>
                      <a:cubicBezTo>
                        <a:pt x="1945" y="2995"/>
                        <a:pt x="1919" y="2956"/>
                        <a:pt x="1898" y="2933"/>
                      </a:cubicBezTo>
                      <a:cubicBezTo>
                        <a:pt x="1781" y="2805"/>
                        <a:pt x="1724" y="2663"/>
                        <a:pt x="1782" y="2479"/>
                      </a:cubicBezTo>
                      <a:cubicBezTo>
                        <a:pt x="1916" y="2563"/>
                        <a:pt x="1994" y="2671"/>
                        <a:pt x="2012" y="2831"/>
                      </a:cubicBezTo>
                      <a:cubicBezTo>
                        <a:pt x="2032" y="2760"/>
                        <a:pt x="2056" y="2690"/>
                        <a:pt x="2067" y="2618"/>
                      </a:cubicBezTo>
                      <a:cubicBezTo>
                        <a:pt x="2070" y="2599"/>
                        <a:pt x="2036" y="2569"/>
                        <a:pt x="2013" y="2552"/>
                      </a:cubicBezTo>
                      <a:cubicBezTo>
                        <a:pt x="1878" y="2451"/>
                        <a:pt x="1808" y="2323"/>
                        <a:pt x="1836" y="2134"/>
                      </a:cubicBezTo>
                      <a:cubicBezTo>
                        <a:pt x="1974" y="2194"/>
                        <a:pt x="2069" y="2278"/>
                        <a:pt x="2087" y="2434"/>
                      </a:cubicBezTo>
                      <a:cubicBezTo>
                        <a:pt x="2095" y="2433"/>
                        <a:pt x="2103" y="2432"/>
                        <a:pt x="2111" y="2431"/>
                      </a:cubicBezTo>
                      <a:cubicBezTo>
                        <a:pt x="2119" y="2353"/>
                        <a:pt x="2132" y="2274"/>
                        <a:pt x="2133" y="2196"/>
                      </a:cubicBezTo>
                      <a:cubicBezTo>
                        <a:pt x="2133" y="2178"/>
                        <a:pt x="2093" y="2154"/>
                        <a:pt x="2067" y="2141"/>
                      </a:cubicBezTo>
                      <a:cubicBezTo>
                        <a:pt x="1921" y="2069"/>
                        <a:pt x="1839" y="1958"/>
                        <a:pt x="1837" y="1782"/>
                      </a:cubicBezTo>
                      <a:cubicBezTo>
                        <a:pt x="1991" y="1799"/>
                        <a:pt x="2083" y="1879"/>
                        <a:pt x="2150" y="2012"/>
                      </a:cubicBezTo>
                      <a:cubicBezTo>
                        <a:pt x="2146" y="1932"/>
                        <a:pt x="2146" y="1851"/>
                        <a:pt x="2134" y="1772"/>
                      </a:cubicBezTo>
                      <a:cubicBezTo>
                        <a:pt x="2131" y="1753"/>
                        <a:pt x="2092" y="1733"/>
                        <a:pt x="2066" y="1726"/>
                      </a:cubicBezTo>
                      <a:cubicBezTo>
                        <a:pt x="1914" y="1684"/>
                        <a:pt x="1815" y="1597"/>
                        <a:pt x="1791" y="1435"/>
                      </a:cubicBezTo>
                      <a:cubicBezTo>
                        <a:pt x="1914" y="1400"/>
                        <a:pt x="1999" y="1442"/>
                        <a:pt x="2119" y="1583"/>
                      </a:cubicBezTo>
                      <a:cubicBezTo>
                        <a:pt x="2104" y="1506"/>
                        <a:pt x="2094" y="1427"/>
                        <a:pt x="2071" y="1352"/>
                      </a:cubicBezTo>
                      <a:cubicBezTo>
                        <a:pt x="2064" y="1333"/>
                        <a:pt x="2017" y="1318"/>
                        <a:pt x="1988" y="1316"/>
                      </a:cubicBezTo>
                      <a:cubicBezTo>
                        <a:pt x="1825" y="1302"/>
                        <a:pt x="1739" y="1238"/>
                        <a:pt x="1686" y="1077"/>
                      </a:cubicBezTo>
                      <a:cubicBezTo>
                        <a:pt x="1817" y="1039"/>
                        <a:pt x="1927" y="1066"/>
                        <a:pt x="2027" y="1168"/>
                      </a:cubicBezTo>
                      <a:cubicBezTo>
                        <a:pt x="1998" y="1086"/>
                        <a:pt x="1970" y="1004"/>
                        <a:pt x="1939" y="915"/>
                      </a:cubicBezTo>
                      <a:cubicBezTo>
                        <a:pt x="1767" y="954"/>
                        <a:pt x="1617" y="943"/>
                        <a:pt x="1527" y="759"/>
                      </a:cubicBezTo>
                      <a:cubicBezTo>
                        <a:pt x="1654" y="701"/>
                        <a:pt x="1768" y="696"/>
                        <a:pt x="1884" y="793"/>
                      </a:cubicBezTo>
                      <a:cubicBezTo>
                        <a:pt x="1840" y="712"/>
                        <a:pt x="1797" y="631"/>
                        <a:pt x="1754" y="552"/>
                      </a:cubicBezTo>
                      <a:cubicBezTo>
                        <a:pt x="1512" y="634"/>
                        <a:pt x="1441" y="623"/>
                        <a:pt x="1337" y="490"/>
                      </a:cubicBezTo>
                      <a:cubicBezTo>
                        <a:pt x="1432" y="394"/>
                        <a:pt x="1508" y="386"/>
                        <a:pt x="1688" y="459"/>
                      </a:cubicBezTo>
                      <a:cubicBezTo>
                        <a:pt x="1649" y="405"/>
                        <a:pt x="1616" y="361"/>
                        <a:pt x="1584" y="317"/>
                      </a:cubicBezTo>
                      <a:cubicBezTo>
                        <a:pt x="1588" y="313"/>
                        <a:pt x="1592" y="309"/>
                        <a:pt x="1597" y="305"/>
                      </a:cubicBezTo>
                      <a:cubicBezTo>
                        <a:pt x="1615" y="334"/>
                        <a:pt x="1633" y="364"/>
                        <a:pt x="1651" y="394"/>
                      </a:cubicBezTo>
                      <a:cubicBezTo>
                        <a:pt x="1661" y="388"/>
                        <a:pt x="1670" y="383"/>
                        <a:pt x="1679" y="377"/>
                      </a:cubicBezTo>
                      <a:cubicBezTo>
                        <a:pt x="1636" y="236"/>
                        <a:pt x="1671" y="114"/>
                        <a:pt x="1766" y="0"/>
                      </a:cubicBezTo>
                      <a:cubicBezTo>
                        <a:pt x="1852" y="123"/>
                        <a:pt x="1858" y="251"/>
                        <a:pt x="1796" y="373"/>
                      </a:cubicBezTo>
                      <a:cubicBezTo>
                        <a:pt x="1748" y="466"/>
                        <a:pt x="1757" y="536"/>
                        <a:pt x="1818" y="612"/>
                      </a:cubicBezTo>
                      <a:cubicBezTo>
                        <a:pt x="1841" y="640"/>
                        <a:pt x="1857" y="675"/>
                        <a:pt x="1890" y="731"/>
                      </a:cubicBezTo>
                      <a:cubicBezTo>
                        <a:pt x="1884" y="570"/>
                        <a:pt x="1927" y="458"/>
                        <a:pt x="2040" y="368"/>
                      </a:cubicBezTo>
                      <a:cubicBezTo>
                        <a:pt x="2111" y="510"/>
                        <a:pt x="2091" y="641"/>
                        <a:pt x="2008" y="757"/>
                      </a:cubicBezTo>
                      <a:cubicBezTo>
                        <a:pt x="1954" y="832"/>
                        <a:pt x="1946" y="893"/>
                        <a:pt x="1990" y="970"/>
                      </a:cubicBezTo>
                      <a:cubicBezTo>
                        <a:pt x="2014" y="1014"/>
                        <a:pt x="2026" y="1063"/>
                        <a:pt x="2052" y="1113"/>
                      </a:cubicBezTo>
                      <a:cubicBezTo>
                        <a:pt x="2057" y="965"/>
                        <a:pt x="2131" y="865"/>
                        <a:pt x="2255" y="784"/>
                      </a:cubicBezTo>
                      <a:cubicBezTo>
                        <a:pt x="2307" y="938"/>
                        <a:pt x="2274" y="1069"/>
                        <a:pt x="2170" y="1168"/>
                      </a:cubicBezTo>
                      <a:cubicBezTo>
                        <a:pt x="2095" y="1240"/>
                        <a:pt x="2086" y="1305"/>
                        <a:pt x="2118" y="1393"/>
                      </a:cubicBezTo>
                      <a:cubicBezTo>
                        <a:pt x="2131" y="1430"/>
                        <a:pt x="2136" y="1470"/>
                        <a:pt x="2153" y="1512"/>
                      </a:cubicBezTo>
                      <a:cubicBezTo>
                        <a:pt x="2196" y="1383"/>
                        <a:pt x="2270" y="1290"/>
                        <a:pt x="2409" y="1248"/>
                      </a:cubicBezTo>
                      <a:cubicBezTo>
                        <a:pt x="2434" y="1409"/>
                        <a:pt x="2382" y="1534"/>
                        <a:pt x="2258" y="1617"/>
                      </a:cubicBezTo>
                      <a:cubicBezTo>
                        <a:pt x="2181" y="1669"/>
                        <a:pt x="2161" y="1723"/>
                        <a:pt x="2179" y="1807"/>
                      </a:cubicBezTo>
                      <a:cubicBezTo>
                        <a:pt x="2188" y="1849"/>
                        <a:pt x="2186" y="1893"/>
                        <a:pt x="2192" y="1967"/>
                      </a:cubicBezTo>
                      <a:cubicBezTo>
                        <a:pt x="2257" y="1818"/>
                        <a:pt x="2350" y="1750"/>
                        <a:pt x="2489" y="1734"/>
                      </a:cubicBezTo>
                      <a:cubicBezTo>
                        <a:pt x="2488" y="1896"/>
                        <a:pt x="2423" y="2014"/>
                        <a:pt x="2282" y="2075"/>
                      </a:cubicBezTo>
                      <a:cubicBezTo>
                        <a:pt x="2201" y="2109"/>
                        <a:pt x="2173" y="2157"/>
                        <a:pt x="2176" y="2238"/>
                      </a:cubicBezTo>
                      <a:cubicBezTo>
                        <a:pt x="2177" y="2282"/>
                        <a:pt x="2169" y="2326"/>
                        <a:pt x="2162" y="2399"/>
                      </a:cubicBezTo>
                      <a:cubicBezTo>
                        <a:pt x="2248" y="2263"/>
                        <a:pt x="2355" y="2215"/>
                        <a:pt x="2497" y="2225"/>
                      </a:cubicBezTo>
                      <a:cubicBezTo>
                        <a:pt x="2473" y="2382"/>
                        <a:pt x="2394" y="2492"/>
                        <a:pt x="2248" y="2523"/>
                      </a:cubicBezTo>
                      <a:cubicBezTo>
                        <a:pt x="2146" y="2544"/>
                        <a:pt x="2111" y="2594"/>
                        <a:pt x="2101" y="2684"/>
                      </a:cubicBezTo>
                      <a:cubicBezTo>
                        <a:pt x="2098" y="2718"/>
                        <a:pt x="2087" y="2751"/>
                        <a:pt x="2075" y="2806"/>
                      </a:cubicBezTo>
                      <a:cubicBezTo>
                        <a:pt x="2182" y="2691"/>
                        <a:pt x="2296" y="2666"/>
                        <a:pt x="2425" y="2702"/>
                      </a:cubicBezTo>
                      <a:cubicBezTo>
                        <a:pt x="2401" y="2847"/>
                        <a:pt x="2303" y="2948"/>
                        <a:pt x="2145" y="2951"/>
                      </a:cubicBezTo>
                      <a:cubicBezTo>
                        <a:pt x="2032" y="2953"/>
                        <a:pt x="1990" y="3004"/>
                        <a:pt x="1963" y="3096"/>
                      </a:cubicBezTo>
                      <a:cubicBezTo>
                        <a:pt x="1956" y="3123"/>
                        <a:pt x="1942" y="3147"/>
                        <a:pt x="1931" y="3173"/>
                      </a:cubicBezTo>
                      <a:cubicBezTo>
                        <a:pt x="1993" y="3154"/>
                        <a:pt x="2051" y="3124"/>
                        <a:pt x="2110" y="3121"/>
                      </a:cubicBezTo>
                      <a:cubicBezTo>
                        <a:pt x="2171" y="3118"/>
                        <a:pt x="2233" y="3139"/>
                        <a:pt x="2295" y="3150"/>
                      </a:cubicBezTo>
                      <a:cubicBezTo>
                        <a:pt x="2252" y="3297"/>
                        <a:pt x="2134" y="3383"/>
                        <a:pt x="1978" y="3353"/>
                      </a:cubicBezTo>
                      <a:cubicBezTo>
                        <a:pt x="1861" y="3331"/>
                        <a:pt x="1809" y="3371"/>
                        <a:pt x="1767" y="3463"/>
                      </a:cubicBezTo>
                      <a:cubicBezTo>
                        <a:pt x="1756" y="3488"/>
                        <a:pt x="1740" y="3510"/>
                        <a:pt x="1713" y="3554"/>
                      </a:cubicBezTo>
                      <a:cubicBezTo>
                        <a:pt x="1867" y="3469"/>
                        <a:pt x="1986" y="3508"/>
                        <a:pt x="2098" y="3595"/>
                      </a:cubicBezTo>
                      <a:cubicBezTo>
                        <a:pt x="2008" y="3731"/>
                        <a:pt x="1884" y="3778"/>
                        <a:pt x="1725" y="3712"/>
                      </a:cubicBezTo>
                      <a:cubicBezTo>
                        <a:pt x="1636" y="3676"/>
                        <a:pt x="1586" y="3689"/>
                        <a:pt x="1539" y="3766"/>
                      </a:cubicBezTo>
                      <a:cubicBezTo>
                        <a:pt x="1523" y="3792"/>
                        <a:pt x="1498" y="3813"/>
                        <a:pt x="1462" y="3853"/>
                      </a:cubicBezTo>
                      <a:cubicBezTo>
                        <a:pt x="1629" y="3813"/>
                        <a:pt x="1741" y="3874"/>
                        <a:pt x="1835" y="3982"/>
                      </a:cubicBezTo>
                      <a:cubicBezTo>
                        <a:pt x="1704" y="4118"/>
                        <a:pt x="1606" y="4115"/>
                        <a:pt x="1342" y="3969"/>
                      </a:cubicBezTo>
                      <a:cubicBezTo>
                        <a:pt x="1293" y="4009"/>
                        <a:pt x="1242" y="4050"/>
                        <a:pt x="1173" y="4106"/>
                      </a:cubicBezTo>
                      <a:cubicBezTo>
                        <a:pt x="1349" y="4102"/>
                        <a:pt x="1440" y="4196"/>
                        <a:pt x="1520" y="4311"/>
                      </a:cubicBezTo>
                      <a:cubicBezTo>
                        <a:pt x="1389" y="4404"/>
                        <a:pt x="1272" y="4396"/>
                        <a:pt x="1132" y="4290"/>
                      </a:cubicBezTo>
                      <a:cubicBezTo>
                        <a:pt x="1003" y="4192"/>
                        <a:pt x="997" y="4192"/>
                        <a:pt x="850" y="4297"/>
                      </a:cubicBezTo>
                      <a:cubicBezTo>
                        <a:pt x="1014" y="4324"/>
                        <a:pt x="1091" y="4438"/>
                        <a:pt x="1155" y="4570"/>
                      </a:cubicBezTo>
                      <a:cubicBezTo>
                        <a:pt x="1015" y="4640"/>
                        <a:pt x="891" y="4606"/>
                        <a:pt x="766" y="4466"/>
                      </a:cubicBezTo>
                      <a:cubicBezTo>
                        <a:pt x="660" y="4349"/>
                        <a:pt x="660" y="4349"/>
                        <a:pt x="492" y="4416"/>
                      </a:cubicBezTo>
                      <a:cubicBezTo>
                        <a:pt x="652" y="4480"/>
                        <a:pt x="716" y="4609"/>
                        <a:pt x="761" y="4767"/>
                      </a:cubicBezTo>
                      <a:cubicBezTo>
                        <a:pt x="656" y="4783"/>
                        <a:pt x="567" y="4765"/>
                        <a:pt x="491" y="4700"/>
                      </a:cubicBezTo>
                      <a:cubicBezTo>
                        <a:pt x="458" y="4672"/>
                        <a:pt x="418" y="4639"/>
                        <a:pt x="405" y="4600"/>
                      </a:cubicBezTo>
                      <a:cubicBezTo>
                        <a:pt x="353" y="4452"/>
                        <a:pt x="248" y="4426"/>
                        <a:pt x="112" y="4453"/>
                      </a:cubicBezTo>
                      <a:cubicBezTo>
                        <a:pt x="90" y="4457"/>
                        <a:pt x="66" y="4458"/>
                        <a:pt x="46" y="4452"/>
                      </a:cubicBezTo>
                      <a:cubicBezTo>
                        <a:pt x="28" y="4447"/>
                        <a:pt x="15" y="4429"/>
                        <a:pt x="0" y="4417"/>
                      </a:cubicBezTo>
                      <a:cubicBezTo>
                        <a:pt x="16" y="4403"/>
                        <a:pt x="35" y="4375"/>
                        <a:pt x="49" y="4377"/>
                      </a:cubicBezTo>
                      <a:cubicBezTo>
                        <a:pt x="215" y="4408"/>
                        <a:pt x="271" y="4327"/>
                        <a:pt x="296" y="4174"/>
                      </a:cubicBezTo>
                      <a:cubicBezTo>
                        <a:pt x="321" y="4028"/>
                        <a:pt x="419" y="3929"/>
                        <a:pt x="583" y="3888"/>
                      </a:cubicBezTo>
                      <a:cubicBezTo>
                        <a:pt x="577" y="4061"/>
                        <a:pt x="564" y="4218"/>
                        <a:pt x="421" y="4342"/>
                      </a:cubicBezTo>
                      <a:cubicBezTo>
                        <a:pt x="471" y="4330"/>
                        <a:pt x="525" y="4326"/>
                        <a:pt x="569" y="4303"/>
                      </a:cubicBezTo>
                      <a:cubicBezTo>
                        <a:pt x="592" y="4291"/>
                        <a:pt x="608" y="4245"/>
                        <a:pt x="609" y="4213"/>
                      </a:cubicBezTo>
                      <a:cubicBezTo>
                        <a:pt x="617" y="4049"/>
                        <a:pt x="649" y="3897"/>
                        <a:pt x="799" y="3799"/>
                      </a:cubicBezTo>
                      <a:cubicBezTo>
                        <a:pt x="814" y="3789"/>
                        <a:pt x="832" y="3782"/>
                        <a:pt x="858" y="3769"/>
                      </a:cubicBezTo>
                      <a:cubicBezTo>
                        <a:pt x="879" y="3938"/>
                        <a:pt x="885" y="4093"/>
                        <a:pt x="768" y="4238"/>
                      </a:cubicBezTo>
                      <a:cubicBezTo>
                        <a:pt x="822" y="4214"/>
                        <a:pt x="878" y="4194"/>
                        <a:pt x="928" y="4163"/>
                      </a:cubicBezTo>
                      <a:cubicBezTo>
                        <a:pt x="942" y="4155"/>
                        <a:pt x="942" y="4114"/>
                        <a:pt x="940" y="4089"/>
                      </a:cubicBezTo>
                      <a:cubicBezTo>
                        <a:pt x="923" y="3920"/>
                        <a:pt x="928" y="3757"/>
                        <a:pt x="1066" y="3631"/>
                      </a:cubicBezTo>
                      <a:cubicBezTo>
                        <a:pt x="1078" y="3621"/>
                        <a:pt x="1090" y="3612"/>
                        <a:pt x="1115" y="3593"/>
                      </a:cubicBezTo>
                      <a:cubicBezTo>
                        <a:pt x="1162" y="3761"/>
                        <a:pt x="1187" y="3915"/>
                        <a:pt x="1094" y="4074"/>
                      </a:cubicBezTo>
                      <a:cubicBezTo>
                        <a:pt x="1144" y="4037"/>
                        <a:pt x="1197" y="4005"/>
                        <a:pt x="1240" y="3962"/>
                      </a:cubicBezTo>
                      <a:cubicBezTo>
                        <a:pt x="1255" y="3948"/>
                        <a:pt x="1252" y="3905"/>
                        <a:pt x="1245" y="3878"/>
                      </a:cubicBezTo>
                      <a:cubicBezTo>
                        <a:pt x="1209" y="3730"/>
                        <a:pt x="1190" y="3584"/>
                        <a:pt x="1279" y="3446"/>
                      </a:cubicBezTo>
                      <a:cubicBezTo>
                        <a:pt x="1296" y="3421"/>
                        <a:pt x="1316" y="3399"/>
                        <a:pt x="1341" y="33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81" name="Freeform 8">
                  <a:extLst>
                    <a:ext uri="{FF2B5EF4-FFF2-40B4-BE49-F238E27FC236}">
                      <a16:creationId xmlns:a16="http://schemas.microsoft.com/office/drawing/2014/main" id="{A98115A6-2D9F-42D8-07E1-0E72909F7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0061" y="1087636"/>
                  <a:ext cx="159074" cy="235535"/>
                </a:xfrm>
                <a:custGeom>
                  <a:avLst/>
                  <a:gdLst>
                    <a:gd name="T0" fmla="*/ 331 w 444"/>
                    <a:gd name="T1" fmla="*/ 448 h 657"/>
                    <a:gd name="T2" fmla="*/ 223 w 444"/>
                    <a:gd name="T3" fmla="*/ 374 h 657"/>
                    <a:gd name="T4" fmla="*/ 239 w 444"/>
                    <a:gd name="T5" fmla="*/ 354 h 657"/>
                    <a:gd name="T6" fmla="*/ 323 w 444"/>
                    <a:gd name="T7" fmla="*/ 408 h 657"/>
                    <a:gd name="T8" fmla="*/ 336 w 444"/>
                    <a:gd name="T9" fmla="*/ 0 h 657"/>
                    <a:gd name="T10" fmla="*/ 436 w 444"/>
                    <a:gd name="T11" fmla="*/ 220 h 657"/>
                    <a:gd name="T12" fmla="*/ 414 w 444"/>
                    <a:gd name="T13" fmla="*/ 388 h 657"/>
                    <a:gd name="T14" fmla="*/ 444 w 444"/>
                    <a:gd name="T15" fmla="*/ 554 h 657"/>
                    <a:gd name="T16" fmla="*/ 341 w 444"/>
                    <a:gd name="T17" fmla="*/ 577 h 657"/>
                    <a:gd name="T18" fmla="*/ 0 w 444"/>
                    <a:gd name="T19" fmla="*/ 569 h 657"/>
                    <a:gd name="T20" fmla="*/ 331 w 444"/>
                    <a:gd name="T21" fmla="*/ 448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4" h="657">
                      <a:moveTo>
                        <a:pt x="331" y="448"/>
                      </a:moveTo>
                      <a:cubicBezTo>
                        <a:pt x="295" y="423"/>
                        <a:pt x="259" y="398"/>
                        <a:pt x="223" y="374"/>
                      </a:cubicBezTo>
                      <a:cubicBezTo>
                        <a:pt x="228" y="367"/>
                        <a:pt x="234" y="361"/>
                        <a:pt x="239" y="354"/>
                      </a:cubicBezTo>
                      <a:cubicBezTo>
                        <a:pt x="258" y="367"/>
                        <a:pt x="278" y="379"/>
                        <a:pt x="323" y="408"/>
                      </a:cubicBezTo>
                      <a:cubicBezTo>
                        <a:pt x="243" y="256"/>
                        <a:pt x="265" y="133"/>
                        <a:pt x="336" y="0"/>
                      </a:cubicBezTo>
                      <a:cubicBezTo>
                        <a:pt x="401" y="65"/>
                        <a:pt x="435" y="136"/>
                        <a:pt x="436" y="220"/>
                      </a:cubicBezTo>
                      <a:cubicBezTo>
                        <a:pt x="436" y="276"/>
                        <a:pt x="434" y="336"/>
                        <a:pt x="414" y="388"/>
                      </a:cubicBezTo>
                      <a:cubicBezTo>
                        <a:pt x="387" y="458"/>
                        <a:pt x="387" y="514"/>
                        <a:pt x="444" y="554"/>
                      </a:cubicBezTo>
                      <a:cubicBezTo>
                        <a:pt x="410" y="561"/>
                        <a:pt x="371" y="560"/>
                        <a:pt x="341" y="577"/>
                      </a:cubicBezTo>
                      <a:cubicBezTo>
                        <a:pt x="203" y="657"/>
                        <a:pt x="124" y="657"/>
                        <a:pt x="0" y="569"/>
                      </a:cubicBezTo>
                      <a:cubicBezTo>
                        <a:pt x="39" y="460"/>
                        <a:pt x="143" y="425"/>
                        <a:pt x="331" y="4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82" name="Freeform 9">
                  <a:extLst>
                    <a:ext uri="{FF2B5EF4-FFF2-40B4-BE49-F238E27FC236}">
                      <a16:creationId xmlns:a16="http://schemas.microsoft.com/office/drawing/2014/main" id="{A3B99FBE-DA10-0F34-0AE3-5D1BA27EDD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3277" y="1090272"/>
                  <a:ext cx="174894" cy="236414"/>
                </a:xfrm>
                <a:custGeom>
                  <a:avLst/>
                  <a:gdLst>
                    <a:gd name="T0" fmla="*/ 2 w 488"/>
                    <a:gd name="T1" fmla="*/ 597 h 660"/>
                    <a:gd name="T2" fmla="*/ 48 w 488"/>
                    <a:gd name="T3" fmla="*/ 317 h 660"/>
                    <a:gd name="T4" fmla="*/ 134 w 488"/>
                    <a:gd name="T5" fmla="*/ 0 h 660"/>
                    <a:gd name="T6" fmla="*/ 151 w 488"/>
                    <a:gd name="T7" fmla="*/ 466 h 660"/>
                    <a:gd name="T8" fmla="*/ 488 w 488"/>
                    <a:gd name="T9" fmla="*/ 545 h 660"/>
                    <a:gd name="T10" fmla="*/ 79 w 488"/>
                    <a:gd name="T11" fmla="*/ 536 h 660"/>
                    <a:gd name="T12" fmla="*/ 0 w 488"/>
                    <a:gd name="T13" fmla="*/ 595 h 660"/>
                    <a:gd name="T14" fmla="*/ 2 w 488"/>
                    <a:gd name="T15" fmla="*/ 597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8" h="660">
                      <a:moveTo>
                        <a:pt x="2" y="597"/>
                      </a:moveTo>
                      <a:cubicBezTo>
                        <a:pt x="80" y="514"/>
                        <a:pt x="82" y="426"/>
                        <a:pt x="48" y="317"/>
                      </a:cubicBezTo>
                      <a:cubicBezTo>
                        <a:pt x="14" y="206"/>
                        <a:pt x="41" y="93"/>
                        <a:pt x="134" y="0"/>
                      </a:cubicBezTo>
                      <a:cubicBezTo>
                        <a:pt x="251" y="150"/>
                        <a:pt x="190" y="303"/>
                        <a:pt x="151" y="466"/>
                      </a:cubicBezTo>
                      <a:cubicBezTo>
                        <a:pt x="294" y="395"/>
                        <a:pt x="396" y="447"/>
                        <a:pt x="488" y="545"/>
                      </a:cubicBezTo>
                      <a:cubicBezTo>
                        <a:pt x="365" y="660"/>
                        <a:pt x="292" y="657"/>
                        <a:pt x="79" y="536"/>
                      </a:cubicBezTo>
                      <a:cubicBezTo>
                        <a:pt x="53" y="555"/>
                        <a:pt x="27" y="575"/>
                        <a:pt x="0" y="595"/>
                      </a:cubicBezTo>
                      <a:cubicBezTo>
                        <a:pt x="0" y="595"/>
                        <a:pt x="2" y="597"/>
                        <a:pt x="2" y="5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83" name="Freeform 10">
                  <a:extLst>
                    <a:ext uri="{FF2B5EF4-FFF2-40B4-BE49-F238E27FC236}">
                      <a16:creationId xmlns:a16="http://schemas.microsoft.com/office/drawing/2014/main" id="{D029285B-6106-16E6-B336-493D6BFF83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05143" y="1008538"/>
                  <a:ext cx="156877" cy="244324"/>
                </a:xfrm>
                <a:custGeom>
                  <a:avLst/>
                  <a:gdLst>
                    <a:gd name="T0" fmla="*/ 250 w 439"/>
                    <a:gd name="T1" fmla="*/ 0 h 682"/>
                    <a:gd name="T2" fmla="*/ 376 w 439"/>
                    <a:gd name="T3" fmla="*/ 505 h 682"/>
                    <a:gd name="T4" fmla="*/ 0 w 439"/>
                    <a:gd name="T5" fmla="*/ 603 h 682"/>
                    <a:gd name="T6" fmla="*/ 323 w 439"/>
                    <a:gd name="T7" fmla="*/ 445 h 682"/>
                    <a:gd name="T8" fmla="*/ 250 w 439"/>
                    <a:gd name="T9" fmla="*/ 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9" h="682">
                      <a:moveTo>
                        <a:pt x="250" y="0"/>
                      </a:moveTo>
                      <a:cubicBezTo>
                        <a:pt x="439" y="124"/>
                        <a:pt x="366" y="321"/>
                        <a:pt x="376" y="505"/>
                      </a:cubicBezTo>
                      <a:cubicBezTo>
                        <a:pt x="222" y="660"/>
                        <a:pt x="145" y="682"/>
                        <a:pt x="0" y="603"/>
                      </a:cubicBezTo>
                      <a:cubicBezTo>
                        <a:pt x="52" y="477"/>
                        <a:pt x="130" y="436"/>
                        <a:pt x="323" y="445"/>
                      </a:cubicBezTo>
                      <a:cubicBezTo>
                        <a:pt x="227" y="305"/>
                        <a:pt x="166" y="164"/>
                        <a:pt x="2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84" name="Freeform 11">
                  <a:extLst>
                    <a:ext uri="{FF2B5EF4-FFF2-40B4-BE49-F238E27FC236}">
                      <a16:creationId xmlns:a16="http://schemas.microsoft.com/office/drawing/2014/main" id="{7726D69F-1EF5-4F2D-0235-A84CD2E665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8300" y="1008977"/>
                  <a:ext cx="161271" cy="245642"/>
                </a:xfrm>
                <a:custGeom>
                  <a:avLst/>
                  <a:gdLst>
                    <a:gd name="T0" fmla="*/ 125 w 450"/>
                    <a:gd name="T1" fmla="*/ 444 h 686"/>
                    <a:gd name="T2" fmla="*/ 450 w 450"/>
                    <a:gd name="T3" fmla="*/ 592 h 686"/>
                    <a:gd name="T4" fmla="*/ 65 w 450"/>
                    <a:gd name="T5" fmla="*/ 498 h 686"/>
                    <a:gd name="T6" fmla="*/ 197 w 450"/>
                    <a:gd name="T7" fmla="*/ 0 h 686"/>
                    <a:gd name="T8" fmla="*/ 125 w 450"/>
                    <a:gd name="T9" fmla="*/ 444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" h="686">
                      <a:moveTo>
                        <a:pt x="125" y="444"/>
                      </a:moveTo>
                      <a:cubicBezTo>
                        <a:pt x="315" y="436"/>
                        <a:pt x="369" y="462"/>
                        <a:pt x="450" y="592"/>
                      </a:cubicBezTo>
                      <a:cubicBezTo>
                        <a:pt x="331" y="686"/>
                        <a:pt x="228" y="660"/>
                        <a:pt x="65" y="498"/>
                      </a:cubicBezTo>
                      <a:cubicBezTo>
                        <a:pt x="94" y="328"/>
                        <a:pt x="0" y="127"/>
                        <a:pt x="197" y="0"/>
                      </a:cubicBezTo>
                      <a:cubicBezTo>
                        <a:pt x="279" y="161"/>
                        <a:pt x="223" y="301"/>
                        <a:pt x="125" y="4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85" name="Freeform 13">
                  <a:extLst>
                    <a:ext uri="{FF2B5EF4-FFF2-40B4-BE49-F238E27FC236}">
                      <a16:creationId xmlns:a16="http://schemas.microsoft.com/office/drawing/2014/main" id="{E579FFD7-2D79-C285-B5A1-84D0F2C7F3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2778" y="1067862"/>
                  <a:ext cx="99751" cy="79976"/>
                </a:xfrm>
                <a:custGeom>
                  <a:avLst/>
                  <a:gdLst>
                    <a:gd name="T0" fmla="*/ 0 w 279"/>
                    <a:gd name="T1" fmla="*/ 179 h 223"/>
                    <a:gd name="T2" fmla="*/ 279 w 279"/>
                    <a:gd name="T3" fmla="*/ 44 h 223"/>
                    <a:gd name="T4" fmla="*/ 0 w 279"/>
                    <a:gd name="T5" fmla="*/ 17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9" h="223">
                      <a:moveTo>
                        <a:pt x="0" y="179"/>
                      </a:moveTo>
                      <a:cubicBezTo>
                        <a:pt x="74" y="31"/>
                        <a:pt x="141" y="0"/>
                        <a:pt x="279" y="44"/>
                      </a:cubicBezTo>
                      <a:cubicBezTo>
                        <a:pt x="227" y="175"/>
                        <a:pt x="133" y="223"/>
                        <a:pt x="0" y="1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86" name="Freeform 14">
                  <a:extLst>
                    <a:ext uri="{FF2B5EF4-FFF2-40B4-BE49-F238E27FC236}">
                      <a16:creationId xmlns:a16="http://schemas.microsoft.com/office/drawing/2014/main" id="{70B39BC0-CA72-7BEC-E45E-30C581028B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71307" y="1066543"/>
                  <a:ext cx="100190" cy="81734"/>
                </a:xfrm>
                <a:custGeom>
                  <a:avLst/>
                  <a:gdLst>
                    <a:gd name="T0" fmla="*/ 280 w 280"/>
                    <a:gd name="T1" fmla="*/ 181 h 228"/>
                    <a:gd name="T2" fmla="*/ 0 w 280"/>
                    <a:gd name="T3" fmla="*/ 50 h 228"/>
                    <a:gd name="T4" fmla="*/ 280 w 280"/>
                    <a:gd name="T5" fmla="*/ 181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0" h="228">
                      <a:moveTo>
                        <a:pt x="280" y="181"/>
                      </a:moveTo>
                      <a:cubicBezTo>
                        <a:pt x="152" y="228"/>
                        <a:pt x="59" y="183"/>
                        <a:pt x="0" y="50"/>
                      </a:cubicBezTo>
                      <a:cubicBezTo>
                        <a:pt x="130" y="0"/>
                        <a:pt x="199" y="31"/>
                        <a:pt x="280" y="1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</p:grpSp>
          <p:sp>
            <p:nvSpPr>
              <p:cNvPr id="276" name="Freeform 15">
                <a:extLst>
                  <a:ext uri="{FF2B5EF4-FFF2-40B4-BE49-F238E27FC236}">
                    <a16:creationId xmlns:a16="http://schemas.microsoft.com/office/drawing/2014/main" id="{0976C4E3-084A-255E-6DB5-A5AAB4663B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3709" y="2364539"/>
                <a:ext cx="188527" cy="188884"/>
              </a:xfrm>
              <a:custGeom>
                <a:avLst/>
                <a:gdLst>
                  <a:gd name="T0" fmla="*/ 167 w 3888"/>
                  <a:gd name="T1" fmla="*/ 2589 h 3895"/>
                  <a:gd name="T2" fmla="*/ 53 w 3888"/>
                  <a:gd name="T3" fmla="*/ 2169 h 3895"/>
                  <a:gd name="T4" fmla="*/ 38 w 3888"/>
                  <a:gd name="T5" fmla="*/ 1976 h 3895"/>
                  <a:gd name="T6" fmla="*/ 91 w 3888"/>
                  <a:gd name="T7" fmla="*/ 1504 h 3895"/>
                  <a:gd name="T8" fmla="*/ 145 w 3888"/>
                  <a:gd name="T9" fmla="*/ 1317 h 3895"/>
                  <a:gd name="T10" fmla="*/ 360 w 3888"/>
                  <a:gd name="T11" fmla="*/ 883 h 3895"/>
                  <a:gd name="T12" fmla="*/ 455 w 3888"/>
                  <a:gd name="T13" fmla="*/ 748 h 3895"/>
                  <a:gd name="T14" fmla="*/ 820 w 3888"/>
                  <a:gd name="T15" fmla="*/ 400 h 3895"/>
                  <a:gd name="T16" fmla="*/ 957 w 3888"/>
                  <a:gd name="T17" fmla="*/ 307 h 3895"/>
                  <a:gd name="T18" fmla="*/ 1418 w 3888"/>
                  <a:gd name="T19" fmla="*/ 103 h 3895"/>
                  <a:gd name="T20" fmla="*/ 1579 w 3888"/>
                  <a:gd name="T21" fmla="*/ 68 h 3895"/>
                  <a:gd name="T22" fmla="*/ 2071 w 3888"/>
                  <a:gd name="T23" fmla="*/ 31 h 3895"/>
                  <a:gd name="T24" fmla="*/ 2247 w 3888"/>
                  <a:gd name="T25" fmla="*/ 54 h 3895"/>
                  <a:gd name="T26" fmla="*/ 2710 w 3888"/>
                  <a:gd name="T27" fmla="*/ 192 h 3895"/>
                  <a:gd name="T28" fmla="*/ 2870 w 3888"/>
                  <a:gd name="T29" fmla="*/ 268 h 3895"/>
                  <a:gd name="T30" fmla="*/ 3266 w 3888"/>
                  <a:gd name="T31" fmla="*/ 562 h 3895"/>
                  <a:gd name="T32" fmla="*/ 3386 w 3888"/>
                  <a:gd name="T33" fmla="*/ 692 h 3895"/>
                  <a:gd name="T34" fmla="*/ 3653 w 3888"/>
                  <a:gd name="T35" fmla="*/ 1095 h 3895"/>
                  <a:gd name="T36" fmla="*/ 3727 w 3888"/>
                  <a:gd name="T37" fmla="*/ 1266 h 3895"/>
                  <a:gd name="T38" fmla="*/ 3842 w 3888"/>
                  <a:gd name="T39" fmla="*/ 1747 h 3895"/>
                  <a:gd name="T40" fmla="*/ 3852 w 3888"/>
                  <a:gd name="T41" fmla="*/ 1912 h 3895"/>
                  <a:gd name="T42" fmla="*/ 3797 w 3888"/>
                  <a:gd name="T43" fmla="*/ 2413 h 3895"/>
                  <a:gd name="T44" fmla="*/ 3748 w 3888"/>
                  <a:gd name="T45" fmla="*/ 2572 h 3895"/>
                  <a:gd name="T46" fmla="*/ 3533 w 3888"/>
                  <a:gd name="T47" fmla="*/ 3016 h 3895"/>
                  <a:gd name="T48" fmla="*/ 3428 w 3888"/>
                  <a:gd name="T49" fmla="*/ 3159 h 3895"/>
                  <a:gd name="T50" fmla="*/ 3077 w 3888"/>
                  <a:gd name="T51" fmla="*/ 3493 h 3895"/>
                  <a:gd name="T52" fmla="*/ 2923 w 3888"/>
                  <a:gd name="T53" fmla="*/ 3596 h 3895"/>
                  <a:gd name="T54" fmla="*/ 2488 w 3888"/>
                  <a:gd name="T55" fmla="*/ 3786 h 3895"/>
                  <a:gd name="T56" fmla="*/ 2300 w 3888"/>
                  <a:gd name="T57" fmla="*/ 3833 h 3895"/>
                  <a:gd name="T58" fmla="*/ 1836 w 3888"/>
                  <a:gd name="T59" fmla="*/ 3860 h 3895"/>
                  <a:gd name="T60" fmla="*/ 1634 w 3888"/>
                  <a:gd name="T61" fmla="*/ 3839 h 3895"/>
                  <a:gd name="T62" fmla="*/ 1188 w 3888"/>
                  <a:gd name="T63" fmla="*/ 3707 h 3895"/>
                  <a:gd name="T64" fmla="*/ 1007 w 3888"/>
                  <a:gd name="T65" fmla="*/ 3614 h 3895"/>
                  <a:gd name="T66" fmla="*/ 641 w 3888"/>
                  <a:gd name="T67" fmla="*/ 3342 h 3895"/>
                  <a:gd name="T68" fmla="*/ 499 w 3888"/>
                  <a:gd name="T69" fmla="*/ 3197 h 3895"/>
                  <a:gd name="T70" fmla="*/ 280 w 3888"/>
                  <a:gd name="T71" fmla="*/ 2839 h 3895"/>
                  <a:gd name="T72" fmla="*/ 167 w 3888"/>
                  <a:gd name="T73" fmla="*/ 2589 h 3895"/>
                  <a:gd name="T74" fmla="*/ 1941 w 3888"/>
                  <a:gd name="T75" fmla="*/ 3744 h 3895"/>
                  <a:gd name="T76" fmla="*/ 2225 w 3888"/>
                  <a:gd name="T77" fmla="*/ 3714 h 3895"/>
                  <a:gd name="T78" fmla="*/ 3623 w 3888"/>
                  <a:gd name="T79" fmla="*/ 1489 h 3895"/>
                  <a:gd name="T80" fmla="*/ 1687 w 3888"/>
                  <a:gd name="T81" fmla="*/ 180 h 3895"/>
                  <a:gd name="T82" fmla="*/ 214 w 3888"/>
                  <a:gd name="T83" fmla="*/ 1801 h 3895"/>
                  <a:gd name="T84" fmla="*/ 1941 w 3888"/>
                  <a:gd name="T85" fmla="*/ 3744 h 3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88" h="3895">
                    <a:moveTo>
                      <a:pt x="167" y="2589"/>
                    </a:moveTo>
                    <a:cubicBezTo>
                      <a:pt x="171" y="2428"/>
                      <a:pt x="138" y="2290"/>
                      <a:pt x="53" y="2169"/>
                    </a:cubicBezTo>
                    <a:cubicBezTo>
                      <a:pt x="7" y="2105"/>
                      <a:pt x="0" y="2047"/>
                      <a:pt x="38" y="1976"/>
                    </a:cubicBezTo>
                    <a:cubicBezTo>
                      <a:pt x="116" y="1827"/>
                      <a:pt x="133" y="1667"/>
                      <a:pt x="91" y="1504"/>
                    </a:cubicBezTo>
                    <a:cubicBezTo>
                      <a:pt x="72" y="1429"/>
                      <a:pt x="86" y="1372"/>
                      <a:pt x="145" y="1317"/>
                    </a:cubicBezTo>
                    <a:cubicBezTo>
                      <a:pt x="271" y="1201"/>
                      <a:pt x="336" y="1054"/>
                      <a:pt x="360" y="883"/>
                    </a:cubicBezTo>
                    <a:cubicBezTo>
                      <a:pt x="367" y="833"/>
                      <a:pt x="411" y="769"/>
                      <a:pt x="455" y="748"/>
                    </a:cubicBezTo>
                    <a:cubicBezTo>
                      <a:pt x="617" y="670"/>
                      <a:pt x="735" y="557"/>
                      <a:pt x="820" y="400"/>
                    </a:cubicBezTo>
                    <a:cubicBezTo>
                      <a:pt x="844" y="355"/>
                      <a:pt x="908" y="311"/>
                      <a:pt x="957" y="307"/>
                    </a:cubicBezTo>
                    <a:cubicBezTo>
                      <a:pt x="1136" y="290"/>
                      <a:pt x="1285" y="223"/>
                      <a:pt x="1418" y="103"/>
                    </a:cubicBezTo>
                    <a:cubicBezTo>
                      <a:pt x="1455" y="71"/>
                      <a:pt x="1531" y="55"/>
                      <a:pt x="1579" y="68"/>
                    </a:cubicBezTo>
                    <a:cubicBezTo>
                      <a:pt x="1749" y="111"/>
                      <a:pt x="1912" y="107"/>
                      <a:pt x="2071" y="31"/>
                    </a:cubicBezTo>
                    <a:cubicBezTo>
                      <a:pt x="2137" y="0"/>
                      <a:pt x="2191" y="10"/>
                      <a:pt x="2247" y="54"/>
                    </a:cubicBezTo>
                    <a:cubicBezTo>
                      <a:pt x="2383" y="160"/>
                      <a:pt x="2539" y="206"/>
                      <a:pt x="2710" y="192"/>
                    </a:cubicBezTo>
                    <a:cubicBezTo>
                      <a:pt x="2782" y="186"/>
                      <a:pt x="2832" y="207"/>
                      <a:pt x="2870" y="268"/>
                    </a:cubicBezTo>
                    <a:cubicBezTo>
                      <a:pt x="2964" y="417"/>
                      <a:pt x="3096" y="516"/>
                      <a:pt x="3266" y="562"/>
                    </a:cubicBezTo>
                    <a:cubicBezTo>
                      <a:pt x="3336" y="580"/>
                      <a:pt x="3371" y="622"/>
                      <a:pt x="3386" y="692"/>
                    </a:cubicBezTo>
                    <a:cubicBezTo>
                      <a:pt x="3423" y="860"/>
                      <a:pt x="3511" y="997"/>
                      <a:pt x="3653" y="1095"/>
                    </a:cubicBezTo>
                    <a:cubicBezTo>
                      <a:pt x="3715" y="1139"/>
                      <a:pt x="3736" y="1192"/>
                      <a:pt x="3727" y="1266"/>
                    </a:cubicBezTo>
                    <a:cubicBezTo>
                      <a:pt x="3705" y="1441"/>
                      <a:pt x="3750" y="1597"/>
                      <a:pt x="3842" y="1747"/>
                    </a:cubicBezTo>
                    <a:cubicBezTo>
                      <a:pt x="3868" y="1789"/>
                      <a:pt x="3873" y="1867"/>
                      <a:pt x="3852" y="1912"/>
                    </a:cubicBezTo>
                    <a:cubicBezTo>
                      <a:pt x="3776" y="2075"/>
                      <a:pt x="3764" y="2238"/>
                      <a:pt x="3797" y="2413"/>
                    </a:cubicBezTo>
                    <a:cubicBezTo>
                      <a:pt x="3806" y="2462"/>
                      <a:pt x="3783" y="2535"/>
                      <a:pt x="3748" y="2572"/>
                    </a:cubicBezTo>
                    <a:cubicBezTo>
                      <a:pt x="3627" y="2698"/>
                      <a:pt x="3547" y="2840"/>
                      <a:pt x="3533" y="3016"/>
                    </a:cubicBezTo>
                    <a:cubicBezTo>
                      <a:pt x="3527" y="3086"/>
                      <a:pt x="3495" y="3132"/>
                      <a:pt x="3428" y="3159"/>
                    </a:cubicBezTo>
                    <a:cubicBezTo>
                      <a:pt x="3268" y="3225"/>
                      <a:pt x="3150" y="3337"/>
                      <a:pt x="3077" y="3493"/>
                    </a:cubicBezTo>
                    <a:cubicBezTo>
                      <a:pt x="3045" y="3561"/>
                      <a:pt x="3000" y="3593"/>
                      <a:pt x="2923" y="3596"/>
                    </a:cubicBezTo>
                    <a:cubicBezTo>
                      <a:pt x="2755" y="3603"/>
                      <a:pt x="2608" y="3667"/>
                      <a:pt x="2488" y="3786"/>
                    </a:cubicBezTo>
                    <a:cubicBezTo>
                      <a:pt x="2432" y="3842"/>
                      <a:pt x="2376" y="3858"/>
                      <a:pt x="2300" y="3833"/>
                    </a:cubicBezTo>
                    <a:cubicBezTo>
                      <a:pt x="2143" y="3780"/>
                      <a:pt x="1986" y="3791"/>
                      <a:pt x="1836" y="3860"/>
                    </a:cubicBezTo>
                    <a:cubicBezTo>
                      <a:pt x="1760" y="3895"/>
                      <a:pt x="1700" y="3890"/>
                      <a:pt x="1634" y="3839"/>
                    </a:cubicBezTo>
                    <a:cubicBezTo>
                      <a:pt x="1503" y="3738"/>
                      <a:pt x="1353" y="3693"/>
                      <a:pt x="1188" y="3707"/>
                    </a:cubicBezTo>
                    <a:cubicBezTo>
                      <a:pt x="1104" y="3714"/>
                      <a:pt x="1051" y="3685"/>
                      <a:pt x="1007" y="3614"/>
                    </a:cubicBezTo>
                    <a:cubicBezTo>
                      <a:pt x="921" y="3478"/>
                      <a:pt x="796" y="3385"/>
                      <a:pt x="641" y="3342"/>
                    </a:cubicBezTo>
                    <a:cubicBezTo>
                      <a:pt x="561" y="3320"/>
                      <a:pt x="517" y="3281"/>
                      <a:pt x="499" y="3197"/>
                    </a:cubicBezTo>
                    <a:cubicBezTo>
                      <a:pt x="470" y="3053"/>
                      <a:pt x="398" y="2925"/>
                      <a:pt x="280" y="2839"/>
                    </a:cubicBezTo>
                    <a:cubicBezTo>
                      <a:pt x="183" y="2768"/>
                      <a:pt x="133" y="2694"/>
                      <a:pt x="167" y="2589"/>
                    </a:cubicBezTo>
                    <a:close/>
                    <a:moveTo>
                      <a:pt x="1941" y="3744"/>
                    </a:moveTo>
                    <a:cubicBezTo>
                      <a:pt x="2036" y="3735"/>
                      <a:pt x="2132" y="3730"/>
                      <a:pt x="2225" y="3714"/>
                    </a:cubicBezTo>
                    <a:cubicBezTo>
                      <a:pt x="3241" y="3541"/>
                      <a:pt x="3888" y="2510"/>
                      <a:pt x="3623" y="1489"/>
                    </a:cubicBezTo>
                    <a:cubicBezTo>
                      <a:pt x="3393" y="607"/>
                      <a:pt x="2572" y="52"/>
                      <a:pt x="1687" y="180"/>
                    </a:cubicBezTo>
                    <a:cubicBezTo>
                      <a:pt x="900" y="294"/>
                      <a:pt x="293" y="962"/>
                      <a:pt x="214" y="1801"/>
                    </a:cubicBezTo>
                    <a:cubicBezTo>
                      <a:pt x="117" y="2826"/>
                      <a:pt x="927" y="3736"/>
                      <a:pt x="1941" y="3744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C1151B">
                      <a:lumMod val="50000"/>
                      <a:lumOff val="50000"/>
                    </a:srgbClr>
                  </a:gs>
                  <a:gs pos="95000">
                    <a:srgbClr val="C1151B"/>
                  </a:gs>
                </a:gsLst>
                <a:lin ang="3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77" name="iconfont-10043-4933152">
                <a:extLst>
                  <a:ext uri="{FF2B5EF4-FFF2-40B4-BE49-F238E27FC236}">
                    <a16:creationId xmlns:a16="http://schemas.microsoft.com/office/drawing/2014/main" id="{9B65F858-28A8-BC5C-F300-BB48EB60E0E2}"/>
                  </a:ext>
                </a:extLst>
              </p:cNvPr>
              <p:cNvSpPr/>
              <p:nvPr/>
            </p:nvSpPr>
            <p:spPr>
              <a:xfrm>
                <a:off x="956149" y="2436082"/>
                <a:ext cx="63604" cy="45844"/>
              </a:xfrm>
              <a:custGeom>
                <a:avLst/>
                <a:gdLst>
                  <a:gd name="T0" fmla="*/ 1470 w 3825"/>
                  <a:gd name="T1" fmla="*/ 2757 h 2757"/>
                  <a:gd name="T2" fmla="*/ 0 w 3825"/>
                  <a:gd name="T3" fmla="*/ 1287 h 2757"/>
                  <a:gd name="T4" fmla="*/ 402 w 3825"/>
                  <a:gd name="T5" fmla="*/ 884 h 2757"/>
                  <a:gd name="T6" fmla="*/ 1470 w 3825"/>
                  <a:gd name="T7" fmla="*/ 1953 h 2757"/>
                  <a:gd name="T8" fmla="*/ 3423 w 3825"/>
                  <a:gd name="T9" fmla="*/ 0 h 2757"/>
                  <a:gd name="T10" fmla="*/ 3825 w 3825"/>
                  <a:gd name="T11" fmla="*/ 402 h 2757"/>
                  <a:gd name="T12" fmla="*/ 1470 w 3825"/>
                  <a:gd name="T13" fmla="*/ 2757 h 2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5" h="2757">
                    <a:moveTo>
                      <a:pt x="1470" y="2757"/>
                    </a:moveTo>
                    <a:lnTo>
                      <a:pt x="0" y="1287"/>
                    </a:lnTo>
                    <a:lnTo>
                      <a:pt x="402" y="884"/>
                    </a:lnTo>
                    <a:lnTo>
                      <a:pt x="1470" y="1953"/>
                    </a:lnTo>
                    <a:lnTo>
                      <a:pt x="3423" y="0"/>
                    </a:lnTo>
                    <a:lnTo>
                      <a:pt x="3825" y="402"/>
                    </a:lnTo>
                    <a:lnTo>
                      <a:pt x="1470" y="2757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</p:grpSp>
      </p:grpSp>
      <p:sp>
        <p:nvSpPr>
          <p:cNvPr id="267" name="平行四边形 266">
            <a:extLst>
              <a:ext uri="{FF2B5EF4-FFF2-40B4-BE49-F238E27FC236}">
                <a16:creationId xmlns:a16="http://schemas.microsoft.com/office/drawing/2014/main" id="{166FDA40-F485-28C1-BE32-EF004C0ADFB9}"/>
              </a:ext>
            </a:extLst>
          </p:cNvPr>
          <p:cNvSpPr/>
          <p:nvPr/>
        </p:nvSpPr>
        <p:spPr>
          <a:xfrm flipH="1">
            <a:off x="6292146" y="1465956"/>
            <a:ext cx="853780" cy="613796"/>
          </a:xfrm>
          <a:prstGeom prst="parallelogram">
            <a:avLst>
              <a:gd name="adj" fmla="val 102679"/>
            </a:avLst>
          </a:prstGeom>
          <a:gradFill>
            <a:gsLst>
              <a:gs pos="30000">
                <a:srgbClr val="F17F82">
                  <a:alpha val="36000"/>
                </a:srgbClr>
              </a:gs>
              <a:gs pos="100000">
                <a:srgbClr val="FFE5E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68" name="平行四边形 267">
            <a:extLst>
              <a:ext uri="{FF2B5EF4-FFF2-40B4-BE49-F238E27FC236}">
                <a16:creationId xmlns:a16="http://schemas.microsoft.com/office/drawing/2014/main" id="{FEA23AE1-AA95-E57A-8FA1-DC7A00AC5ECA}"/>
              </a:ext>
            </a:extLst>
          </p:cNvPr>
          <p:cNvSpPr/>
          <p:nvPr/>
        </p:nvSpPr>
        <p:spPr>
          <a:xfrm flipH="1">
            <a:off x="6125690" y="1413152"/>
            <a:ext cx="1090883" cy="847108"/>
          </a:xfrm>
          <a:prstGeom prst="parallelogram">
            <a:avLst>
              <a:gd name="adj" fmla="val 102679"/>
            </a:avLst>
          </a:prstGeom>
          <a:gradFill>
            <a:gsLst>
              <a:gs pos="30000">
                <a:srgbClr val="F17F82"/>
              </a:gs>
              <a:gs pos="100000">
                <a:srgbClr val="FFE5E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69" name="矩形: 圆角 268">
            <a:extLst>
              <a:ext uri="{FF2B5EF4-FFF2-40B4-BE49-F238E27FC236}">
                <a16:creationId xmlns:a16="http://schemas.microsoft.com/office/drawing/2014/main" id="{24D40D16-1211-D6BD-EEF2-A6DAC39D0ECD}"/>
              </a:ext>
            </a:extLst>
          </p:cNvPr>
          <p:cNvSpPr/>
          <p:nvPr/>
        </p:nvSpPr>
        <p:spPr>
          <a:xfrm>
            <a:off x="4691887" y="2294015"/>
            <a:ext cx="3147095" cy="1830724"/>
          </a:xfrm>
          <a:prstGeom prst="roundRect">
            <a:avLst>
              <a:gd name="adj" fmla="val 4180"/>
            </a:avLst>
          </a:prstGeom>
          <a:blipFill>
            <a:blip r:embed="rId9"/>
            <a:stretch>
              <a:fillRect/>
            </a:stretch>
          </a:blipFill>
          <a:ln>
            <a:noFill/>
          </a:ln>
          <a:effectLst>
            <a:outerShdw blurRad="127000" dist="127000" dir="2700000" sx="97000" sy="97000" algn="tl" rotWithShape="0">
              <a:srgbClr val="9E2B39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6EB9A2CF-E52B-CA35-F8B1-8DDB46E9B4E7}"/>
              </a:ext>
            </a:extLst>
          </p:cNvPr>
          <p:cNvSpPr txBox="1"/>
          <p:nvPr/>
        </p:nvSpPr>
        <p:spPr>
          <a:xfrm>
            <a:off x="4673097" y="4505631"/>
            <a:ext cx="2791328" cy="1178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>
                <a:srgbClr val="F2920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rPr>
              <a:t>电话访问客户，小问题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rPr>
              <a:t>12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rPr>
              <a:t>小时内予以解决，大问题在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rPr>
              <a:t>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rPr>
              <a:t>小时内予以解决或答复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>
                <a:srgbClr val="F2920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/>
                <a:ea typeface="阿里巴巴普惠体 M"/>
                <a:cs typeface="+mn-cs"/>
              </a:rPr>
              <a:t>保修期内，电话回访客户多次</a:t>
            </a:r>
          </a:p>
        </p:txBody>
      </p:sp>
      <p:grpSp>
        <p:nvGrpSpPr>
          <p:cNvPr id="287" name="组合 286">
            <a:extLst>
              <a:ext uri="{FF2B5EF4-FFF2-40B4-BE49-F238E27FC236}">
                <a16:creationId xmlns:a16="http://schemas.microsoft.com/office/drawing/2014/main" id="{E5A746F5-C4C7-CD6E-93FC-25E30A9BA958}"/>
              </a:ext>
            </a:extLst>
          </p:cNvPr>
          <p:cNvGrpSpPr/>
          <p:nvPr/>
        </p:nvGrpSpPr>
        <p:grpSpPr>
          <a:xfrm>
            <a:off x="8221252" y="1413152"/>
            <a:ext cx="3309256" cy="5918200"/>
            <a:chOff x="838200" y="1413152"/>
            <a:chExt cx="3309256" cy="5918200"/>
          </a:xfrm>
        </p:grpSpPr>
        <p:sp>
          <p:nvSpPr>
            <p:cNvPr id="288" name="矩形: 剪去单角 287">
              <a:extLst>
                <a:ext uri="{FF2B5EF4-FFF2-40B4-BE49-F238E27FC236}">
                  <a16:creationId xmlns:a16="http://schemas.microsoft.com/office/drawing/2014/main" id="{BEF1AF4D-FDF1-4ED9-1D17-86A54BE75009}"/>
                </a:ext>
              </a:extLst>
            </p:cNvPr>
            <p:cNvSpPr/>
            <p:nvPr/>
          </p:nvSpPr>
          <p:spPr>
            <a:xfrm>
              <a:off x="838200" y="1413152"/>
              <a:ext cx="2870200" cy="5918200"/>
            </a:xfrm>
            <a:prstGeom prst="snip1Rect">
              <a:avLst/>
            </a:prstGeom>
            <a:gradFill>
              <a:gsLst>
                <a:gs pos="30000">
                  <a:srgbClr val="C1151B">
                    <a:lumMod val="2000"/>
                    <a:lumOff val="98000"/>
                  </a:srgbClr>
                </a:gs>
                <a:gs pos="100000">
                  <a:srgbClr val="FFE5E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90" name="平行四边形 289">
              <a:extLst>
                <a:ext uri="{FF2B5EF4-FFF2-40B4-BE49-F238E27FC236}">
                  <a16:creationId xmlns:a16="http://schemas.microsoft.com/office/drawing/2014/main" id="{0AE1437C-87BF-EA79-9F07-CDB9E45092F2}"/>
                </a:ext>
              </a:extLst>
            </p:cNvPr>
            <p:cNvSpPr/>
            <p:nvPr/>
          </p:nvSpPr>
          <p:spPr>
            <a:xfrm flipH="1">
              <a:off x="2600620" y="1465956"/>
              <a:ext cx="853780" cy="613796"/>
            </a:xfrm>
            <a:prstGeom prst="parallelogram">
              <a:avLst>
                <a:gd name="adj" fmla="val 102679"/>
              </a:avLst>
            </a:prstGeom>
            <a:gradFill>
              <a:gsLst>
                <a:gs pos="30000">
                  <a:srgbClr val="F17F82">
                    <a:alpha val="36000"/>
                  </a:srgbClr>
                </a:gs>
                <a:gs pos="100000">
                  <a:srgbClr val="FFE5E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91" name="平行四边形 290">
              <a:extLst>
                <a:ext uri="{FF2B5EF4-FFF2-40B4-BE49-F238E27FC236}">
                  <a16:creationId xmlns:a16="http://schemas.microsoft.com/office/drawing/2014/main" id="{C6D60FDD-BC09-0335-DCFB-25F0E10BC2B0}"/>
                </a:ext>
              </a:extLst>
            </p:cNvPr>
            <p:cNvSpPr/>
            <p:nvPr/>
          </p:nvSpPr>
          <p:spPr>
            <a:xfrm flipH="1">
              <a:off x="2434164" y="1413152"/>
              <a:ext cx="1090883" cy="847108"/>
            </a:xfrm>
            <a:prstGeom prst="parallelogram">
              <a:avLst>
                <a:gd name="adj" fmla="val 102679"/>
              </a:avLst>
            </a:prstGeom>
            <a:gradFill>
              <a:gsLst>
                <a:gs pos="30000">
                  <a:srgbClr val="F17F82"/>
                </a:gs>
                <a:gs pos="100000">
                  <a:srgbClr val="FFE5E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A5175F2B-BAF5-E029-578B-60B4BA71DEE7}"/>
                </a:ext>
              </a:extLst>
            </p:cNvPr>
            <p:cNvGrpSpPr/>
            <p:nvPr/>
          </p:nvGrpSpPr>
          <p:grpSpPr>
            <a:xfrm>
              <a:off x="969498" y="1770566"/>
              <a:ext cx="2341725" cy="461665"/>
              <a:chOff x="613519" y="2259014"/>
              <a:chExt cx="2341725" cy="461665"/>
            </a:xfrm>
          </p:grpSpPr>
          <p:sp>
            <p:nvSpPr>
              <p:cNvPr id="294" name="TextBox 45">
                <a:extLst>
                  <a:ext uri="{FF2B5EF4-FFF2-40B4-BE49-F238E27FC236}">
                    <a16:creationId xmlns:a16="http://schemas.microsoft.com/office/drawing/2014/main" id="{6112DD74-4B38-9812-A882-5C47F1F0F854}"/>
                  </a:ext>
                </a:extLst>
              </p:cNvPr>
              <p:cNvSpPr txBox="1"/>
              <p:nvPr/>
            </p:nvSpPr>
            <p:spPr>
              <a:xfrm>
                <a:off x="1026511" y="2259014"/>
                <a:ext cx="192873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1151B"/>
                    </a:solidFill>
                    <a:effectLst/>
                    <a:uLnTx/>
                    <a:uFillTx/>
                    <a:latin typeface="阿里巴巴普惠体 B"/>
                    <a:ea typeface="阿里巴巴普惠体 B"/>
                    <a:cs typeface="+mn-cs"/>
                  </a:rPr>
                  <a:t>高标准化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B"/>
                    <a:ea typeface="阿里巴巴普惠体 B"/>
                    <a:cs typeface="+mn-cs"/>
                  </a:rPr>
                  <a:t>技术</a:t>
                </a:r>
              </a:p>
            </p:txBody>
          </p:sp>
          <p:grpSp>
            <p:nvGrpSpPr>
              <p:cNvPr id="295" name="组合 294">
                <a:extLst>
                  <a:ext uri="{FF2B5EF4-FFF2-40B4-BE49-F238E27FC236}">
                    <a16:creationId xmlns:a16="http://schemas.microsoft.com/office/drawing/2014/main" id="{9D07CCAD-A8DE-B478-B2F5-DC118D425ABB}"/>
                  </a:ext>
                </a:extLst>
              </p:cNvPr>
              <p:cNvGrpSpPr/>
              <p:nvPr/>
            </p:nvGrpSpPr>
            <p:grpSpPr>
              <a:xfrm>
                <a:off x="613519" y="2335585"/>
                <a:ext cx="307627" cy="308522"/>
                <a:chOff x="885680" y="2356479"/>
                <a:chExt cx="204585" cy="205180"/>
              </a:xfrm>
            </p:grpSpPr>
            <p:sp>
              <p:nvSpPr>
                <p:cNvPr id="296" name="椭圆 295">
                  <a:extLst>
                    <a:ext uri="{FF2B5EF4-FFF2-40B4-BE49-F238E27FC236}">
                      <a16:creationId xmlns:a16="http://schemas.microsoft.com/office/drawing/2014/main" id="{5992E704-A4A6-290E-E0A6-AACB8B5D2014}"/>
                    </a:ext>
                  </a:extLst>
                </p:cNvPr>
                <p:cNvSpPr/>
                <p:nvPr/>
              </p:nvSpPr>
              <p:spPr>
                <a:xfrm>
                  <a:off x="906206" y="2377259"/>
                  <a:ext cx="163490" cy="163490"/>
                </a:xfrm>
                <a:prstGeom prst="ellipse">
                  <a:avLst/>
                </a:prstGeom>
                <a:gradFill flip="none" rotWithShape="1">
                  <a:gsLst>
                    <a:gs pos="96000">
                      <a:srgbClr val="C1151B"/>
                    </a:gs>
                    <a:gs pos="2041">
                      <a:srgbClr val="C1151B">
                        <a:lumMod val="19000"/>
                        <a:lumOff val="81000"/>
                      </a:srgbClr>
                    </a:gs>
                    <a:gs pos="50000">
                      <a:srgbClr val="C1151B">
                        <a:lumMod val="70000"/>
                        <a:lumOff val="30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297" name="Freeform 7">
                  <a:extLst>
                    <a:ext uri="{FF2B5EF4-FFF2-40B4-BE49-F238E27FC236}">
                      <a16:creationId xmlns:a16="http://schemas.microsoft.com/office/drawing/2014/main" id="{A196A3F7-A8B0-2C5B-33EB-126202A048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5680" y="2356479"/>
                  <a:ext cx="204585" cy="205180"/>
                </a:xfrm>
                <a:custGeom>
                  <a:avLst/>
                  <a:gdLst>
                    <a:gd name="T0" fmla="*/ 4160 w 4219"/>
                    <a:gd name="T1" fmla="*/ 1856 h 4231"/>
                    <a:gd name="T2" fmla="*/ 4119 w 4219"/>
                    <a:gd name="T3" fmla="*/ 2543 h 4231"/>
                    <a:gd name="T4" fmla="*/ 3855 w 4219"/>
                    <a:gd name="T5" fmla="*/ 3194 h 4231"/>
                    <a:gd name="T6" fmla="*/ 3380 w 4219"/>
                    <a:gd name="T7" fmla="*/ 3733 h 4231"/>
                    <a:gd name="T8" fmla="*/ 2756 w 4219"/>
                    <a:gd name="T9" fmla="*/ 4070 h 4231"/>
                    <a:gd name="T10" fmla="*/ 2045 w 4219"/>
                    <a:gd name="T11" fmla="*/ 4177 h 4231"/>
                    <a:gd name="T12" fmla="*/ 1349 w 4219"/>
                    <a:gd name="T13" fmla="*/ 4029 h 4231"/>
                    <a:gd name="T14" fmla="*/ 755 w 4219"/>
                    <a:gd name="T15" fmla="*/ 3656 h 4231"/>
                    <a:gd name="T16" fmla="*/ 308 w 4219"/>
                    <a:gd name="T17" fmla="*/ 3094 h 4231"/>
                    <a:gd name="T18" fmla="*/ 86 w 4219"/>
                    <a:gd name="T19" fmla="*/ 2420 h 4231"/>
                    <a:gd name="T20" fmla="*/ 104 w 4219"/>
                    <a:gd name="T21" fmla="*/ 1702 h 4231"/>
                    <a:gd name="T22" fmla="*/ 368 w 4219"/>
                    <a:gd name="T23" fmla="*/ 1024 h 4231"/>
                    <a:gd name="T24" fmla="*/ 847 w 4219"/>
                    <a:gd name="T25" fmla="*/ 486 h 4231"/>
                    <a:gd name="T26" fmla="*/ 1476 w 4219"/>
                    <a:gd name="T27" fmla="*/ 152 h 4231"/>
                    <a:gd name="T28" fmla="*/ 2181 w 4219"/>
                    <a:gd name="T29" fmla="*/ 53 h 4231"/>
                    <a:gd name="T30" fmla="*/ 2876 w 4219"/>
                    <a:gd name="T31" fmla="*/ 201 h 4231"/>
                    <a:gd name="T32" fmla="*/ 3478 w 4219"/>
                    <a:gd name="T33" fmla="*/ 579 h 4231"/>
                    <a:gd name="T34" fmla="*/ 3923 w 4219"/>
                    <a:gd name="T35" fmla="*/ 1145 h 4231"/>
                    <a:gd name="T36" fmla="*/ 3937 w 4219"/>
                    <a:gd name="T37" fmla="*/ 1374 h 4231"/>
                    <a:gd name="T38" fmla="*/ 3586 w 4219"/>
                    <a:gd name="T39" fmla="*/ 853 h 4231"/>
                    <a:gd name="T40" fmla="*/ 3066 w 4219"/>
                    <a:gd name="T41" fmla="*/ 420 h 4231"/>
                    <a:gd name="T42" fmla="*/ 2437 w 4219"/>
                    <a:gd name="T43" fmla="*/ 197 h 4231"/>
                    <a:gd name="T44" fmla="*/ 1761 w 4219"/>
                    <a:gd name="T45" fmla="*/ 200 h 4231"/>
                    <a:gd name="T46" fmla="*/ 1137 w 4219"/>
                    <a:gd name="T47" fmla="*/ 435 h 4231"/>
                    <a:gd name="T48" fmla="*/ 622 w 4219"/>
                    <a:gd name="T49" fmla="*/ 872 h 4231"/>
                    <a:gd name="T50" fmla="*/ 295 w 4219"/>
                    <a:gd name="T51" fmla="*/ 1453 h 4231"/>
                    <a:gd name="T52" fmla="*/ 178 w 4219"/>
                    <a:gd name="T53" fmla="*/ 2117 h 4231"/>
                    <a:gd name="T54" fmla="*/ 294 w 4219"/>
                    <a:gd name="T55" fmla="*/ 2781 h 4231"/>
                    <a:gd name="T56" fmla="*/ 633 w 4219"/>
                    <a:gd name="T57" fmla="*/ 3375 h 4231"/>
                    <a:gd name="T58" fmla="*/ 1152 w 4219"/>
                    <a:gd name="T59" fmla="*/ 3808 h 4231"/>
                    <a:gd name="T60" fmla="*/ 1780 w 4219"/>
                    <a:gd name="T61" fmla="*/ 4031 h 4231"/>
                    <a:gd name="T62" fmla="*/ 2456 w 4219"/>
                    <a:gd name="T63" fmla="*/ 4030 h 4231"/>
                    <a:gd name="T64" fmla="*/ 3089 w 4219"/>
                    <a:gd name="T65" fmla="*/ 3797 h 4231"/>
                    <a:gd name="T66" fmla="*/ 3613 w 4219"/>
                    <a:gd name="T67" fmla="*/ 3354 h 4231"/>
                    <a:gd name="T68" fmla="*/ 3941 w 4219"/>
                    <a:gd name="T69" fmla="*/ 2759 h 4231"/>
                    <a:gd name="T70" fmla="*/ 4049 w 4219"/>
                    <a:gd name="T71" fmla="*/ 2092 h 4231"/>
                    <a:gd name="T72" fmla="*/ 3937 w 4219"/>
                    <a:gd name="T73" fmla="*/ 1374 h 4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219" h="4231">
                      <a:moveTo>
                        <a:pt x="4054" y="1413"/>
                      </a:moveTo>
                      <a:cubicBezTo>
                        <a:pt x="4020" y="1573"/>
                        <a:pt x="4065" y="1717"/>
                        <a:pt x="4160" y="1856"/>
                      </a:cubicBezTo>
                      <a:cubicBezTo>
                        <a:pt x="4219" y="1942"/>
                        <a:pt x="4218" y="2045"/>
                        <a:pt x="4167" y="2138"/>
                      </a:cubicBezTo>
                      <a:cubicBezTo>
                        <a:pt x="4097" y="2268"/>
                        <a:pt x="4083" y="2400"/>
                        <a:pt x="4119" y="2543"/>
                      </a:cubicBezTo>
                      <a:cubicBezTo>
                        <a:pt x="4149" y="2666"/>
                        <a:pt x="4117" y="2774"/>
                        <a:pt x="4019" y="2861"/>
                      </a:cubicBezTo>
                      <a:cubicBezTo>
                        <a:pt x="3920" y="2949"/>
                        <a:pt x="3865" y="3060"/>
                        <a:pt x="3855" y="3194"/>
                      </a:cubicBezTo>
                      <a:cubicBezTo>
                        <a:pt x="3845" y="3326"/>
                        <a:pt x="3778" y="3420"/>
                        <a:pt x="3655" y="3470"/>
                      </a:cubicBezTo>
                      <a:cubicBezTo>
                        <a:pt x="3527" y="3521"/>
                        <a:pt x="3437" y="3609"/>
                        <a:pt x="3380" y="3733"/>
                      </a:cubicBezTo>
                      <a:cubicBezTo>
                        <a:pt x="3326" y="3851"/>
                        <a:pt x="3233" y="3914"/>
                        <a:pt x="3104" y="3919"/>
                      </a:cubicBezTo>
                      <a:cubicBezTo>
                        <a:pt x="2966" y="3923"/>
                        <a:pt x="2851" y="3973"/>
                        <a:pt x="2756" y="4070"/>
                      </a:cubicBezTo>
                      <a:cubicBezTo>
                        <a:pt x="2665" y="4163"/>
                        <a:pt x="2556" y="4192"/>
                        <a:pt x="2433" y="4152"/>
                      </a:cubicBezTo>
                      <a:cubicBezTo>
                        <a:pt x="2299" y="4108"/>
                        <a:pt x="2172" y="4117"/>
                        <a:pt x="2045" y="4177"/>
                      </a:cubicBezTo>
                      <a:cubicBezTo>
                        <a:pt x="1931" y="4231"/>
                        <a:pt x="1821" y="4218"/>
                        <a:pt x="1722" y="4141"/>
                      </a:cubicBezTo>
                      <a:cubicBezTo>
                        <a:pt x="1612" y="4054"/>
                        <a:pt x="1489" y="4017"/>
                        <a:pt x="1349" y="4029"/>
                      </a:cubicBezTo>
                      <a:cubicBezTo>
                        <a:pt x="1216" y="4040"/>
                        <a:pt x="1116" y="3985"/>
                        <a:pt x="1046" y="3872"/>
                      </a:cubicBezTo>
                      <a:cubicBezTo>
                        <a:pt x="978" y="3762"/>
                        <a:pt x="881" y="3689"/>
                        <a:pt x="755" y="3656"/>
                      </a:cubicBezTo>
                      <a:cubicBezTo>
                        <a:pt x="623" y="3621"/>
                        <a:pt x="542" y="3538"/>
                        <a:pt x="514" y="3403"/>
                      </a:cubicBezTo>
                      <a:cubicBezTo>
                        <a:pt x="487" y="3273"/>
                        <a:pt x="418" y="3170"/>
                        <a:pt x="308" y="3094"/>
                      </a:cubicBezTo>
                      <a:cubicBezTo>
                        <a:pt x="199" y="3018"/>
                        <a:pt x="153" y="2914"/>
                        <a:pt x="172" y="2782"/>
                      </a:cubicBezTo>
                      <a:cubicBezTo>
                        <a:pt x="191" y="2650"/>
                        <a:pt x="163" y="2529"/>
                        <a:pt x="86" y="2420"/>
                      </a:cubicBezTo>
                      <a:cubicBezTo>
                        <a:pt x="7" y="2308"/>
                        <a:pt x="0" y="2192"/>
                        <a:pt x="64" y="2071"/>
                      </a:cubicBezTo>
                      <a:cubicBezTo>
                        <a:pt x="126" y="1953"/>
                        <a:pt x="140" y="1830"/>
                        <a:pt x="104" y="1702"/>
                      </a:cubicBezTo>
                      <a:cubicBezTo>
                        <a:pt x="67" y="1573"/>
                        <a:pt x="101" y="1464"/>
                        <a:pt x="199" y="1375"/>
                      </a:cubicBezTo>
                      <a:cubicBezTo>
                        <a:pt x="302" y="1280"/>
                        <a:pt x="357" y="1164"/>
                        <a:pt x="368" y="1024"/>
                      </a:cubicBezTo>
                      <a:cubicBezTo>
                        <a:pt x="377" y="903"/>
                        <a:pt x="442" y="814"/>
                        <a:pt x="553" y="768"/>
                      </a:cubicBezTo>
                      <a:cubicBezTo>
                        <a:pt x="690" y="712"/>
                        <a:pt x="785" y="620"/>
                        <a:pt x="847" y="486"/>
                      </a:cubicBezTo>
                      <a:cubicBezTo>
                        <a:pt x="898" y="377"/>
                        <a:pt x="991" y="317"/>
                        <a:pt x="1112" y="313"/>
                      </a:cubicBezTo>
                      <a:cubicBezTo>
                        <a:pt x="1257" y="309"/>
                        <a:pt x="1375" y="254"/>
                        <a:pt x="1476" y="152"/>
                      </a:cubicBezTo>
                      <a:cubicBezTo>
                        <a:pt x="1561" y="66"/>
                        <a:pt x="1668" y="41"/>
                        <a:pt x="1783" y="78"/>
                      </a:cubicBezTo>
                      <a:cubicBezTo>
                        <a:pt x="1920" y="122"/>
                        <a:pt x="2050" y="115"/>
                        <a:pt x="2181" y="53"/>
                      </a:cubicBezTo>
                      <a:cubicBezTo>
                        <a:pt x="2290" y="0"/>
                        <a:pt x="2399" y="13"/>
                        <a:pt x="2494" y="87"/>
                      </a:cubicBezTo>
                      <a:cubicBezTo>
                        <a:pt x="2608" y="176"/>
                        <a:pt x="2732" y="214"/>
                        <a:pt x="2876" y="201"/>
                      </a:cubicBezTo>
                      <a:cubicBezTo>
                        <a:pt x="3000" y="189"/>
                        <a:pt x="3099" y="241"/>
                        <a:pt x="3166" y="347"/>
                      </a:cubicBezTo>
                      <a:cubicBezTo>
                        <a:pt x="3240" y="466"/>
                        <a:pt x="3342" y="543"/>
                        <a:pt x="3478" y="579"/>
                      </a:cubicBezTo>
                      <a:cubicBezTo>
                        <a:pt x="3599" y="610"/>
                        <a:pt x="3677" y="691"/>
                        <a:pt x="3702" y="813"/>
                      </a:cubicBezTo>
                      <a:cubicBezTo>
                        <a:pt x="3732" y="954"/>
                        <a:pt x="3804" y="1063"/>
                        <a:pt x="3923" y="1145"/>
                      </a:cubicBezTo>
                      <a:cubicBezTo>
                        <a:pt x="4014" y="1207"/>
                        <a:pt x="4052" y="1298"/>
                        <a:pt x="4054" y="1413"/>
                      </a:cubicBezTo>
                      <a:close/>
                      <a:moveTo>
                        <a:pt x="3937" y="1374"/>
                      </a:moveTo>
                      <a:cubicBezTo>
                        <a:pt x="3913" y="1341"/>
                        <a:pt x="3883" y="1275"/>
                        <a:pt x="3834" y="1236"/>
                      </a:cubicBezTo>
                      <a:cubicBezTo>
                        <a:pt x="3707" y="1134"/>
                        <a:pt x="3618" y="1013"/>
                        <a:pt x="3586" y="853"/>
                      </a:cubicBezTo>
                      <a:cubicBezTo>
                        <a:pt x="3570" y="770"/>
                        <a:pt x="3522" y="716"/>
                        <a:pt x="3440" y="695"/>
                      </a:cubicBezTo>
                      <a:cubicBezTo>
                        <a:pt x="3278" y="654"/>
                        <a:pt x="3154" y="561"/>
                        <a:pt x="3066" y="420"/>
                      </a:cubicBezTo>
                      <a:cubicBezTo>
                        <a:pt x="3021" y="348"/>
                        <a:pt x="2959" y="316"/>
                        <a:pt x="2874" y="324"/>
                      </a:cubicBezTo>
                      <a:cubicBezTo>
                        <a:pt x="2711" y="340"/>
                        <a:pt x="2565" y="297"/>
                        <a:pt x="2437" y="197"/>
                      </a:cubicBezTo>
                      <a:cubicBezTo>
                        <a:pt x="2367" y="142"/>
                        <a:pt x="2295" y="134"/>
                        <a:pt x="2215" y="172"/>
                      </a:cubicBezTo>
                      <a:cubicBezTo>
                        <a:pt x="2068" y="241"/>
                        <a:pt x="1916" y="251"/>
                        <a:pt x="1761" y="200"/>
                      </a:cubicBezTo>
                      <a:cubicBezTo>
                        <a:pt x="1677" y="172"/>
                        <a:pt x="1607" y="191"/>
                        <a:pt x="1545" y="255"/>
                      </a:cubicBezTo>
                      <a:cubicBezTo>
                        <a:pt x="1434" y="371"/>
                        <a:pt x="1295" y="429"/>
                        <a:pt x="1137" y="435"/>
                      </a:cubicBezTo>
                      <a:cubicBezTo>
                        <a:pt x="1043" y="439"/>
                        <a:pt x="983" y="480"/>
                        <a:pt x="945" y="564"/>
                      </a:cubicBezTo>
                      <a:cubicBezTo>
                        <a:pt x="878" y="709"/>
                        <a:pt x="769" y="813"/>
                        <a:pt x="622" y="872"/>
                      </a:cubicBezTo>
                      <a:cubicBezTo>
                        <a:pt x="534" y="907"/>
                        <a:pt x="492" y="969"/>
                        <a:pt x="485" y="1060"/>
                      </a:cubicBezTo>
                      <a:cubicBezTo>
                        <a:pt x="474" y="1216"/>
                        <a:pt x="409" y="1348"/>
                        <a:pt x="295" y="1453"/>
                      </a:cubicBezTo>
                      <a:cubicBezTo>
                        <a:pt x="220" y="1521"/>
                        <a:pt x="201" y="1594"/>
                        <a:pt x="227" y="1691"/>
                      </a:cubicBezTo>
                      <a:cubicBezTo>
                        <a:pt x="265" y="1837"/>
                        <a:pt x="251" y="1983"/>
                        <a:pt x="178" y="2117"/>
                      </a:cubicBezTo>
                      <a:cubicBezTo>
                        <a:pt x="132" y="2202"/>
                        <a:pt x="135" y="2276"/>
                        <a:pt x="191" y="2356"/>
                      </a:cubicBezTo>
                      <a:cubicBezTo>
                        <a:pt x="281" y="2483"/>
                        <a:pt x="316" y="2627"/>
                        <a:pt x="294" y="2781"/>
                      </a:cubicBezTo>
                      <a:cubicBezTo>
                        <a:pt x="281" y="2876"/>
                        <a:pt x="309" y="2946"/>
                        <a:pt x="389" y="3001"/>
                      </a:cubicBezTo>
                      <a:cubicBezTo>
                        <a:pt x="520" y="3092"/>
                        <a:pt x="601" y="3219"/>
                        <a:pt x="633" y="3375"/>
                      </a:cubicBezTo>
                      <a:cubicBezTo>
                        <a:pt x="651" y="3462"/>
                        <a:pt x="700" y="3514"/>
                        <a:pt x="786" y="3537"/>
                      </a:cubicBezTo>
                      <a:cubicBezTo>
                        <a:pt x="943" y="3578"/>
                        <a:pt x="1066" y="3669"/>
                        <a:pt x="1152" y="3808"/>
                      </a:cubicBezTo>
                      <a:cubicBezTo>
                        <a:pt x="1198" y="3883"/>
                        <a:pt x="1264" y="3916"/>
                        <a:pt x="1352" y="3907"/>
                      </a:cubicBezTo>
                      <a:cubicBezTo>
                        <a:pt x="1511" y="3891"/>
                        <a:pt x="1655" y="3933"/>
                        <a:pt x="1780" y="4031"/>
                      </a:cubicBezTo>
                      <a:cubicBezTo>
                        <a:pt x="1853" y="4089"/>
                        <a:pt x="1927" y="4097"/>
                        <a:pt x="2010" y="4058"/>
                      </a:cubicBezTo>
                      <a:cubicBezTo>
                        <a:pt x="2155" y="3990"/>
                        <a:pt x="2304" y="3982"/>
                        <a:pt x="2456" y="4030"/>
                      </a:cubicBezTo>
                      <a:cubicBezTo>
                        <a:pt x="2540" y="4057"/>
                        <a:pt x="2610" y="4043"/>
                        <a:pt x="2673" y="3979"/>
                      </a:cubicBezTo>
                      <a:cubicBezTo>
                        <a:pt x="2787" y="3863"/>
                        <a:pt x="2926" y="3801"/>
                        <a:pt x="3089" y="3797"/>
                      </a:cubicBezTo>
                      <a:cubicBezTo>
                        <a:pt x="3173" y="3795"/>
                        <a:pt x="3234" y="3757"/>
                        <a:pt x="3269" y="3680"/>
                      </a:cubicBezTo>
                      <a:cubicBezTo>
                        <a:pt x="3340" y="3525"/>
                        <a:pt x="3454" y="3417"/>
                        <a:pt x="3613" y="3354"/>
                      </a:cubicBezTo>
                      <a:cubicBezTo>
                        <a:pt x="3684" y="3326"/>
                        <a:pt x="3724" y="3271"/>
                        <a:pt x="3730" y="3194"/>
                      </a:cubicBezTo>
                      <a:cubicBezTo>
                        <a:pt x="3744" y="3022"/>
                        <a:pt x="3819" y="2883"/>
                        <a:pt x="3941" y="2759"/>
                      </a:cubicBezTo>
                      <a:cubicBezTo>
                        <a:pt x="3982" y="2717"/>
                        <a:pt x="4009" y="2629"/>
                        <a:pt x="3996" y="2573"/>
                      </a:cubicBezTo>
                      <a:cubicBezTo>
                        <a:pt x="3957" y="2403"/>
                        <a:pt x="3978" y="2249"/>
                        <a:pt x="4049" y="2092"/>
                      </a:cubicBezTo>
                      <a:cubicBezTo>
                        <a:pt x="4072" y="2039"/>
                        <a:pt x="4073" y="1952"/>
                        <a:pt x="4043" y="1906"/>
                      </a:cubicBezTo>
                      <a:cubicBezTo>
                        <a:pt x="3945" y="1751"/>
                        <a:pt x="3898" y="1591"/>
                        <a:pt x="3937" y="137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grpSp>
              <p:nvGrpSpPr>
                <p:cNvPr id="298" name="组合 297">
                  <a:extLst>
                    <a:ext uri="{FF2B5EF4-FFF2-40B4-BE49-F238E27FC236}">
                      <a16:creationId xmlns:a16="http://schemas.microsoft.com/office/drawing/2014/main" id="{3A087904-8AB9-3FEB-A325-FDEB1FAF1BAF}"/>
                    </a:ext>
                  </a:extLst>
                </p:cNvPr>
                <p:cNvGrpSpPr/>
                <p:nvPr/>
              </p:nvGrpSpPr>
              <p:grpSpPr>
                <a:xfrm>
                  <a:off x="917250" y="2393145"/>
                  <a:ext cx="141444" cy="131848"/>
                  <a:chOff x="1257658" y="1008538"/>
                  <a:chExt cx="2040278" cy="1901860"/>
                </a:xfrm>
                <a:gradFill>
                  <a:gsLst>
                    <a:gs pos="2041">
                      <a:srgbClr val="DAC085">
                        <a:lumMod val="19000"/>
                        <a:lumOff val="81000"/>
                        <a:alpha val="50000"/>
                      </a:srgbClr>
                    </a:gs>
                    <a:gs pos="100000">
                      <a:srgbClr val="DAC085">
                        <a:lumMod val="70000"/>
                        <a:lumOff val="30000"/>
                        <a:alpha val="8000"/>
                      </a:srgbClr>
                    </a:gs>
                  </a:gsLst>
                  <a:lin ang="2700000" scaled="1"/>
                </a:gradFill>
              </p:grpSpPr>
              <p:sp>
                <p:nvSpPr>
                  <p:cNvPr id="301" name="Freeform 1340">
                    <a:extLst>
                      <a:ext uri="{FF2B5EF4-FFF2-40B4-BE49-F238E27FC236}">
                        <a16:creationId xmlns:a16="http://schemas.microsoft.com/office/drawing/2014/main" id="{45082C31-68AC-9E22-F9E4-7EBF5D473CA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82510" y="2711118"/>
                    <a:ext cx="188818" cy="181263"/>
                  </a:xfrm>
                  <a:custGeom>
                    <a:avLst/>
                    <a:gdLst>
                      <a:gd name="T0" fmla="*/ 63 w 125"/>
                      <a:gd name="T1" fmla="*/ 0 h 120"/>
                      <a:gd name="T2" fmla="*/ 82 w 125"/>
                      <a:gd name="T3" fmla="*/ 40 h 120"/>
                      <a:gd name="T4" fmla="*/ 125 w 125"/>
                      <a:gd name="T5" fmla="*/ 46 h 120"/>
                      <a:gd name="T6" fmla="*/ 95 w 125"/>
                      <a:gd name="T7" fmla="*/ 76 h 120"/>
                      <a:gd name="T8" fmla="*/ 102 w 125"/>
                      <a:gd name="T9" fmla="*/ 120 h 120"/>
                      <a:gd name="T10" fmla="*/ 63 w 125"/>
                      <a:gd name="T11" fmla="*/ 99 h 120"/>
                      <a:gd name="T12" fmla="*/ 24 w 125"/>
                      <a:gd name="T13" fmla="*/ 120 h 120"/>
                      <a:gd name="T14" fmla="*/ 31 w 125"/>
                      <a:gd name="T15" fmla="*/ 76 h 120"/>
                      <a:gd name="T16" fmla="*/ 0 w 125"/>
                      <a:gd name="T17" fmla="*/ 46 h 120"/>
                      <a:gd name="T18" fmla="*/ 43 w 125"/>
                      <a:gd name="T19" fmla="*/ 40 h 120"/>
                      <a:gd name="T20" fmla="*/ 63 w 125"/>
                      <a:gd name="T21" fmla="*/ 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5" h="120">
                        <a:moveTo>
                          <a:pt x="63" y="0"/>
                        </a:moveTo>
                        <a:lnTo>
                          <a:pt x="82" y="40"/>
                        </a:lnTo>
                        <a:lnTo>
                          <a:pt x="125" y="46"/>
                        </a:lnTo>
                        <a:lnTo>
                          <a:pt x="95" y="76"/>
                        </a:lnTo>
                        <a:lnTo>
                          <a:pt x="102" y="120"/>
                        </a:lnTo>
                        <a:lnTo>
                          <a:pt x="63" y="99"/>
                        </a:lnTo>
                        <a:lnTo>
                          <a:pt x="24" y="120"/>
                        </a:lnTo>
                        <a:lnTo>
                          <a:pt x="31" y="76"/>
                        </a:lnTo>
                        <a:lnTo>
                          <a:pt x="0" y="46"/>
                        </a:lnTo>
                        <a:lnTo>
                          <a:pt x="43" y="40"/>
                        </a:lnTo>
                        <a:lnTo>
                          <a:pt x="6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302" name="Freeform 5">
                    <a:extLst>
                      <a:ext uri="{FF2B5EF4-FFF2-40B4-BE49-F238E27FC236}">
                        <a16:creationId xmlns:a16="http://schemas.microsoft.com/office/drawing/2014/main" id="{495971DF-DA18-0EC2-5A22-800E9D94BF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57658" y="1200130"/>
                    <a:ext cx="892923" cy="1706752"/>
                  </a:xfrm>
                  <a:custGeom>
                    <a:avLst/>
                    <a:gdLst>
                      <a:gd name="T0" fmla="*/ 815 w 2492"/>
                      <a:gd name="T1" fmla="*/ 439 h 4764"/>
                      <a:gd name="T2" fmla="*/ 741 w 2492"/>
                      <a:gd name="T3" fmla="*/ 540 h 4764"/>
                      <a:gd name="T4" fmla="*/ 782 w 2492"/>
                      <a:gd name="T5" fmla="*/ 714 h 4764"/>
                      <a:gd name="T6" fmla="*/ 553 w 2492"/>
                      <a:gd name="T7" fmla="*/ 909 h 4764"/>
                      <a:gd name="T8" fmla="*/ 625 w 2492"/>
                      <a:gd name="T9" fmla="*/ 1065 h 4764"/>
                      <a:gd name="T10" fmla="*/ 518 w 2492"/>
                      <a:gd name="T11" fmla="*/ 1301 h 4764"/>
                      <a:gd name="T12" fmla="*/ 382 w 2492"/>
                      <a:gd name="T13" fmla="*/ 1575 h 4764"/>
                      <a:gd name="T14" fmla="*/ 466 w 2492"/>
                      <a:gd name="T15" fmla="*/ 1699 h 4764"/>
                      <a:gd name="T16" fmla="*/ 353 w 2492"/>
                      <a:gd name="T17" fmla="*/ 2016 h 4764"/>
                      <a:gd name="T18" fmla="*/ 448 w 2492"/>
                      <a:gd name="T19" fmla="*/ 2114 h 4764"/>
                      <a:gd name="T20" fmla="*/ 393 w 2492"/>
                      <a:gd name="T21" fmla="*/ 2426 h 4764"/>
                      <a:gd name="T22" fmla="*/ 520 w 2492"/>
                      <a:gd name="T23" fmla="*/ 2501 h 4764"/>
                      <a:gd name="T24" fmla="*/ 488 w 2492"/>
                      <a:gd name="T25" fmla="*/ 2815 h 4764"/>
                      <a:gd name="T26" fmla="*/ 632 w 2492"/>
                      <a:gd name="T27" fmla="*/ 2878 h 4764"/>
                      <a:gd name="T28" fmla="*/ 811 w 2492"/>
                      <a:gd name="T29" fmla="*/ 2795 h 4764"/>
                      <a:gd name="T30" fmla="*/ 854 w 2492"/>
                      <a:gd name="T31" fmla="*/ 3526 h 4764"/>
                      <a:gd name="T32" fmla="*/ 1005 w 2492"/>
                      <a:gd name="T33" fmla="*/ 3533 h 4764"/>
                      <a:gd name="T34" fmla="*/ 1149 w 2492"/>
                      <a:gd name="T35" fmla="*/ 3361 h 4764"/>
                      <a:gd name="T36" fmla="*/ 1431 w 2492"/>
                      <a:gd name="T37" fmla="*/ 4076 h 4764"/>
                      <a:gd name="T38" fmla="*/ 1554 w 2492"/>
                      <a:gd name="T39" fmla="*/ 3880 h 4764"/>
                      <a:gd name="T40" fmla="*/ 1741 w 2492"/>
                      <a:gd name="T41" fmla="*/ 4224 h 4764"/>
                      <a:gd name="T42" fmla="*/ 1879 w 2492"/>
                      <a:gd name="T43" fmla="*/ 4146 h 4764"/>
                      <a:gd name="T44" fmla="*/ 1911 w 2492"/>
                      <a:gd name="T45" fmla="*/ 3878 h 4764"/>
                      <a:gd name="T46" fmla="*/ 2224 w 2492"/>
                      <a:gd name="T47" fmla="*/ 4277 h 4764"/>
                      <a:gd name="T48" fmla="*/ 2446 w 2492"/>
                      <a:gd name="T49" fmla="*/ 4367 h 4764"/>
                      <a:gd name="T50" fmla="*/ 2445 w 2492"/>
                      <a:gd name="T51" fmla="*/ 4442 h 4764"/>
                      <a:gd name="T52" fmla="*/ 2111 w 2492"/>
                      <a:gd name="T53" fmla="*/ 4551 h 4764"/>
                      <a:gd name="T54" fmla="*/ 1728 w 2492"/>
                      <a:gd name="T55" fmla="*/ 4756 h 4764"/>
                      <a:gd name="T56" fmla="*/ 1739 w 2492"/>
                      <a:gd name="T57" fmla="*/ 4442 h 4764"/>
                      <a:gd name="T58" fmla="*/ 1659 w 2492"/>
                      <a:gd name="T59" fmla="*/ 4286 h 4764"/>
                      <a:gd name="T60" fmla="*/ 1406 w 2492"/>
                      <a:gd name="T61" fmla="*/ 4243 h 4764"/>
                      <a:gd name="T62" fmla="*/ 1320 w 2492"/>
                      <a:gd name="T63" fmla="*/ 4097 h 4764"/>
                      <a:gd name="T64" fmla="*/ 652 w 2492"/>
                      <a:gd name="T65" fmla="*/ 3976 h 4764"/>
                      <a:gd name="T66" fmla="*/ 930 w 2492"/>
                      <a:gd name="T67" fmla="*/ 3729 h 4764"/>
                      <a:gd name="T68" fmla="*/ 391 w 2492"/>
                      <a:gd name="T69" fmla="*/ 3584 h 4764"/>
                      <a:gd name="T70" fmla="*/ 663 w 2492"/>
                      <a:gd name="T71" fmla="*/ 3360 h 4764"/>
                      <a:gd name="T72" fmla="*/ 191 w 2492"/>
                      <a:gd name="T73" fmla="*/ 3155 h 4764"/>
                      <a:gd name="T74" fmla="*/ 483 w 2492"/>
                      <a:gd name="T75" fmla="*/ 2986 h 4764"/>
                      <a:gd name="T76" fmla="*/ 63 w 2492"/>
                      <a:gd name="T77" fmla="*/ 2699 h 4764"/>
                      <a:gd name="T78" fmla="*/ 364 w 2492"/>
                      <a:gd name="T79" fmla="*/ 2580 h 4764"/>
                      <a:gd name="T80" fmla="*/ 0 w 2492"/>
                      <a:gd name="T81" fmla="*/ 2228 h 4764"/>
                      <a:gd name="T82" fmla="*/ 302 w 2492"/>
                      <a:gd name="T83" fmla="*/ 2134 h 4764"/>
                      <a:gd name="T84" fmla="*/ 2 w 2492"/>
                      <a:gd name="T85" fmla="*/ 1720 h 4764"/>
                      <a:gd name="T86" fmla="*/ 317 w 2492"/>
                      <a:gd name="T87" fmla="*/ 1703 h 4764"/>
                      <a:gd name="T88" fmla="*/ 81 w 2492"/>
                      <a:gd name="T89" fmla="*/ 1235 h 4764"/>
                      <a:gd name="T90" fmla="*/ 395 w 2492"/>
                      <a:gd name="T91" fmla="*/ 1272 h 4764"/>
                      <a:gd name="T92" fmla="*/ 233 w 2492"/>
                      <a:gd name="T93" fmla="*/ 776 h 4764"/>
                      <a:gd name="T94" fmla="*/ 535 w 2492"/>
                      <a:gd name="T95" fmla="*/ 868 h 4764"/>
                      <a:gd name="T96" fmla="*/ 450 w 2492"/>
                      <a:gd name="T97" fmla="*/ 353 h 4764"/>
                      <a:gd name="T98" fmla="*/ 728 w 2492"/>
                      <a:gd name="T99" fmla="*/ 507 h 4764"/>
                      <a:gd name="T100" fmla="*/ 724 w 2492"/>
                      <a:gd name="T101" fmla="*/ 0 h 4764"/>
                      <a:gd name="T102" fmla="*/ 911 w 2492"/>
                      <a:gd name="T103" fmla="*/ 291 h 4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92" h="4764">
                        <a:moveTo>
                          <a:pt x="909" y="289"/>
                        </a:moveTo>
                        <a:cubicBezTo>
                          <a:pt x="878" y="339"/>
                          <a:pt x="846" y="389"/>
                          <a:pt x="815" y="439"/>
                        </a:cubicBezTo>
                        <a:cubicBezTo>
                          <a:pt x="938" y="360"/>
                          <a:pt x="1049" y="390"/>
                          <a:pt x="1160" y="468"/>
                        </a:cubicBezTo>
                        <a:cubicBezTo>
                          <a:pt x="1064" y="611"/>
                          <a:pt x="967" y="628"/>
                          <a:pt x="741" y="540"/>
                        </a:cubicBezTo>
                        <a:cubicBezTo>
                          <a:pt x="697" y="619"/>
                          <a:pt x="652" y="699"/>
                          <a:pt x="602" y="789"/>
                        </a:cubicBezTo>
                        <a:cubicBezTo>
                          <a:pt x="670" y="759"/>
                          <a:pt x="724" y="722"/>
                          <a:pt x="782" y="714"/>
                        </a:cubicBezTo>
                        <a:cubicBezTo>
                          <a:pt x="837" y="706"/>
                          <a:pt x="898" y="726"/>
                          <a:pt x="958" y="734"/>
                        </a:cubicBezTo>
                        <a:cubicBezTo>
                          <a:pt x="904" y="899"/>
                          <a:pt x="807" y="940"/>
                          <a:pt x="553" y="909"/>
                        </a:cubicBezTo>
                        <a:cubicBezTo>
                          <a:pt x="525" y="988"/>
                          <a:pt x="495" y="1070"/>
                          <a:pt x="462" y="1162"/>
                        </a:cubicBezTo>
                        <a:cubicBezTo>
                          <a:pt x="525" y="1123"/>
                          <a:pt x="571" y="1082"/>
                          <a:pt x="625" y="1065"/>
                        </a:cubicBezTo>
                        <a:cubicBezTo>
                          <a:pt x="679" y="1049"/>
                          <a:pt x="740" y="1057"/>
                          <a:pt x="803" y="1054"/>
                        </a:cubicBezTo>
                        <a:cubicBezTo>
                          <a:pt x="769" y="1212"/>
                          <a:pt x="674" y="1297"/>
                          <a:pt x="518" y="1301"/>
                        </a:cubicBezTo>
                        <a:cubicBezTo>
                          <a:pt x="442" y="1303"/>
                          <a:pt x="411" y="1329"/>
                          <a:pt x="403" y="1401"/>
                        </a:cubicBezTo>
                        <a:cubicBezTo>
                          <a:pt x="398" y="1456"/>
                          <a:pt x="384" y="1512"/>
                          <a:pt x="382" y="1575"/>
                        </a:cubicBezTo>
                        <a:cubicBezTo>
                          <a:pt x="453" y="1452"/>
                          <a:pt x="559" y="1407"/>
                          <a:pt x="692" y="1408"/>
                        </a:cubicBezTo>
                        <a:cubicBezTo>
                          <a:pt x="695" y="1547"/>
                          <a:pt x="616" y="1663"/>
                          <a:pt x="466" y="1699"/>
                        </a:cubicBezTo>
                        <a:cubicBezTo>
                          <a:pt x="366" y="1723"/>
                          <a:pt x="339" y="1772"/>
                          <a:pt x="346" y="1863"/>
                        </a:cubicBezTo>
                        <a:cubicBezTo>
                          <a:pt x="349" y="1911"/>
                          <a:pt x="346" y="1961"/>
                          <a:pt x="353" y="2016"/>
                        </a:cubicBezTo>
                        <a:cubicBezTo>
                          <a:pt x="404" y="1872"/>
                          <a:pt x="500" y="1791"/>
                          <a:pt x="654" y="1770"/>
                        </a:cubicBezTo>
                        <a:cubicBezTo>
                          <a:pt x="652" y="1934"/>
                          <a:pt x="589" y="2057"/>
                          <a:pt x="448" y="2114"/>
                        </a:cubicBezTo>
                        <a:cubicBezTo>
                          <a:pt x="352" y="2154"/>
                          <a:pt x="347" y="2211"/>
                          <a:pt x="362" y="2291"/>
                        </a:cubicBezTo>
                        <a:cubicBezTo>
                          <a:pt x="370" y="2334"/>
                          <a:pt x="376" y="2377"/>
                          <a:pt x="393" y="2426"/>
                        </a:cubicBezTo>
                        <a:cubicBezTo>
                          <a:pt x="421" y="2276"/>
                          <a:pt x="513" y="2187"/>
                          <a:pt x="654" y="2125"/>
                        </a:cubicBezTo>
                        <a:cubicBezTo>
                          <a:pt x="683" y="2285"/>
                          <a:pt x="644" y="2419"/>
                          <a:pt x="520" y="2501"/>
                        </a:cubicBezTo>
                        <a:cubicBezTo>
                          <a:pt x="411" y="2573"/>
                          <a:pt x="418" y="2649"/>
                          <a:pt x="456" y="2747"/>
                        </a:cubicBezTo>
                        <a:cubicBezTo>
                          <a:pt x="464" y="2769"/>
                          <a:pt x="473" y="2791"/>
                          <a:pt x="488" y="2815"/>
                        </a:cubicBezTo>
                        <a:cubicBezTo>
                          <a:pt x="504" y="2665"/>
                          <a:pt x="571" y="2551"/>
                          <a:pt x="709" y="2473"/>
                        </a:cubicBezTo>
                        <a:cubicBezTo>
                          <a:pt x="759" y="2629"/>
                          <a:pt x="725" y="2758"/>
                          <a:pt x="632" y="2878"/>
                        </a:cubicBezTo>
                        <a:cubicBezTo>
                          <a:pt x="532" y="3005"/>
                          <a:pt x="533" y="3029"/>
                          <a:pt x="646" y="3184"/>
                        </a:cubicBezTo>
                        <a:cubicBezTo>
                          <a:pt x="637" y="3021"/>
                          <a:pt x="693" y="2899"/>
                          <a:pt x="811" y="2795"/>
                        </a:cubicBezTo>
                        <a:cubicBezTo>
                          <a:pt x="884" y="2946"/>
                          <a:pt x="869" y="3083"/>
                          <a:pt x="796" y="3220"/>
                        </a:cubicBezTo>
                        <a:cubicBezTo>
                          <a:pt x="713" y="3371"/>
                          <a:pt x="714" y="3371"/>
                          <a:pt x="854" y="3526"/>
                        </a:cubicBezTo>
                        <a:cubicBezTo>
                          <a:pt x="814" y="3357"/>
                          <a:pt x="859" y="3223"/>
                          <a:pt x="958" y="3096"/>
                        </a:cubicBezTo>
                        <a:cubicBezTo>
                          <a:pt x="1062" y="3238"/>
                          <a:pt x="1060" y="3382"/>
                          <a:pt x="1005" y="3533"/>
                        </a:cubicBezTo>
                        <a:cubicBezTo>
                          <a:pt x="951" y="3683"/>
                          <a:pt x="965" y="3718"/>
                          <a:pt x="1119" y="3822"/>
                        </a:cubicBezTo>
                        <a:cubicBezTo>
                          <a:pt x="1038" y="3659"/>
                          <a:pt x="1074" y="3513"/>
                          <a:pt x="1149" y="3361"/>
                        </a:cubicBezTo>
                        <a:cubicBezTo>
                          <a:pt x="1274" y="3483"/>
                          <a:pt x="1294" y="3624"/>
                          <a:pt x="1267" y="3778"/>
                        </a:cubicBezTo>
                        <a:cubicBezTo>
                          <a:pt x="1235" y="3963"/>
                          <a:pt x="1234" y="3963"/>
                          <a:pt x="1431" y="4076"/>
                        </a:cubicBezTo>
                        <a:cubicBezTo>
                          <a:pt x="1308" y="3909"/>
                          <a:pt x="1324" y="3754"/>
                          <a:pt x="1376" y="3587"/>
                        </a:cubicBezTo>
                        <a:cubicBezTo>
                          <a:pt x="1488" y="3659"/>
                          <a:pt x="1539" y="3759"/>
                          <a:pt x="1554" y="3880"/>
                        </a:cubicBezTo>
                        <a:cubicBezTo>
                          <a:pt x="1559" y="3920"/>
                          <a:pt x="1559" y="3962"/>
                          <a:pt x="1557" y="4003"/>
                        </a:cubicBezTo>
                        <a:cubicBezTo>
                          <a:pt x="1551" y="4173"/>
                          <a:pt x="1552" y="4175"/>
                          <a:pt x="1741" y="4224"/>
                        </a:cubicBezTo>
                        <a:cubicBezTo>
                          <a:pt x="1616" y="4086"/>
                          <a:pt x="1601" y="3933"/>
                          <a:pt x="1636" y="3760"/>
                        </a:cubicBezTo>
                        <a:cubicBezTo>
                          <a:pt x="1811" y="3837"/>
                          <a:pt x="1861" y="3981"/>
                          <a:pt x="1879" y="4146"/>
                        </a:cubicBezTo>
                        <a:cubicBezTo>
                          <a:pt x="1897" y="4306"/>
                          <a:pt x="1897" y="4306"/>
                          <a:pt x="2094" y="4328"/>
                        </a:cubicBezTo>
                        <a:cubicBezTo>
                          <a:pt x="1936" y="4211"/>
                          <a:pt x="1910" y="4058"/>
                          <a:pt x="1911" y="3878"/>
                        </a:cubicBezTo>
                        <a:cubicBezTo>
                          <a:pt x="2022" y="3905"/>
                          <a:pt x="2105" y="3958"/>
                          <a:pt x="2150" y="4053"/>
                        </a:cubicBezTo>
                        <a:cubicBezTo>
                          <a:pt x="2184" y="4123"/>
                          <a:pt x="2211" y="4200"/>
                          <a:pt x="2224" y="4277"/>
                        </a:cubicBezTo>
                        <a:cubicBezTo>
                          <a:pt x="2235" y="4342"/>
                          <a:pt x="2262" y="4364"/>
                          <a:pt x="2322" y="4362"/>
                        </a:cubicBezTo>
                        <a:cubicBezTo>
                          <a:pt x="2363" y="4361"/>
                          <a:pt x="2405" y="4361"/>
                          <a:pt x="2446" y="4367"/>
                        </a:cubicBezTo>
                        <a:cubicBezTo>
                          <a:pt x="2462" y="4369"/>
                          <a:pt x="2477" y="4388"/>
                          <a:pt x="2492" y="4400"/>
                        </a:cubicBezTo>
                        <a:cubicBezTo>
                          <a:pt x="2477" y="4414"/>
                          <a:pt x="2462" y="4439"/>
                          <a:pt x="2445" y="4442"/>
                        </a:cubicBezTo>
                        <a:cubicBezTo>
                          <a:pt x="2405" y="4448"/>
                          <a:pt x="2361" y="4450"/>
                          <a:pt x="2322" y="4441"/>
                        </a:cubicBezTo>
                        <a:cubicBezTo>
                          <a:pt x="2217" y="4416"/>
                          <a:pt x="2158" y="4448"/>
                          <a:pt x="2111" y="4551"/>
                        </a:cubicBezTo>
                        <a:cubicBezTo>
                          <a:pt x="2053" y="4678"/>
                          <a:pt x="1949" y="4763"/>
                          <a:pt x="1798" y="4764"/>
                        </a:cubicBezTo>
                        <a:cubicBezTo>
                          <a:pt x="1779" y="4764"/>
                          <a:pt x="1761" y="4760"/>
                          <a:pt x="1728" y="4756"/>
                        </a:cubicBezTo>
                        <a:cubicBezTo>
                          <a:pt x="1778" y="4606"/>
                          <a:pt x="1832" y="4472"/>
                          <a:pt x="1992" y="4413"/>
                        </a:cubicBezTo>
                        <a:cubicBezTo>
                          <a:pt x="1866" y="4332"/>
                          <a:pt x="1827" y="4337"/>
                          <a:pt x="1739" y="4442"/>
                        </a:cubicBezTo>
                        <a:cubicBezTo>
                          <a:pt x="1616" y="4589"/>
                          <a:pt x="1508" y="4625"/>
                          <a:pt x="1332" y="4567"/>
                        </a:cubicBezTo>
                        <a:cubicBezTo>
                          <a:pt x="1400" y="4433"/>
                          <a:pt x="1474" y="4314"/>
                          <a:pt x="1659" y="4286"/>
                        </a:cubicBezTo>
                        <a:cubicBezTo>
                          <a:pt x="1590" y="4251"/>
                          <a:pt x="1543" y="4218"/>
                          <a:pt x="1490" y="4203"/>
                        </a:cubicBezTo>
                        <a:cubicBezTo>
                          <a:pt x="1467" y="4197"/>
                          <a:pt x="1429" y="4223"/>
                          <a:pt x="1406" y="4243"/>
                        </a:cubicBezTo>
                        <a:cubicBezTo>
                          <a:pt x="1250" y="4382"/>
                          <a:pt x="1126" y="4402"/>
                          <a:pt x="971" y="4303"/>
                        </a:cubicBezTo>
                        <a:cubicBezTo>
                          <a:pt x="1052" y="4188"/>
                          <a:pt x="1141" y="4093"/>
                          <a:pt x="1320" y="4097"/>
                        </a:cubicBezTo>
                        <a:cubicBezTo>
                          <a:pt x="1252" y="4042"/>
                          <a:pt x="1203" y="4001"/>
                          <a:pt x="1148" y="3956"/>
                        </a:cubicBezTo>
                        <a:cubicBezTo>
                          <a:pt x="990" y="4066"/>
                          <a:pt x="829" y="4138"/>
                          <a:pt x="652" y="3976"/>
                        </a:cubicBezTo>
                        <a:cubicBezTo>
                          <a:pt x="752" y="3869"/>
                          <a:pt x="859" y="3800"/>
                          <a:pt x="1029" y="3844"/>
                        </a:cubicBezTo>
                        <a:cubicBezTo>
                          <a:pt x="986" y="3795"/>
                          <a:pt x="954" y="3765"/>
                          <a:pt x="930" y="3729"/>
                        </a:cubicBezTo>
                        <a:cubicBezTo>
                          <a:pt x="894" y="3676"/>
                          <a:pt x="861" y="3666"/>
                          <a:pt x="797" y="3693"/>
                        </a:cubicBezTo>
                        <a:cubicBezTo>
                          <a:pt x="625" y="3768"/>
                          <a:pt x="495" y="3730"/>
                          <a:pt x="391" y="3584"/>
                        </a:cubicBezTo>
                        <a:cubicBezTo>
                          <a:pt x="506" y="3504"/>
                          <a:pt x="622" y="3454"/>
                          <a:pt x="782" y="3549"/>
                        </a:cubicBezTo>
                        <a:cubicBezTo>
                          <a:pt x="733" y="3468"/>
                          <a:pt x="704" y="3409"/>
                          <a:pt x="663" y="3360"/>
                        </a:cubicBezTo>
                        <a:cubicBezTo>
                          <a:pt x="647" y="3342"/>
                          <a:pt x="603" y="3338"/>
                          <a:pt x="574" y="3342"/>
                        </a:cubicBezTo>
                        <a:cubicBezTo>
                          <a:pt x="388" y="3370"/>
                          <a:pt x="279" y="3320"/>
                          <a:pt x="191" y="3155"/>
                        </a:cubicBezTo>
                        <a:cubicBezTo>
                          <a:pt x="316" y="3095"/>
                          <a:pt x="435" y="3080"/>
                          <a:pt x="570" y="3189"/>
                        </a:cubicBezTo>
                        <a:cubicBezTo>
                          <a:pt x="535" y="3105"/>
                          <a:pt x="516" y="3042"/>
                          <a:pt x="483" y="2986"/>
                        </a:cubicBezTo>
                        <a:cubicBezTo>
                          <a:pt x="471" y="2965"/>
                          <a:pt x="428" y="2953"/>
                          <a:pt x="398" y="2951"/>
                        </a:cubicBezTo>
                        <a:cubicBezTo>
                          <a:pt x="214" y="2940"/>
                          <a:pt x="107" y="2862"/>
                          <a:pt x="63" y="2699"/>
                        </a:cubicBezTo>
                        <a:cubicBezTo>
                          <a:pt x="200" y="2655"/>
                          <a:pt x="275" y="2672"/>
                          <a:pt x="414" y="2787"/>
                        </a:cubicBezTo>
                        <a:cubicBezTo>
                          <a:pt x="396" y="2709"/>
                          <a:pt x="388" y="2642"/>
                          <a:pt x="364" y="2580"/>
                        </a:cubicBezTo>
                        <a:cubicBezTo>
                          <a:pt x="356" y="2556"/>
                          <a:pt x="316" y="2537"/>
                          <a:pt x="287" y="2529"/>
                        </a:cubicBezTo>
                        <a:cubicBezTo>
                          <a:pt x="111" y="2481"/>
                          <a:pt x="27" y="2396"/>
                          <a:pt x="0" y="2228"/>
                        </a:cubicBezTo>
                        <a:cubicBezTo>
                          <a:pt x="117" y="2197"/>
                          <a:pt x="203" y="2232"/>
                          <a:pt x="326" y="2372"/>
                        </a:cubicBezTo>
                        <a:cubicBezTo>
                          <a:pt x="318" y="2279"/>
                          <a:pt x="317" y="2205"/>
                          <a:pt x="302" y="2134"/>
                        </a:cubicBezTo>
                        <a:cubicBezTo>
                          <a:pt x="298" y="2112"/>
                          <a:pt x="259" y="2093"/>
                          <a:pt x="233" y="2080"/>
                        </a:cubicBezTo>
                        <a:cubicBezTo>
                          <a:pt x="86" y="2009"/>
                          <a:pt x="2" y="1899"/>
                          <a:pt x="2" y="1720"/>
                        </a:cubicBezTo>
                        <a:cubicBezTo>
                          <a:pt x="137" y="1744"/>
                          <a:pt x="238" y="1800"/>
                          <a:pt x="300" y="1926"/>
                        </a:cubicBezTo>
                        <a:cubicBezTo>
                          <a:pt x="307" y="1851"/>
                          <a:pt x="319" y="1777"/>
                          <a:pt x="317" y="1703"/>
                        </a:cubicBezTo>
                        <a:cubicBezTo>
                          <a:pt x="316" y="1678"/>
                          <a:pt x="282" y="1648"/>
                          <a:pt x="257" y="1630"/>
                        </a:cubicBezTo>
                        <a:cubicBezTo>
                          <a:pt x="127" y="1534"/>
                          <a:pt x="57" y="1413"/>
                          <a:pt x="81" y="1235"/>
                        </a:cubicBezTo>
                        <a:cubicBezTo>
                          <a:pt x="219" y="1284"/>
                          <a:pt x="304" y="1369"/>
                          <a:pt x="343" y="1509"/>
                        </a:cubicBezTo>
                        <a:cubicBezTo>
                          <a:pt x="361" y="1430"/>
                          <a:pt x="385" y="1352"/>
                          <a:pt x="395" y="1272"/>
                        </a:cubicBezTo>
                        <a:cubicBezTo>
                          <a:pt x="398" y="1247"/>
                          <a:pt x="367" y="1213"/>
                          <a:pt x="345" y="1190"/>
                        </a:cubicBezTo>
                        <a:cubicBezTo>
                          <a:pt x="235" y="1074"/>
                          <a:pt x="183" y="944"/>
                          <a:pt x="233" y="776"/>
                        </a:cubicBezTo>
                        <a:cubicBezTo>
                          <a:pt x="363" y="847"/>
                          <a:pt x="425" y="953"/>
                          <a:pt x="436" y="1121"/>
                        </a:cubicBezTo>
                        <a:cubicBezTo>
                          <a:pt x="477" y="1019"/>
                          <a:pt x="511" y="945"/>
                          <a:pt x="535" y="868"/>
                        </a:cubicBezTo>
                        <a:cubicBezTo>
                          <a:pt x="542" y="846"/>
                          <a:pt x="522" y="810"/>
                          <a:pt x="506" y="787"/>
                        </a:cubicBezTo>
                        <a:cubicBezTo>
                          <a:pt x="415" y="657"/>
                          <a:pt x="379" y="520"/>
                          <a:pt x="450" y="353"/>
                        </a:cubicBezTo>
                        <a:cubicBezTo>
                          <a:pt x="563" y="452"/>
                          <a:pt x="618" y="562"/>
                          <a:pt x="608" y="708"/>
                        </a:cubicBezTo>
                        <a:cubicBezTo>
                          <a:pt x="649" y="641"/>
                          <a:pt x="694" y="577"/>
                          <a:pt x="728" y="507"/>
                        </a:cubicBezTo>
                        <a:cubicBezTo>
                          <a:pt x="739" y="483"/>
                          <a:pt x="725" y="441"/>
                          <a:pt x="712" y="413"/>
                        </a:cubicBezTo>
                        <a:cubicBezTo>
                          <a:pt x="637" y="248"/>
                          <a:pt x="639" y="124"/>
                          <a:pt x="724" y="0"/>
                        </a:cubicBezTo>
                        <a:cubicBezTo>
                          <a:pt x="817" y="89"/>
                          <a:pt x="843" y="187"/>
                          <a:pt x="817" y="365"/>
                        </a:cubicBezTo>
                        <a:cubicBezTo>
                          <a:pt x="853" y="337"/>
                          <a:pt x="882" y="314"/>
                          <a:pt x="911" y="291"/>
                        </a:cubicBezTo>
                        <a:lnTo>
                          <a:pt x="909" y="2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303" name="Freeform 6">
                    <a:extLst>
                      <a:ext uri="{FF2B5EF4-FFF2-40B4-BE49-F238E27FC236}">
                        <a16:creationId xmlns:a16="http://schemas.microsoft.com/office/drawing/2014/main" id="{6B98C65C-5539-AC14-77FB-A557E489B72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03255" y="1196175"/>
                    <a:ext cx="894681" cy="1714223"/>
                  </a:xfrm>
                  <a:custGeom>
                    <a:avLst/>
                    <a:gdLst>
                      <a:gd name="T0" fmla="*/ 1394 w 2497"/>
                      <a:gd name="T1" fmla="*/ 3832 h 4783"/>
                      <a:gd name="T2" fmla="*/ 1510 w 2497"/>
                      <a:gd name="T3" fmla="*/ 3602 h 4783"/>
                      <a:gd name="T4" fmla="*/ 1655 w 2497"/>
                      <a:gd name="T5" fmla="*/ 3526 h 4783"/>
                      <a:gd name="T6" fmla="*/ 1731 w 2497"/>
                      <a:gd name="T7" fmla="*/ 3289 h 4783"/>
                      <a:gd name="T8" fmla="*/ 1857 w 2497"/>
                      <a:gd name="T9" fmla="*/ 3201 h 4783"/>
                      <a:gd name="T10" fmla="*/ 1898 w 2497"/>
                      <a:gd name="T11" fmla="*/ 2933 h 4783"/>
                      <a:gd name="T12" fmla="*/ 2012 w 2497"/>
                      <a:gd name="T13" fmla="*/ 2831 h 4783"/>
                      <a:gd name="T14" fmla="*/ 2013 w 2497"/>
                      <a:gd name="T15" fmla="*/ 2552 h 4783"/>
                      <a:gd name="T16" fmla="*/ 2087 w 2497"/>
                      <a:gd name="T17" fmla="*/ 2434 h 4783"/>
                      <a:gd name="T18" fmla="*/ 2133 w 2497"/>
                      <a:gd name="T19" fmla="*/ 2196 h 4783"/>
                      <a:gd name="T20" fmla="*/ 1837 w 2497"/>
                      <a:gd name="T21" fmla="*/ 1782 h 4783"/>
                      <a:gd name="T22" fmla="*/ 2134 w 2497"/>
                      <a:gd name="T23" fmla="*/ 1772 h 4783"/>
                      <a:gd name="T24" fmla="*/ 1791 w 2497"/>
                      <a:gd name="T25" fmla="*/ 1435 h 4783"/>
                      <a:gd name="T26" fmla="*/ 2071 w 2497"/>
                      <a:gd name="T27" fmla="*/ 1352 h 4783"/>
                      <a:gd name="T28" fmla="*/ 1686 w 2497"/>
                      <a:gd name="T29" fmla="*/ 1077 h 4783"/>
                      <a:gd name="T30" fmla="*/ 1939 w 2497"/>
                      <a:gd name="T31" fmla="*/ 915 h 4783"/>
                      <a:gd name="T32" fmla="*/ 1884 w 2497"/>
                      <a:gd name="T33" fmla="*/ 793 h 4783"/>
                      <a:gd name="T34" fmla="*/ 1337 w 2497"/>
                      <a:gd name="T35" fmla="*/ 490 h 4783"/>
                      <a:gd name="T36" fmla="*/ 1584 w 2497"/>
                      <a:gd name="T37" fmla="*/ 317 h 4783"/>
                      <a:gd name="T38" fmla="*/ 1651 w 2497"/>
                      <a:gd name="T39" fmla="*/ 394 h 4783"/>
                      <a:gd name="T40" fmla="*/ 1766 w 2497"/>
                      <a:gd name="T41" fmla="*/ 0 h 4783"/>
                      <a:gd name="T42" fmla="*/ 1818 w 2497"/>
                      <a:gd name="T43" fmla="*/ 612 h 4783"/>
                      <a:gd name="T44" fmla="*/ 2040 w 2497"/>
                      <a:gd name="T45" fmla="*/ 368 h 4783"/>
                      <a:gd name="T46" fmla="*/ 1990 w 2497"/>
                      <a:gd name="T47" fmla="*/ 970 h 4783"/>
                      <a:gd name="T48" fmla="*/ 2255 w 2497"/>
                      <a:gd name="T49" fmla="*/ 784 h 4783"/>
                      <a:gd name="T50" fmla="*/ 2118 w 2497"/>
                      <a:gd name="T51" fmla="*/ 1393 h 4783"/>
                      <a:gd name="T52" fmla="*/ 2409 w 2497"/>
                      <a:gd name="T53" fmla="*/ 1248 h 4783"/>
                      <a:gd name="T54" fmla="*/ 2179 w 2497"/>
                      <a:gd name="T55" fmla="*/ 1807 h 4783"/>
                      <a:gd name="T56" fmla="*/ 2489 w 2497"/>
                      <a:gd name="T57" fmla="*/ 1734 h 4783"/>
                      <a:gd name="T58" fmla="*/ 2176 w 2497"/>
                      <a:gd name="T59" fmla="*/ 2238 h 4783"/>
                      <a:gd name="T60" fmla="*/ 2497 w 2497"/>
                      <a:gd name="T61" fmla="*/ 2225 h 4783"/>
                      <a:gd name="T62" fmla="*/ 2101 w 2497"/>
                      <a:gd name="T63" fmla="*/ 2684 h 4783"/>
                      <a:gd name="T64" fmla="*/ 2425 w 2497"/>
                      <a:gd name="T65" fmla="*/ 2702 h 4783"/>
                      <a:gd name="T66" fmla="*/ 1963 w 2497"/>
                      <a:gd name="T67" fmla="*/ 3096 h 4783"/>
                      <a:gd name="T68" fmla="*/ 2110 w 2497"/>
                      <a:gd name="T69" fmla="*/ 3121 h 4783"/>
                      <a:gd name="T70" fmla="*/ 1978 w 2497"/>
                      <a:gd name="T71" fmla="*/ 3353 h 4783"/>
                      <a:gd name="T72" fmla="*/ 1713 w 2497"/>
                      <a:gd name="T73" fmla="*/ 3554 h 4783"/>
                      <a:gd name="T74" fmla="*/ 1725 w 2497"/>
                      <a:gd name="T75" fmla="*/ 3712 h 4783"/>
                      <a:gd name="T76" fmla="*/ 1462 w 2497"/>
                      <a:gd name="T77" fmla="*/ 3853 h 4783"/>
                      <a:gd name="T78" fmla="*/ 1342 w 2497"/>
                      <a:gd name="T79" fmla="*/ 3969 h 4783"/>
                      <a:gd name="T80" fmla="*/ 1520 w 2497"/>
                      <a:gd name="T81" fmla="*/ 4311 h 4783"/>
                      <a:gd name="T82" fmla="*/ 850 w 2497"/>
                      <a:gd name="T83" fmla="*/ 4297 h 4783"/>
                      <a:gd name="T84" fmla="*/ 766 w 2497"/>
                      <a:gd name="T85" fmla="*/ 4466 h 4783"/>
                      <a:gd name="T86" fmla="*/ 761 w 2497"/>
                      <a:gd name="T87" fmla="*/ 4767 h 4783"/>
                      <a:gd name="T88" fmla="*/ 405 w 2497"/>
                      <a:gd name="T89" fmla="*/ 4600 h 4783"/>
                      <a:gd name="T90" fmla="*/ 46 w 2497"/>
                      <a:gd name="T91" fmla="*/ 4452 h 4783"/>
                      <a:gd name="T92" fmla="*/ 49 w 2497"/>
                      <a:gd name="T93" fmla="*/ 4377 h 4783"/>
                      <a:gd name="T94" fmla="*/ 583 w 2497"/>
                      <a:gd name="T95" fmla="*/ 3888 h 4783"/>
                      <a:gd name="T96" fmla="*/ 569 w 2497"/>
                      <a:gd name="T97" fmla="*/ 4303 h 4783"/>
                      <a:gd name="T98" fmla="*/ 799 w 2497"/>
                      <a:gd name="T99" fmla="*/ 3799 h 4783"/>
                      <a:gd name="T100" fmla="*/ 768 w 2497"/>
                      <a:gd name="T101" fmla="*/ 4238 h 4783"/>
                      <a:gd name="T102" fmla="*/ 940 w 2497"/>
                      <a:gd name="T103" fmla="*/ 4089 h 4783"/>
                      <a:gd name="T104" fmla="*/ 1115 w 2497"/>
                      <a:gd name="T105" fmla="*/ 3593 h 4783"/>
                      <a:gd name="T106" fmla="*/ 1240 w 2497"/>
                      <a:gd name="T107" fmla="*/ 3962 h 4783"/>
                      <a:gd name="T108" fmla="*/ 1279 w 2497"/>
                      <a:gd name="T109" fmla="*/ 3446 h 47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497" h="4783">
                        <a:moveTo>
                          <a:pt x="1341" y="3367"/>
                        </a:moveTo>
                        <a:cubicBezTo>
                          <a:pt x="1417" y="3523"/>
                          <a:pt x="1452" y="3667"/>
                          <a:pt x="1394" y="3832"/>
                        </a:cubicBezTo>
                        <a:cubicBezTo>
                          <a:pt x="1439" y="3784"/>
                          <a:pt x="1488" y="3739"/>
                          <a:pt x="1525" y="3686"/>
                        </a:cubicBezTo>
                        <a:cubicBezTo>
                          <a:pt x="1536" y="3669"/>
                          <a:pt x="1521" y="3628"/>
                          <a:pt x="1510" y="3602"/>
                        </a:cubicBezTo>
                        <a:cubicBezTo>
                          <a:pt x="1437" y="3436"/>
                          <a:pt x="1416" y="3274"/>
                          <a:pt x="1533" y="3104"/>
                        </a:cubicBezTo>
                        <a:cubicBezTo>
                          <a:pt x="1631" y="3233"/>
                          <a:pt x="1678" y="3365"/>
                          <a:pt x="1655" y="3526"/>
                        </a:cubicBezTo>
                        <a:cubicBezTo>
                          <a:pt x="1689" y="3477"/>
                          <a:pt x="1728" y="3431"/>
                          <a:pt x="1752" y="3378"/>
                        </a:cubicBezTo>
                        <a:cubicBezTo>
                          <a:pt x="1762" y="3356"/>
                          <a:pt x="1747" y="3314"/>
                          <a:pt x="1731" y="3289"/>
                        </a:cubicBezTo>
                        <a:cubicBezTo>
                          <a:pt x="1617" y="3111"/>
                          <a:pt x="1600" y="2968"/>
                          <a:pt x="1681" y="2818"/>
                        </a:cubicBezTo>
                        <a:cubicBezTo>
                          <a:pt x="1798" y="2896"/>
                          <a:pt x="1853" y="3023"/>
                          <a:pt x="1857" y="3201"/>
                        </a:cubicBezTo>
                        <a:cubicBezTo>
                          <a:pt x="1885" y="3140"/>
                          <a:pt x="1920" y="3081"/>
                          <a:pt x="1939" y="3017"/>
                        </a:cubicBezTo>
                        <a:cubicBezTo>
                          <a:pt x="1945" y="2995"/>
                          <a:pt x="1919" y="2956"/>
                          <a:pt x="1898" y="2933"/>
                        </a:cubicBezTo>
                        <a:cubicBezTo>
                          <a:pt x="1781" y="2805"/>
                          <a:pt x="1724" y="2663"/>
                          <a:pt x="1782" y="2479"/>
                        </a:cubicBezTo>
                        <a:cubicBezTo>
                          <a:pt x="1916" y="2563"/>
                          <a:pt x="1994" y="2671"/>
                          <a:pt x="2012" y="2831"/>
                        </a:cubicBezTo>
                        <a:cubicBezTo>
                          <a:pt x="2032" y="2760"/>
                          <a:pt x="2056" y="2690"/>
                          <a:pt x="2067" y="2618"/>
                        </a:cubicBezTo>
                        <a:cubicBezTo>
                          <a:pt x="2070" y="2599"/>
                          <a:pt x="2036" y="2569"/>
                          <a:pt x="2013" y="2552"/>
                        </a:cubicBezTo>
                        <a:cubicBezTo>
                          <a:pt x="1878" y="2451"/>
                          <a:pt x="1808" y="2323"/>
                          <a:pt x="1836" y="2134"/>
                        </a:cubicBezTo>
                        <a:cubicBezTo>
                          <a:pt x="1974" y="2194"/>
                          <a:pt x="2069" y="2278"/>
                          <a:pt x="2087" y="2434"/>
                        </a:cubicBezTo>
                        <a:cubicBezTo>
                          <a:pt x="2095" y="2433"/>
                          <a:pt x="2103" y="2432"/>
                          <a:pt x="2111" y="2431"/>
                        </a:cubicBezTo>
                        <a:cubicBezTo>
                          <a:pt x="2119" y="2353"/>
                          <a:pt x="2132" y="2274"/>
                          <a:pt x="2133" y="2196"/>
                        </a:cubicBezTo>
                        <a:cubicBezTo>
                          <a:pt x="2133" y="2178"/>
                          <a:pt x="2093" y="2154"/>
                          <a:pt x="2067" y="2141"/>
                        </a:cubicBezTo>
                        <a:cubicBezTo>
                          <a:pt x="1921" y="2069"/>
                          <a:pt x="1839" y="1958"/>
                          <a:pt x="1837" y="1782"/>
                        </a:cubicBezTo>
                        <a:cubicBezTo>
                          <a:pt x="1991" y="1799"/>
                          <a:pt x="2083" y="1879"/>
                          <a:pt x="2150" y="2012"/>
                        </a:cubicBezTo>
                        <a:cubicBezTo>
                          <a:pt x="2146" y="1932"/>
                          <a:pt x="2146" y="1851"/>
                          <a:pt x="2134" y="1772"/>
                        </a:cubicBezTo>
                        <a:cubicBezTo>
                          <a:pt x="2131" y="1753"/>
                          <a:pt x="2092" y="1733"/>
                          <a:pt x="2066" y="1726"/>
                        </a:cubicBezTo>
                        <a:cubicBezTo>
                          <a:pt x="1914" y="1684"/>
                          <a:pt x="1815" y="1597"/>
                          <a:pt x="1791" y="1435"/>
                        </a:cubicBezTo>
                        <a:cubicBezTo>
                          <a:pt x="1914" y="1400"/>
                          <a:pt x="1999" y="1442"/>
                          <a:pt x="2119" y="1583"/>
                        </a:cubicBezTo>
                        <a:cubicBezTo>
                          <a:pt x="2104" y="1506"/>
                          <a:pt x="2094" y="1427"/>
                          <a:pt x="2071" y="1352"/>
                        </a:cubicBezTo>
                        <a:cubicBezTo>
                          <a:pt x="2064" y="1333"/>
                          <a:pt x="2017" y="1318"/>
                          <a:pt x="1988" y="1316"/>
                        </a:cubicBezTo>
                        <a:cubicBezTo>
                          <a:pt x="1825" y="1302"/>
                          <a:pt x="1739" y="1238"/>
                          <a:pt x="1686" y="1077"/>
                        </a:cubicBezTo>
                        <a:cubicBezTo>
                          <a:pt x="1817" y="1039"/>
                          <a:pt x="1927" y="1066"/>
                          <a:pt x="2027" y="1168"/>
                        </a:cubicBezTo>
                        <a:cubicBezTo>
                          <a:pt x="1998" y="1086"/>
                          <a:pt x="1970" y="1004"/>
                          <a:pt x="1939" y="915"/>
                        </a:cubicBezTo>
                        <a:cubicBezTo>
                          <a:pt x="1767" y="954"/>
                          <a:pt x="1617" y="943"/>
                          <a:pt x="1527" y="759"/>
                        </a:cubicBezTo>
                        <a:cubicBezTo>
                          <a:pt x="1654" y="701"/>
                          <a:pt x="1768" y="696"/>
                          <a:pt x="1884" y="793"/>
                        </a:cubicBezTo>
                        <a:cubicBezTo>
                          <a:pt x="1840" y="712"/>
                          <a:pt x="1797" y="631"/>
                          <a:pt x="1754" y="552"/>
                        </a:cubicBezTo>
                        <a:cubicBezTo>
                          <a:pt x="1512" y="634"/>
                          <a:pt x="1441" y="623"/>
                          <a:pt x="1337" y="490"/>
                        </a:cubicBezTo>
                        <a:cubicBezTo>
                          <a:pt x="1432" y="394"/>
                          <a:pt x="1508" y="386"/>
                          <a:pt x="1688" y="459"/>
                        </a:cubicBezTo>
                        <a:cubicBezTo>
                          <a:pt x="1649" y="405"/>
                          <a:pt x="1616" y="361"/>
                          <a:pt x="1584" y="317"/>
                        </a:cubicBezTo>
                        <a:cubicBezTo>
                          <a:pt x="1588" y="313"/>
                          <a:pt x="1592" y="309"/>
                          <a:pt x="1597" y="305"/>
                        </a:cubicBezTo>
                        <a:cubicBezTo>
                          <a:pt x="1615" y="334"/>
                          <a:pt x="1633" y="364"/>
                          <a:pt x="1651" y="394"/>
                        </a:cubicBezTo>
                        <a:cubicBezTo>
                          <a:pt x="1661" y="388"/>
                          <a:pt x="1670" y="383"/>
                          <a:pt x="1679" y="377"/>
                        </a:cubicBezTo>
                        <a:cubicBezTo>
                          <a:pt x="1636" y="236"/>
                          <a:pt x="1671" y="114"/>
                          <a:pt x="1766" y="0"/>
                        </a:cubicBezTo>
                        <a:cubicBezTo>
                          <a:pt x="1852" y="123"/>
                          <a:pt x="1858" y="251"/>
                          <a:pt x="1796" y="373"/>
                        </a:cubicBezTo>
                        <a:cubicBezTo>
                          <a:pt x="1748" y="466"/>
                          <a:pt x="1757" y="536"/>
                          <a:pt x="1818" y="612"/>
                        </a:cubicBezTo>
                        <a:cubicBezTo>
                          <a:pt x="1841" y="640"/>
                          <a:pt x="1857" y="675"/>
                          <a:pt x="1890" y="731"/>
                        </a:cubicBezTo>
                        <a:cubicBezTo>
                          <a:pt x="1884" y="570"/>
                          <a:pt x="1927" y="458"/>
                          <a:pt x="2040" y="368"/>
                        </a:cubicBezTo>
                        <a:cubicBezTo>
                          <a:pt x="2111" y="510"/>
                          <a:pt x="2091" y="641"/>
                          <a:pt x="2008" y="757"/>
                        </a:cubicBezTo>
                        <a:cubicBezTo>
                          <a:pt x="1954" y="832"/>
                          <a:pt x="1946" y="893"/>
                          <a:pt x="1990" y="970"/>
                        </a:cubicBezTo>
                        <a:cubicBezTo>
                          <a:pt x="2014" y="1014"/>
                          <a:pt x="2026" y="1063"/>
                          <a:pt x="2052" y="1113"/>
                        </a:cubicBezTo>
                        <a:cubicBezTo>
                          <a:pt x="2057" y="965"/>
                          <a:pt x="2131" y="865"/>
                          <a:pt x="2255" y="784"/>
                        </a:cubicBezTo>
                        <a:cubicBezTo>
                          <a:pt x="2307" y="938"/>
                          <a:pt x="2274" y="1069"/>
                          <a:pt x="2170" y="1168"/>
                        </a:cubicBezTo>
                        <a:cubicBezTo>
                          <a:pt x="2095" y="1240"/>
                          <a:pt x="2086" y="1305"/>
                          <a:pt x="2118" y="1393"/>
                        </a:cubicBezTo>
                        <a:cubicBezTo>
                          <a:pt x="2131" y="1430"/>
                          <a:pt x="2136" y="1470"/>
                          <a:pt x="2153" y="1512"/>
                        </a:cubicBezTo>
                        <a:cubicBezTo>
                          <a:pt x="2196" y="1383"/>
                          <a:pt x="2270" y="1290"/>
                          <a:pt x="2409" y="1248"/>
                        </a:cubicBezTo>
                        <a:cubicBezTo>
                          <a:pt x="2434" y="1409"/>
                          <a:pt x="2382" y="1534"/>
                          <a:pt x="2258" y="1617"/>
                        </a:cubicBezTo>
                        <a:cubicBezTo>
                          <a:pt x="2181" y="1669"/>
                          <a:pt x="2161" y="1723"/>
                          <a:pt x="2179" y="1807"/>
                        </a:cubicBezTo>
                        <a:cubicBezTo>
                          <a:pt x="2188" y="1849"/>
                          <a:pt x="2186" y="1893"/>
                          <a:pt x="2192" y="1967"/>
                        </a:cubicBezTo>
                        <a:cubicBezTo>
                          <a:pt x="2257" y="1818"/>
                          <a:pt x="2350" y="1750"/>
                          <a:pt x="2489" y="1734"/>
                        </a:cubicBezTo>
                        <a:cubicBezTo>
                          <a:pt x="2488" y="1896"/>
                          <a:pt x="2423" y="2014"/>
                          <a:pt x="2282" y="2075"/>
                        </a:cubicBezTo>
                        <a:cubicBezTo>
                          <a:pt x="2201" y="2109"/>
                          <a:pt x="2173" y="2157"/>
                          <a:pt x="2176" y="2238"/>
                        </a:cubicBezTo>
                        <a:cubicBezTo>
                          <a:pt x="2177" y="2282"/>
                          <a:pt x="2169" y="2326"/>
                          <a:pt x="2162" y="2399"/>
                        </a:cubicBezTo>
                        <a:cubicBezTo>
                          <a:pt x="2248" y="2263"/>
                          <a:pt x="2355" y="2215"/>
                          <a:pt x="2497" y="2225"/>
                        </a:cubicBezTo>
                        <a:cubicBezTo>
                          <a:pt x="2473" y="2382"/>
                          <a:pt x="2394" y="2492"/>
                          <a:pt x="2248" y="2523"/>
                        </a:cubicBezTo>
                        <a:cubicBezTo>
                          <a:pt x="2146" y="2544"/>
                          <a:pt x="2111" y="2594"/>
                          <a:pt x="2101" y="2684"/>
                        </a:cubicBezTo>
                        <a:cubicBezTo>
                          <a:pt x="2098" y="2718"/>
                          <a:pt x="2087" y="2751"/>
                          <a:pt x="2075" y="2806"/>
                        </a:cubicBezTo>
                        <a:cubicBezTo>
                          <a:pt x="2182" y="2691"/>
                          <a:pt x="2296" y="2666"/>
                          <a:pt x="2425" y="2702"/>
                        </a:cubicBezTo>
                        <a:cubicBezTo>
                          <a:pt x="2401" y="2847"/>
                          <a:pt x="2303" y="2948"/>
                          <a:pt x="2145" y="2951"/>
                        </a:cubicBezTo>
                        <a:cubicBezTo>
                          <a:pt x="2032" y="2953"/>
                          <a:pt x="1990" y="3004"/>
                          <a:pt x="1963" y="3096"/>
                        </a:cubicBezTo>
                        <a:cubicBezTo>
                          <a:pt x="1956" y="3123"/>
                          <a:pt x="1942" y="3147"/>
                          <a:pt x="1931" y="3173"/>
                        </a:cubicBezTo>
                        <a:cubicBezTo>
                          <a:pt x="1993" y="3154"/>
                          <a:pt x="2051" y="3124"/>
                          <a:pt x="2110" y="3121"/>
                        </a:cubicBezTo>
                        <a:cubicBezTo>
                          <a:pt x="2171" y="3118"/>
                          <a:pt x="2233" y="3139"/>
                          <a:pt x="2295" y="3150"/>
                        </a:cubicBezTo>
                        <a:cubicBezTo>
                          <a:pt x="2252" y="3297"/>
                          <a:pt x="2134" y="3383"/>
                          <a:pt x="1978" y="3353"/>
                        </a:cubicBezTo>
                        <a:cubicBezTo>
                          <a:pt x="1861" y="3331"/>
                          <a:pt x="1809" y="3371"/>
                          <a:pt x="1767" y="3463"/>
                        </a:cubicBezTo>
                        <a:cubicBezTo>
                          <a:pt x="1756" y="3488"/>
                          <a:pt x="1740" y="3510"/>
                          <a:pt x="1713" y="3554"/>
                        </a:cubicBezTo>
                        <a:cubicBezTo>
                          <a:pt x="1867" y="3469"/>
                          <a:pt x="1986" y="3508"/>
                          <a:pt x="2098" y="3595"/>
                        </a:cubicBezTo>
                        <a:cubicBezTo>
                          <a:pt x="2008" y="3731"/>
                          <a:pt x="1884" y="3778"/>
                          <a:pt x="1725" y="3712"/>
                        </a:cubicBezTo>
                        <a:cubicBezTo>
                          <a:pt x="1636" y="3676"/>
                          <a:pt x="1586" y="3689"/>
                          <a:pt x="1539" y="3766"/>
                        </a:cubicBezTo>
                        <a:cubicBezTo>
                          <a:pt x="1523" y="3792"/>
                          <a:pt x="1498" y="3813"/>
                          <a:pt x="1462" y="3853"/>
                        </a:cubicBezTo>
                        <a:cubicBezTo>
                          <a:pt x="1629" y="3813"/>
                          <a:pt x="1741" y="3874"/>
                          <a:pt x="1835" y="3982"/>
                        </a:cubicBezTo>
                        <a:cubicBezTo>
                          <a:pt x="1704" y="4118"/>
                          <a:pt x="1606" y="4115"/>
                          <a:pt x="1342" y="3969"/>
                        </a:cubicBezTo>
                        <a:cubicBezTo>
                          <a:pt x="1293" y="4009"/>
                          <a:pt x="1242" y="4050"/>
                          <a:pt x="1173" y="4106"/>
                        </a:cubicBezTo>
                        <a:cubicBezTo>
                          <a:pt x="1349" y="4102"/>
                          <a:pt x="1440" y="4196"/>
                          <a:pt x="1520" y="4311"/>
                        </a:cubicBezTo>
                        <a:cubicBezTo>
                          <a:pt x="1389" y="4404"/>
                          <a:pt x="1272" y="4396"/>
                          <a:pt x="1132" y="4290"/>
                        </a:cubicBezTo>
                        <a:cubicBezTo>
                          <a:pt x="1003" y="4192"/>
                          <a:pt x="997" y="4192"/>
                          <a:pt x="850" y="4297"/>
                        </a:cubicBezTo>
                        <a:cubicBezTo>
                          <a:pt x="1014" y="4324"/>
                          <a:pt x="1091" y="4438"/>
                          <a:pt x="1155" y="4570"/>
                        </a:cubicBezTo>
                        <a:cubicBezTo>
                          <a:pt x="1015" y="4640"/>
                          <a:pt x="891" y="4606"/>
                          <a:pt x="766" y="4466"/>
                        </a:cubicBezTo>
                        <a:cubicBezTo>
                          <a:pt x="660" y="4349"/>
                          <a:pt x="660" y="4349"/>
                          <a:pt x="492" y="4416"/>
                        </a:cubicBezTo>
                        <a:cubicBezTo>
                          <a:pt x="652" y="4480"/>
                          <a:pt x="716" y="4609"/>
                          <a:pt x="761" y="4767"/>
                        </a:cubicBezTo>
                        <a:cubicBezTo>
                          <a:pt x="656" y="4783"/>
                          <a:pt x="567" y="4765"/>
                          <a:pt x="491" y="4700"/>
                        </a:cubicBezTo>
                        <a:cubicBezTo>
                          <a:pt x="458" y="4672"/>
                          <a:pt x="418" y="4639"/>
                          <a:pt x="405" y="4600"/>
                        </a:cubicBezTo>
                        <a:cubicBezTo>
                          <a:pt x="353" y="4452"/>
                          <a:pt x="248" y="4426"/>
                          <a:pt x="112" y="4453"/>
                        </a:cubicBezTo>
                        <a:cubicBezTo>
                          <a:pt x="90" y="4457"/>
                          <a:pt x="66" y="4458"/>
                          <a:pt x="46" y="4452"/>
                        </a:cubicBezTo>
                        <a:cubicBezTo>
                          <a:pt x="28" y="4447"/>
                          <a:pt x="15" y="4429"/>
                          <a:pt x="0" y="4417"/>
                        </a:cubicBezTo>
                        <a:cubicBezTo>
                          <a:pt x="16" y="4403"/>
                          <a:pt x="35" y="4375"/>
                          <a:pt x="49" y="4377"/>
                        </a:cubicBezTo>
                        <a:cubicBezTo>
                          <a:pt x="215" y="4408"/>
                          <a:pt x="271" y="4327"/>
                          <a:pt x="296" y="4174"/>
                        </a:cubicBezTo>
                        <a:cubicBezTo>
                          <a:pt x="321" y="4028"/>
                          <a:pt x="419" y="3929"/>
                          <a:pt x="583" y="3888"/>
                        </a:cubicBezTo>
                        <a:cubicBezTo>
                          <a:pt x="577" y="4061"/>
                          <a:pt x="564" y="4218"/>
                          <a:pt x="421" y="4342"/>
                        </a:cubicBezTo>
                        <a:cubicBezTo>
                          <a:pt x="471" y="4330"/>
                          <a:pt x="525" y="4326"/>
                          <a:pt x="569" y="4303"/>
                        </a:cubicBezTo>
                        <a:cubicBezTo>
                          <a:pt x="592" y="4291"/>
                          <a:pt x="608" y="4245"/>
                          <a:pt x="609" y="4213"/>
                        </a:cubicBezTo>
                        <a:cubicBezTo>
                          <a:pt x="617" y="4049"/>
                          <a:pt x="649" y="3897"/>
                          <a:pt x="799" y="3799"/>
                        </a:cubicBezTo>
                        <a:cubicBezTo>
                          <a:pt x="814" y="3789"/>
                          <a:pt x="832" y="3782"/>
                          <a:pt x="858" y="3769"/>
                        </a:cubicBezTo>
                        <a:cubicBezTo>
                          <a:pt x="879" y="3938"/>
                          <a:pt x="885" y="4093"/>
                          <a:pt x="768" y="4238"/>
                        </a:cubicBezTo>
                        <a:cubicBezTo>
                          <a:pt x="822" y="4214"/>
                          <a:pt x="878" y="4194"/>
                          <a:pt x="928" y="4163"/>
                        </a:cubicBezTo>
                        <a:cubicBezTo>
                          <a:pt x="942" y="4155"/>
                          <a:pt x="942" y="4114"/>
                          <a:pt x="940" y="4089"/>
                        </a:cubicBezTo>
                        <a:cubicBezTo>
                          <a:pt x="923" y="3920"/>
                          <a:pt x="928" y="3757"/>
                          <a:pt x="1066" y="3631"/>
                        </a:cubicBezTo>
                        <a:cubicBezTo>
                          <a:pt x="1078" y="3621"/>
                          <a:pt x="1090" y="3612"/>
                          <a:pt x="1115" y="3593"/>
                        </a:cubicBezTo>
                        <a:cubicBezTo>
                          <a:pt x="1162" y="3761"/>
                          <a:pt x="1187" y="3915"/>
                          <a:pt x="1094" y="4074"/>
                        </a:cubicBezTo>
                        <a:cubicBezTo>
                          <a:pt x="1144" y="4037"/>
                          <a:pt x="1197" y="4005"/>
                          <a:pt x="1240" y="3962"/>
                        </a:cubicBezTo>
                        <a:cubicBezTo>
                          <a:pt x="1255" y="3948"/>
                          <a:pt x="1252" y="3905"/>
                          <a:pt x="1245" y="3878"/>
                        </a:cubicBezTo>
                        <a:cubicBezTo>
                          <a:pt x="1209" y="3730"/>
                          <a:pt x="1190" y="3584"/>
                          <a:pt x="1279" y="3446"/>
                        </a:cubicBezTo>
                        <a:cubicBezTo>
                          <a:pt x="1296" y="3421"/>
                          <a:pt x="1316" y="3399"/>
                          <a:pt x="1341" y="33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304" name="Freeform 8">
                    <a:extLst>
                      <a:ext uri="{FF2B5EF4-FFF2-40B4-BE49-F238E27FC236}">
                        <a16:creationId xmlns:a16="http://schemas.microsoft.com/office/drawing/2014/main" id="{191986CC-9A6D-702F-801F-A8E0502F0A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00061" y="1087636"/>
                    <a:ext cx="159074" cy="235535"/>
                  </a:xfrm>
                  <a:custGeom>
                    <a:avLst/>
                    <a:gdLst>
                      <a:gd name="T0" fmla="*/ 331 w 444"/>
                      <a:gd name="T1" fmla="*/ 448 h 657"/>
                      <a:gd name="T2" fmla="*/ 223 w 444"/>
                      <a:gd name="T3" fmla="*/ 374 h 657"/>
                      <a:gd name="T4" fmla="*/ 239 w 444"/>
                      <a:gd name="T5" fmla="*/ 354 h 657"/>
                      <a:gd name="T6" fmla="*/ 323 w 444"/>
                      <a:gd name="T7" fmla="*/ 408 h 657"/>
                      <a:gd name="T8" fmla="*/ 336 w 444"/>
                      <a:gd name="T9" fmla="*/ 0 h 657"/>
                      <a:gd name="T10" fmla="*/ 436 w 444"/>
                      <a:gd name="T11" fmla="*/ 220 h 657"/>
                      <a:gd name="T12" fmla="*/ 414 w 444"/>
                      <a:gd name="T13" fmla="*/ 388 h 657"/>
                      <a:gd name="T14" fmla="*/ 444 w 444"/>
                      <a:gd name="T15" fmla="*/ 554 h 657"/>
                      <a:gd name="T16" fmla="*/ 341 w 444"/>
                      <a:gd name="T17" fmla="*/ 577 h 657"/>
                      <a:gd name="T18" fmla="*/ 0 w 444"/>
                      <a:gd name="T19" fmla="*/ 569 h 657"/>
                      <a:gd name="T20" fmla="*/ 331 w 444"/>
                      <a:gd name="T21" fmla="*/ 448 h 6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44" h="657">
                        <a:moveTo>
                          <a:pt x="331" y="448"/>
                        </a:moveTo>
                        <a:cubicBezTo>
                          <a:pt x="295" y="423"/>
                          <a:pt x="259" y="398"/>
                          <a:pt x="223" y="374"/>
                        </a:cubicBezTo>
                        <a:cubicBezTo>
                          <a:pt x="228" y="367"/>
                          <a:pt x="234" y="361"/>
                          <a:pt x="239" y="354"/>
                        </a:cubicBezTo>
                        <a:cubicBezTo>
                          <a:pt x="258" y="367"/>
                          <a:pt x="278" y="379"/>
                          <a:pt x="323" y="408"/>
                        </a:cubicBezTo>
                        <a:cubicBezTo>
                          <a:pt x="243" y="256"/>
                          <a:pt x="265" y="133"/>
                          <a:pt x="336" y="0"/>
                        </a:cubicBezTo>
                        <a:cubicBezTo>
                          <a:pt x="401" y="65"/>
                          <a:pt x="435" y="136"/>
                          <a:pt x="436" y="220"/>
                        </a:cubicBezTo>
                        <a:cubicBezTo>
                          <a:pt x="436" y="276"/>
                          <a:pt x="434" y="336"/>
                          <a:pt x="414" y="388"/>
                        </a:cubicBezTo>
                        <a:cubicBezTo>
                          <a:pt x="387" y="458"/>
                          <a:pt x="387" y="514"/>
                          <a:pt x="444" y="554"/>
                        </a:cubicBezTo>
                        <a:cubicBezTo>
                          <a:pt x="410" y="561"/>
                          <a:pt x="371" y="560"/>
                          <a:pt x="341" y="577"/>
                        </a:cubicBezTo>
                        <a:cubicBezTo>
                          <a:pt x="203" y="657"/>
                          <a:pt x="124" y="657"/>
                          <a:pt x="0" y="569"/>
                        </a:cubicBezTo>
                        <a:cubicBezTo>
                          <a:pt x="39" y="460"/>
                          <a:pt x="143" y="425"/>
                          <a:pt x="331" y="4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305" name="Freeform 9">
                    <a:extLst>
                      <a:ext uri="{FF2B5EF4-FFF2-40B4-BE49-F238E27FC236}">
                        <a16:creationId xmlns:a16="http://schemas.microsoft.com/office/drawing/2014/main" id="{875A25F3-5C42-993D-6658-C3EA69CD0A6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83277" y="1090272"/>
                    <a:ext cx="174894" cy="236414"/>
                  </a:xfrm>
                  <a:custGeom>
                    <a:avLst/>
                    <a:gdLst>
                      <a:gd name="T0" fmla="*/ 2 w 488"/>
                      <a:gd name="T1" fmla="*/ 597 h 660"/>
                      <a:gd name="T2" fmla="*/ 48 w 488"/>
                      <a:gd name="T3" fmla="*/ 317 h 660"/>
                      <a:gd name="T4" fmla="*/ 134 w 488"/>
                      <a:gd name="T5" fmla="*/ 0 h 660"/>
                      <a:gd name="T6" fmla="*/ 151 w 488"/>
                      <a:gd name="T7" fmla="*/ 466 h 660"/>
                      <a:gd name="T8" fmla="*/ 488 w 488"/>
                      <a:gd name="T9" fmla="*/ 545 h 660"/>
                      <a:gd name="T10" fmla="*/ 79 w 488"/>
                      <a:gd name="T11" fmla="*/ 536 h 660"/>
                      <a:gd name="T12" fmla="*/ 0 w 488"/>
                      <a:gd name="T13" fmla="*/ 595 h 660"/>
                      <a:gd name="T14" fmla="*/ 2 w 488"/>
                      <a:gd name="T15" fmla="*/ 597 h 6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88" h="660">
                        <a:moveTo>
                          <a:pt x="2" y="597"/>
                        </a:moveTo>
                        <a:cubicBezTo>
                          <a:pt x="80" y="514"/>
                          <a:pt x="82" y="426"/>
                          <a:pt x="48" y="317"/>
                        </a:cubicBezTo>
                        <a:cubicBezTo>
                          <a:pt x="14" y="206"/>
                          <a:pt x="41" y="93"/>
                          <a:pt x="134" y="0"/>
                        </a:cubicBezTo>
                        <a:cubicBezTo>
                          <a:pt x="251" y="150"/>
                          <a:pt x="190" y="303"/>
                          <a:pt x="151" y="466"/>
                        </a:cubicBezTo>
                        <a:cubicBezTo>
                          <a:pt x="294" y="395"/>
                          <a:pt x="396" y="447"/>
                          <a:pt x="488" y="545"/>
                        </a:cubicBezTo>
                        <a:cubicBezTo>
                          <a:pt x="365" y="660"/>
                          <a:pt x="292" y="657"/>
                          <a:pt x="79" y="536"/>
                        </a:cubicBezTo>
                        <a:cubicBezTo>
                          <a:pt x="53" y="555"/>
                          <a:pt x="27" y="575"/>
                          <a:pt x="0" y="595"/>
                        </a:cubicBezTo>
                        <a:cubicBezTo>
                          <a:pt x="0" y="595"/>
                          <a:pt x="2" y="597"/>
                          <a:pt x="2" y="5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306" name="Freeform 10">
                    <a:extLst>
                      <a:ext uri="{FF2B5EF4-FFF2-40B4-BE49-F238E27FC236}">
                        <a16:creationId xmlns:a16="http://schemas.microsoft.com/office/drawing/2014/main" id="{7E389AC3-6F7C-CA07-2223-61693681008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705143" y="1008538"/>
                    <a:ext cx="156877" cy="244324"/>
                  </a:xfrm>
                  <a:custGeom>
                    <a:avLst/>
                    <a:gdLst>
                      <a:gd name="T0" fmla="*/ 250 w 439"/>
                      <a:gd name="T1" fmla="*/ 0 h 682"/>
                      <a:gd name="T2" fmla="*/ 376 w 439"/>
                      <a:gd name="T3" fmla="*/ 505 h 682"/>
                      <a:gd name="T4" fmla="*/ 0 w 439"/>
                      <a:gd name="T5" fmla="*/ 603 h 682"/>
                      <a:gd name="T6" fmla="*/ 323 w 439"/>
                      <a:gd name="T7" fmla="*/ 445 h 682"/>
                      <a:gd name="T8" fmla="*/ 250 w 439"/>
                      <a:gd name="T9" fmla="*/ 0 h 6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9" h="682">
                        <a:moveTo>
                          <a:pt x="250" y="0"/>
                        </a:moveTo>
                        <a:cubicBezTo>
                          <a:pt x="439" y="124"/>
                          <a:pt x="366" y="321"/>
                          <a:pt x="376" y="505"/>
                        </a:cubicBezTo>
                        <a:cubicBezTo>
                          <a:pt x="222" y="660"/>
                          <a:pt x="145" y="682"/>
                          <a:pt x="0" y="603"/>
                        </a:cubicBezTo>
                        <a:cubicBezTo>
                          <a:pt x="52" y="477"/>
                          <a:pt x="130" y="436"/>
                          <a:pt x="323" y="445"/>
                        </a:cubicBezTo>
                        <a:cubicBezTo>
                          <a:pt x="227" y="305"/>
                          <a:pt x="166" y="164"/>
                          <a:pt x="25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307" name="Freeform 11">
                    <a:extLst>
                      <a:ext uri="{FF2B5EF4-FFF2-40B4-BE49-F238E27FC236}">
                        <a16:creationId xmlns:a16="http://schemas.microsoft.com/office/drawing/2014/main" id="{41EC0B8F-A570-3281-3FD0-1330F9B514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88300" y="1008977"/>
                    <a:ext cx="161271" cy="245642"/>
                  </a:xfrm>
                  <a:custGeom>
                    <a:avLst/>
                    <a:gdLst>
                      <a:gd name="T0" fmla="*/ 125 w 450"/>
                      <a:gd name="T1" fmla="*/ 444 h 686"/>
                      <a:gd name="T2" fmla="*/ 450 w 450"/>
                      <a:gd name="T3" fmla="*/ 592 h 686"/>
                      <a:gd name="T4" fmla="*/ 65 w 450"/>
                      <a:gd name="T5" fmla="*/ 498 h 686"/>
                      <a:gd name="T6" fmla="*/ 197 w 450"/>
                      <a:gd name="T7" fmla="*/ 0 h 686"/>
                      <a:gd name="T8" fmla="*/ 125 w 450"/>
                      <a:gd name="T9" fmla="*/ 444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0" h="686">
                        <a:moveTo>
                          <a:pt x="125" y="444"/>
                        </a:moveTo>
                        <a:cubicBezTo>
                          <a:pt x="315" y="436"/>
                          <a:pt x="369" y="462"/>
                          <a:pt x="450" y="592"/>
                        </a:cubicBezTo>
                        <a:cubicBezTo>
                          <a:pt x="331" y="686"/>
                          <a:pt x="228" y="660"/>
                          <a:pt x="65" y="498"/>
                        </a:cubicBezTo>
                        <a:cubicBezTo>
                          <a:pt x="94" y="328"/>
                          <a:pt x="0" y="127"/>
                          <a:pt x="197" y="0"/>
                        </a:cubicBezTo>
                        <a:cubicBezTo>
                          <a:pt x="279" y="161"/>
                          <a:pt x="223" y="301"/>
                          <a:pt x="125" y="4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308" name="Freeform 13">
                    <a:extLst>
                      <a:ext uri="{FF2B5EF4-FFF2-40B4-BE49-F238E27FC236}">
                        <a16:creationId xmlns:a16="http://schemas.microsoft.com/office/drawing/2014/main" id="{8A9FAF21-5C61-C131-C785-D0AB4B7DA3A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82778" y="1067862"/>
                    <a:ext cx="99751" cy="79976"/>
                  </a:xfrm>
                  <a:custGeom>
                    <a:avLst/>
                    <a:gdLst>
                      <a:gd name="T0" fmla="*/ 0 w 279"/>
                      <a:gd name="T1" fmla="*/ 179 h 223"/>
                      <a:gd name="T2" fmla="*/ 279 w 279"/>
                      <a:gd name="T3" fmla="*/ 44 h 223"/>
                      <a:gd name="T4" fmla="*/ 0 w 279"/>
                      <a:gd name="T5" fmla="*/ 179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79" h="223">
                        <a:moveTo>
                          <a:pt x="0" y="179"/>
                        </a:moveTo>
                        <a:cubicBezTo>
                          <a:pt x="74" y="31"/>
                          <a:pt x="141" y="0"/>
                          <a:pt x="279" y="44"/>
                        </a:cubicBezTo>
                        <a:cubicBezTo>
                          <a:pt x="227" y="175"/>
                          <a:pt x="133" y="223"/>
                          <a:pt x="0" y="1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  <p:sp>
                <p:nvSpPr>
                  <p:cNvPr id="309" name="Freeform 14">
                    <a:extLst>
                      <a:ext uri="{FF2B5EF4-FFF2-40B4-BE49-F238E27FC236}">
                        <a16:creationId xmlns:a16="http://schemas.microsoft.com/office/drawing/2014/main" id="{EDFEEEA2-87D5-4AFF-B544-198AE6DDDA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71307" y="1066543"/>
                    <a:ext cx="100190" cy="81734"/>
                  </a:xfrm>
                  <a:custGeom>
                    <a:avLst/>
                    <a:gdLst>
                      <a:gd name="T0" fmla="*/ 280 w 280"/>
                      <a:gd name="T1" fmla="*/ 181 h 228"/>
                      <a:gd name="T2" fmla="*/ 0 w 280"/>
                      <a:gd name="T3" fmla="*/ 50 h 228"/>
                      <a:gd name="T4" fmla="*/ 280 w 280"/>
                      <a:gd name="T5" fmla="*/ 181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80" h="228">
                        <a:moveTo>
                          <a:pt x="280" y="181"/>
                        </a:moveTo>
                        <a:cubicBezTo>
                          <a:pt x="152" y="228"/>
                          <a:pt x="59" y="183"/>
                          <a:pt x="0" y="50"/>
                        </a:cubicBezTo>
                        <a:cubicBezTo>
                          <a:pt x="130" y="0"/>
                          <a:pt x="199" y="31"/>
                          <a:pt x="280" y="18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ontserrat Light"/>
                      <a:ea typeface="阿里巴巴普惠体 M"/>
                      <a:cs typeface="+mn-cs"/>
                    </a:endParaRPr>
                  </a:p>
                </p:txBody>
              </p:sp>
            </p:grpSp>
            <p:sp>
              <p:nvSpPr>
                <p:cNvPr id="299" name="Freeform 15">
                  <a:extLst>
                    <a:ext uri="{FF2B5EF4-FFF2-40B4-BE49-F238E27FC236}">
                      <a16:creationId xmlns:a16="http://schemas.microsoft.com/office/drawing/2014/main" id="{252BBB8D-F3E3-F33B-1E83-FC95A0A59D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93709" y="2364539"/>
                  <a:ext cx="188527" cy="188884"/>
                </a:xfrm>
                <a:custGeom>
                  <a:avLst/>
                  <a:gdLst>
                    <a:gd name="T0" fmla="*/ 167 w 3888"/>
                    <a:gd name="T1" fmla="*/ 2589 h 3895"/>
                    <a:gd name="T2" fmla="*/ 53 w 3888"/>
                    <a:gd name="T3" fmla="*/ 2169 h 3895"/>
                    <a:gd name="T4" fmla="*/ 38 w 3888"/>
                    <a:gd name="T5" fmla="*/ 1976 h 3895"/>
                    <a:gd name="T6" fmla="*/ 91 w 3888"/>
                    <a:gd name="T7" fmla="*/ 1504 h 3895"/>
                    <a:gd name="T8" fmla="*/ 145 w 3888"/>
                    <a:gd name="T9" fmla="*/ 1317 h 3895"/>
                    <a:gd name="T10" fmla="*/ 360 w 3888"/>
                    <a:gd name="T11" fmla="*/ 883 h 3895"/>
                    <a:gd name="T12" fmla="*/ 455 w 3888"/>
                    <a:gd name="T13" fmla="*/ 748 h 3895"/>
                    <a:gd name="T14" fmla="*/ 820 w 3888"/>
                    <a:gd name="T15" fmla="*/ 400 h 3895"/>
                    <a:gd name="T16" fmla="*/ 957 w 3888"/>
                    <a:gd name="T17" fmla="*/ 307 h 3895"/>
                    <a:gd name="T18" fmla="*/ 1418 w 3888"/>
                    <a:gd name="T19" fmla="*/ 103 h 3895"/>
                    <a:gd name="T20" fmla="*/ 1579 w 3888"/>
                    <a:gd name="T21" fmla="*/ 68 h 3895"/>
                    <a:gd name="T22" fmla="*/ 2071 w 3888"/>
                    <a:gd name="T23" fmla="*/ 31 h 3895"/>
                    <a:gd name="T24" fmla="*/ 2247 w 3888"/>
                    <a:gd name="T25" fmla="*/ 54 h 3895"/>
                    <a:gd name="T26" fmla="*/ 2710 w 3888"/>
                    <a:gd name="T27" fmla="*/ 192 h 3895"/>
                    <a:gd name="T28" fmla="*/ 2870 w 3888"/>
                    <a:gd name="T29" fmla="*/ 268 h 3895"/>
                    <a:gd name="T30" fmla="*/ 3266 w 3888"/>
                    <a:gd name="T31" fmla="*/ 562 h 3895"/>
                    <a:gd name="T32" fmla="*/ 3386 w 3888"/>
                    <a:gd name="T33" fmla="*/ 692 h 3895"/>
                    <a:gd name="T34" fmla="*/ 3653 w 3888"/>
                    <a:gd name="T35" fmla="*/ 1095 h 3895"/>
                    <a:gd name="T36" fmla="*/ 3727 w 3888"/>
                    <a:gd name="T37" fmla="*/ 1266 h 3895"/>
                    <a:gd name="T38" fmla="*/ 3842 w 3888"/>
                    <a:gd name="T39" fmla="*/ 1747 h 3895"/>
                    <a:gd name="T40" fmla="*/ 3852 w 3888"/>
                    <a:gd name="T41" fmla="*/ 1912 h 3895"/>
                    <a:gd name="T42" fmla="*/ 3797 w 3888"/>
                    <a:gd name="T43" fmla="*/ 2413 h 3895"/>
                    <a:gd name="T44" fmla="*/ 3748 w 3888"/>
                    <a:gd name="T45" fmla="*/ 2572 h 3895"/>
                    <a:gd name="T46" fmla="*/ 3533 w 3888"/>
                    <a:gd name="T47" fmla="*/ 3016 h 3895"/>
                    <a:gd name="T48" fmla="*/ 3428 w 3888"/>
                    <a:gd name="T49" fmla="*/ 3159 h 3895"/>
                    <a:gd name="T50" fmla="*/ 3077 w 3888"/>
                    <a:gd name="T51" fmla="*/ 3493 h 3895"/>
                    <a:gd name="T52" fmla="*/ 2923 w 3888"/>
                    <a:gd name="T53" fmla="*/ 3596 h 3895"/>
                    <a:gd name="T54" fmla="*/ 2488 w 3888"/>
                    <a:gd name="T55" fmla="*/ 3786 h 3895"/>
                    <a:gd name="T56" fmla="*/ 2300 w 3888"/>
                    <a:gd name="T57" fmla="*/ 3833 h 3895"/>
                    <a:gd name="T58" fmla="*/ 1836 w 3888"/>
                    <a:gd name="T59" fmla="*/ 3860 h 3895"/>
                    <a:gd name="T60" fmla="*/ 1634 w 3888"/>
                    <a:gd name="T61" fmla="*/ 3839 h 3895"/>
                    <a:gd name="T62" fmla="*/ 1188 w 3888"/>
                    <a:gd name="T63" fmla="*/ 3707 h 3895"/>
                    <a:gd name="T64" fmla="*/ 1007 w 3888"/>
                    <a:gd name="T65" fmla="*/ 3614 h 3895"/>
                    <a:gd name="T66" fmla="*/ 641 w 3888"/>
                    <a:gd name="T67" fmla="*/ 3342 h 3895"/>
                    <a:gd name="T68" fmla="*/ 499 w 3888"/>
                    <a:gd name="T69" fmla="*/ 3197 h 3895"/>
                    <a:gd name="T70" fmla="*/ 280 w 3888"/>
                    <a:gd name="T71" fmla="*/ 2839 h 3895"/>
                    <a:gd name="T72" fmla="*/ 167 w 3888"/>
                    <a:gd name="T73" fmla="*/ 2589 h 3895"/>
                    <a:gd name="T74" fmla="*/ 1941 w 3888"/>
                    <a:gd name="T75" fmla="*/ 3744 h 3895"/>
                    <a:gd name="T76" fmla="*/ 2225 w 3888"/>
                    <a:gd name="T77" fmla="*/ 3714 h 3895"/>
                    <a:gd name="T78" fmla="*/ 3623 w 3888"/>
                    <a:gd name="T79" fmla="*/ 1489 h 3895"/>
                    <a:gd name="T80" fmla="*/ 1687 w 3888"/>
                    <a:gd name="T81" fmla="*/ 180 h 3895"/>
                    <a:gd name="T82" fmla="*/ 214 w 3888"/>
                    <a:gd name="T83" fmla="*/ 1801 h 3895"/>
                    <a:gd name="T84" fmla="*/ 1941 w 3888"/>
                    <a:gd name="T85" fmla="*/ 3744 h 38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888" h="3895">
                      <a:moveTo>
                        <a:pt x="167" y="2589"/>
                      </a:moveTo>
                      <a:cubicBezTo>
                        <a:pt x="171" y="2428"/>
                        <a:pt x="138" y="2290"/>
                        <a:pt x="53" y="2169"/>
                      </a:cubicBezTo>
                      <a:cubicBezTo>
                        <a:pt x="7" y="2105"/>
                        <a:pt x="0" y="2047"/>
                        <a:pt x="38" y="1976"/>
                      </a:cubicBezTo>
                      <a:cubicBezTo>
                        <a:pt x="116" y="1827"/>
                        <a:pt x="133" y="1667"/>
                        <a:pt x="91" y="1504"/>
                      </a:cubicBezTo>
                      <a:cubicBezTo>
                        <a:pt x="72" y="1429"/>
                        <a:pt x="86" y="1372"/>
                        <a:pt x="145" y="1317"/>
                      </a:cubicBezTo>
                      <a:cubicBezTo>
                        <a:pt x="271" y="1201"/>
                        <a:pt x="336" y="1054"/>
                        <a:pt x="360" y="883"/>
                      </a:cubicBezTo>
                      <a:cubicBezTo>
                        <a:pt x="367" y="833"/>
                        <a:pt x="411" y="769"/>
                        <a:pt x="455" y="748"/>
                      </a:cubicBezTo>
                      <a:cubicBezTo>
                        <a:pt x="617" y="670"/>
                        <a:pt x="735" y="557"/>
                        <a:pt x="820" y="400"/>
                      </a:cubicBezTo>
                      <a:cubicBezTo>
                        <a:pt x="844" y="355"/>
                        <a:pt x="908" y="311"/>
                        <a:pt x="957" y="307"/>
                      </a:cubicBezTo>
                      <a:cubicBezTo>
                        <a:pt x="1136" y="290"/>
                        <a:pt x="1285" y="223"/>
                        <a:pt x="1418" y="103"/>
                      </a:cubicBezTo>
                      <a:cubicBezTo>
                        <a:pt x="1455" y="71"/>
                        <a:pt x="1531" y="55"/>
                        <a:pt x="1579" y="68"/>
                      </a:cubicBezTo>
                      <a:cubicBezTo>
                        <a:pt x="1749" y="111"/>
                        <a:pt x="1912" y="107"/>
                        <a:pt x="2071" y="31"/>
                      </a:cubicBezTo>
                      <a:cubicBezTo>
                        <a:pt x="2137" y="0"/>
                        <a:pt x="2191" y="10"/>
                        <a:pt x="2247" y="54"/>
                      </a:cubicBezTo>
                      <a:cubicBezTo>
                        <a:pt x="2383" y="160"/>
                        <a:pt x="2539" y="206"/>
                        <a:pt x="2710" y="192"/>
                      </a:cubicBezTo>
                      <a:cubicBezTo>
                        <a:pt x="2782" y="186"/>
                        <a:pt x="2832" y="207"/>
                        <a:pt x="2870" y="268"/>
                      </a:cubicBezTo>
                      <a:cubicBezTo>
                        <a:pt x="2964" y="417"/>
                        <a:pt x="3096" y="516"/>
                        <a:pt x="3266" y="562"/>
                      </a:cubicBezTo>
                      <a:cubicBezTo>
                        <a:pt x="3336" y="580"/>
                        <a:pt x="3371" y="622"/>
                        <a:pt x="3386" y="692"/>
                      </a:cubicBezTo>
                      <a:cubicBezTo>
                        <a:pt x="3423" y="860"/>
                        <a:pt x="3511" y="997"/>
                        <a:pt x="3653" y="1095"/>
                      </a:cubicBezTo>
                      <a:cubicBezTo>
                        <a:pt x="3715" y="1139"/>
                        <a:pt x="3736" y="1192"/>
                        <a:pt x="3727" y="1266"/>
                      </a:cubicBezTo>
                      <a:cubicBezTo>
                        <a:pt x="3705" y="1441"/>
                        <a:pt x="3750" y="1597"/>
                        <a:pt x="3842" y="1747"/>
                      </a:cubicBezTo>
                      <a:cubicBezTo>
                        <a:pt x="3868" y="1789"/>
                        <a:pt x="3873" y="1867"/>
                        <a:pt x="3852" y="1912"/>
                      </a:cubicBezTo>
                      <a:cubicBezTo>
                        <a:pt x="3776" y="2075"/>
                        <a:pt x="3764" y="2238"/>
                        <a:pt x="3797" y="2413"/>
                      </a:cubicBezTo>
                      <a:cubicBezTo>
                        <a:pt x="3806" y="2462"/>
                        <a:pt x="3783" y="2535"/>
                        <a:pt x="3748" y="2572"/>
                      </a:cubicBezTo>
                      <a:cubicBezTo>
                        <a:pt x="3627" y="2698"/>
                        <a:pt x="3547" y="2840"/>
                        <a:pt x="3533" y="3016"/>
                      </a:cubicBezTo>
                      <a:cubicBezTo>
                        <a:pt x="3527" y="3086"/>
                        <a:pt x="3495" y="3132"/>
                        <a:pt x="3428" y="3159"/>
                      </a:cubicBezTo>
                      <a:cubicBezTo>
                        <a:pt x="3268" y="3225"/>
                        <a:pt x="3150" y="3337"/>
                        <a:pt x="3077" y="3493"/>
                      </a:cubicBezTo>
                      <a:cubicBezTo>
                        <a:pt x="3045" y="3561"/>
                        <a:pt x="3000" y="3593"/>
                        <a:pt x="2923" y="3596"/>
                      </a:cubicBezTo>
                      <a:cubicBezTo>
                        <a:pt x="2755" y="3603"/>
                        <a:pt x="2608" y="3667"/>
                        <a:pt x="2488" y="3786"/>
                      </a:cubicBezTo>
                      <a:cubicBezTo>
                        <a:pt x="2432" y="3842"/>
                        <a:pt x="2376" y="3858"/>
                        <a:pt x="2300" y="3833"/>
                      </a:cubicBezTo>
                      <a:cubicBezTo>
                        <a:pt x="2143" y="3780"/>
                        <a:pt x="1986" y="3791"/>
                        <a:pt x="1836" y="3860"/>
                      </a:cubicBezTo>
                      <a:cubicBezTo>
                        <a:pt x="1760" y="3895"/>
                        <a:pt x="1700" y="3890"/>
                        <a:pt x="1634" y="3839"/>
                      </a:cubicBezTo>
                      <a:cubicBezTo>
                        <a:pt x="1503" y="3738"/>
                        <a:pt x="1353" y="3693"/>
                        <a:pt x="1188" y="3707"/>
                      </a:cubicBezTo>
                      <a:cubicBezTo>
                        <a:pt x="1104" y="3714"/>
                        <a:pt x="1051" y="3685"/>
                        <a:pt x="1007" y="3614"/>
                      </a:cubicBezTo>
                      <a:cubicBezTo>
                        <a:pt x="921" y="3478"/>
                        <a:pt x="796" y="3385"/>
                        <a:pt x="641" y="3342"/>
                      </a:cubicBezTo>
                      <a:cubicBezTo>
                        <a:pt x="561" y="3320"/>
                        <a:pt x="517" y="3281"/>
                        <a:pt x="499" y="3197"/>
                      </a:cubicBezTo>
                      <a:cubicBezTo>
                        <a:pt x="470" y="3053"/>
                        <a:pt x="398" y="2925"/>
                        <a:pt x="280" y="2839"/>
                      </a:cubicBezTo>
                      <a:cubicBezTo>
                        <a:pt x="183" y="2768"/>
                        <a:pt x="133" y="2694"/>
                        <a:pt x="167" y="2589"/>
                      </a:cubicBezTo>
                      <a:close/>
                      <a:moveTo>
                        <a:pt x="1941" y="3744"/>
                      </a:moveTo>
                      <a:cubicBezTo>
                        <a:pt x="2036" y="3735"/>
                        <a:pt x="2132" y="3730"/>
                        <a:pt x="2225" y="3714"/>
                      </a:cubicBezTo>
                      <a:cubicBezTo>
                        <a:pt x="3241" y="3541"/>
                        <a:pt x="3888" y="2510"/>
                        <a:pt x="3623" y="1489"/>
                      </a:cubicBezTo>
                      <a:cubicBezTo>
                        <a:pt x="3393" y="607"/>
                        <a:pt x="2572" y="52"/>
                        <a:pt x="1687" y="180"/>
                      </a:cubicBezTo>
                      <a:cubicBezTo>
                        <a:pt x="900" y="294"/>
                        <a:pt x="293" y="962"/>
                        <a:pt x="214" y="1801"/>
                      </a:cubicBezTo>
                      <a:cubicBezTo>
                        <a:pt x="117" y="2826"/>
                        <a:pt x="927" y="3736"/>
                        <a:pt x="1941" y="3744"/>
                      </a:cubicBezTo>
                      <a:close/>
                    </a:path>
                  </a:pathLst>
                </a:custGeom>
                <a:gradFill>
                  <a:gsLst>
                    <a:gs pos="21000">
                      <a:srgbClr val="C1151B">
                        <a:lumMod val="50000"/>
                        <a:lumOff val="50000"/>
                      </a:srgbClr>
                    </a:gs>
                    <a:gs pos="95000">
                      <a:srgbClr val="C1151B"/>
                    </a:gs>
                  </a:gsLst>
                  <a:lin ang="30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  <p:sp>
              <p:nvSpPr>
                <p:cNvPr id="300" name="iconfont-10043-4933152">
                  <a:extLst>
                    <a:ext uri="{FF2B5EF4-FFF2-40B4-BE49-F238E27FC236}">
                      <a16:creationId xmlns:a16="http://schemas.microsoft.com/office/drawing/2014/main" id="{4139DE6E-D2FF-D25F-6849-EA419F8B3E14}"/>
                    </a:ext>
                  </a:extLst>
                </p:cNvPr>
                <p:cNvSpPr/>
                <p:nvPr/>
              </p:nvSpPr>
              <p:spPr>
                <a:xfrm>
                  <a:off x="956149" y="2436082"/>
                  <a:ext cx="63604" cy="45844"/>
                </a:xfrm>
                <a:custGeom>
                  <a:avLst/>
                  <a:gdLst>
                    <a:gd name="T0" fmla="*/ 1470 w 3825"/>
                    <a:gd name="T1" fmla="*/ 2757 h 2757"/>
                    <a:gd name="T2" fmla="*/ 0 w 3825"/>
                    <a:gd name="T3" fmla="*/ 1287 h 2757"/>
                    <a:gd name="T4" fmla="*/ 402 w 3825"/>
                    <a:gd name="T5" fmla="*/ 884 h 2757"/>
                    <a:gd name="T6" fmla="*/ 1470 w 3825"/>
                    <a:gd name="T7" fmla="*/ 1953 h 2757"/>
                    <a:gd name="T8" fmla="*/ 3423 w 3825"/>
                    <a:gd name="T9" fmla="*/ 0 h 2757"/>
                    <a:gd name="T10" fmla="*/ 3825 w 3825"/>
                    <a:gd name="T11" fmla="*/ 402 h 2757"/>
                    <a:gd name="T12" fmla="*/ 1470 w 3825"/>
                    <a:gd name="T13" fmla="*/ 2757 h 2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25" h="2757">
                      <a:moveTo>
                        <a:pt x="1470" y="2757"/>
                      </a:moveTo>
                      <a:lnTo>
                        <a:pt x="0" y="1287"/>
                      </a:lnTo>
                      <a:lnTo>
                        <a:pt x="402" y="884"/>
                      </a:lnTo>
                      <a:lnTo>
                        <a:pt x="1470" y="1953"/>
                      </a:lnTo>
                      <a:lnTo>
                        <a:pt x="3423" y="0"/>
                      </a:lnTo>
                      <a:lnTo>
                        <a:pt x="3825" y="402"/>
                      </a:lnTo>
                      <a:lnTo>
                        <a:pt x="1470" y="2757"/>
                      </a:lnTo>
                      <a:close/>
                    </a:path>
                  </a:pathLst>
                </a:cu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 Light"/>
                    <a:ea typeface="阿里巴巴普惠体 M"/>
                    <a:cs typeface="+mn-cs"/>
                  </a:endParaRPr>
                </a:p>
              </p:txBody>
            </p:sp>
          </p:grpSp>
        </p:grpSp>
        <p:sp>
          <p:nvSpPr>
            <p:cNvPr id="292" name="矩形: 圆角 291">
              <a:extLst>
                <a:ext uri="{FF2B5EF4-FFF2-40B4-BE49-F238E27FC236}">
                  <a16:creationId xmlns:a16="http://schemas.microsoft.com/office/drawing/2014/main" id="{DFBCEF7E-C1D2-0B2E-287C-780033AC3A19}"/>
                </a:ext>
              </a:extLst>
            </p:cNvPr>
            <p:cNvSpPr/>
            <p:nvPr/>
          </p:nvSpPr>
          <p:spPr>
            <a:xfrm>
              <a:off x="1000361" y="2294015"/>
              <a:ext cx="3147095" cy="1830724"/>
            </a:xfrm>
            <a:prstGeom prst="roundRect">
              <a:avLst>
                <a:gd name="adj" fmla="val 4180"/>
              </a:avLst>
            </a:prstGeom>
            <a:blipFill>
              <a:blip r:embed="rId10"/>
              <a:stretch>
                <a:fillRect/>
              </a:stretch>
            </a:blipFill>
            <a:ln>
              <a:noFill/>
            </a:ln>
            <a:effectLst>
              <a:outerShdw blurRad="127000" dist="127000" dir="2700000" sx="97000" sy="97000" algn="tl" rotWithShape="0">
                <a:srgbClr val="9E2B39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93" name="文本框 292">
              <a:extLst>
                <a:ext uri="{FF2B5EF4-FFF2-40B4-BE49-F238E27FC236}">
                  <a16:creationId xmlns:a16="http://schemas.microsoft.com/office/drawing/2014/main" id="{1E776629-9EE6-E461-F320-4E92BF81F9B5}"/>
                </a:ext>
              </a:extLst>
            </p:cNvPr>
            <p:cNvSpPr txBox="1"/>
            <p:nvPr/>
          </p:nvSpPr>
          <p:spPr>
            <a:xfrm>
              <a:off x="981571" y="4505631"/>
              <a:ext cx="2726829" cy="1178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F29209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</a:rPr>
                <a:t>1.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</a:rPr>
                <a:t>聘请十年以上工龄的老师傅，对工艺是非常熟悉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F29209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</a:rPr>
                <a:t>2.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/>
                  <a:ea typeface="阿里巴巴普惠体 M"/>
                  <a:cs typeface="+mn-cs"/>
                </a:rPr>
                <a:t>公司的施工管理队伍强大，对施工都是非常熟悉的</a:t>
              </a: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0D949CCF-A3AE-4919-E51C-FB9AE47DBD41}"/>
              </a:ext>
            </a:extLst>
          </p:cNvPr>
          <p:cNvGrpSpPr/>
          <p:nvPr/>
        </p:nvGrpSpPr>
        <p:grpSpPr>
          <a:xfrm>
            <a:off x="10074796" y="630276"/>
            <a:ext cx="1444104" cy="427306"/>
            <a:chOff x="1715067" y="1212794"/>
            <a:chExt cx="8883160" cy="2628498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A1737A10-2408-72C9-773E-FAB39D092C5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8D45EC6-94A9-B4B9-FD5B-8A8560047FE5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9D59AF0D-8ACC-BE08-38D4-159C4D31CC33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E85C90B8-5226-30EE-49D7-5EAE5D4DBF6C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89D6EBD-A6F9-E66C-55EB-C3F312443AA3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35" name="椭圆 234">
                <a:extLst>
                  <a:ext uri="{FF2B5EF4-FFF2-40B4-BE49-F238E27FC236}">
                    <a16:creationId xmlns:a16="http://schemas.microsoft.com/office/drawing/2014/main" id="{F2E3F734-8E2A-3B74-3887-772396771D66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296F12D-DBAF-AF77-5BDF-D368E858CD3A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57B9AFA1-5A8B-9AC9-55C4-9FFE74ED1843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227" name="TextBox 72">
              <a:extLst>
                <a:ext uri="{FF2B5EF4-FFF2-40B4-BE49-F238E27FC236}">
                  <a16:creationId xmlns:a16="http://schemas.microsoft.com/office/drawing/2014/main" id="{708E191F-DECD-CC92-A23B-25E8C02A042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cs typeface="+mn-cs"/>
              </a:endParaRPr>
            </a:p>
          </p:txBody>
        </p:sp>
        <p:sp>
          <p:nvSpPr>
            <p:cNvPr id="228" name="TextBox 76">
              <a:extLst>
                <a:ext uri="{FF2B5EF4-FFF2-40B4-BE49-F238E27FC236}">
                  <a16:creationId xmlns:a16="http://schemas.microsoft.com/office/drawing/2014/main" id="{FD9A024E-2DE0-3030-6B7D-EB5306DE9EC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 SemiBold" panose="00000700000000000000" pitchFamily="50" charset="0"/>
                <a:ea typeface="阿里巴巴普惠体 M"/>
                <a:cs typeface="Poppins SemiBold" panose="00000700000000000000" pitchFamily="50" charset="0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52BB734A-92F6-96C2-6C3E-4D226E922CE1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30" name="矩形: 圆角 229">
              <a:extLst>
                <a:ext uri="{FF2B5EF4-FFF2-40B4-BE49-F238E27FC236}">
                  <a16:creationId xmlns:a16="http://schemas.microsoft.com/office/drawing/2014/main" id="{D40D5A0A-4858-4378-F23D-BB0D65F3C947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</p:grpSp>
      <p:sp>
        <p:nvSpPr>
          <p:cNvPr id="239" name="矩形 238">
            <a:extLst>
              <a:ext uri="{FF2B5EF4-FFF2-40B4-BE49-F238E27FC236}">
                <a16:creationId xmlns:a16="http://schemas.microsoft.com/office/drawing/2014/main" id="{622E2F4E-B08C-86D1-B447-AC4BC8BA9007}"/>
              </a:ext>
            </a:extLst>
          </p:cNvPr>
          <p:cNvSpPr/>
          <p:nvPr/>
        </p:nvSpPr>
        <p:spPr>
          <a:xfrm>
            <a:off x="-2093" y="579949"/>
            <a:ext cx="625980" cy="527960"/>
          </a:xfrm>
          <a:prstGeom prst="rect">
            <a:avLst/>
          </a:pr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90652CF0-1398-64F6-799E-55E63584DEA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6170244"/>
            <a:ext cx="12188952" cy="687756"/>
          </a:xfrm>
          <a:prstGeom prst="rect">
            <a:avLst/>
          </a:prstGeom>
        </p:spPr>
      </p:pic>
      <p:sp>
        <p:nvSpPr>
          <p:cNvPr id="87" name="矩形 86">
            <a:extLst>
              <a:ext uri="{FF2B5EF4-FFF2-40B4-BE49-F238E27FC236}">
                <a16:creationId xmlns:a16="http://schemas.microsoft.com/office/drawing/2014/main" id="{48C7D92F-A266-9E40-C78F-725465EEC9BC}"/>
              </a:ext>
            </a:extLst>
          </p:cNvPr>
          <p:cNvSpPr/>
          <p:nvPr/>
        </p:nvSpPr>
        <p:spPr>
          <a:xfrm flipV="1">
            <a:off x="-2093" y="6160825"/>
            <a:ext cx="12188952" cy="1044537"/>
          </a:xfrm>
          <a:prstGeom prst="rect">
            <a:avLst/>
          </a:prstGeom>
          <a:gradFill>
            <a:gsLst>
              <a:gs pos="3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09C26CF5-9F3E-CCD1-6689-CFED2332DB8A}"/>
              </a:ext>
            </a:extLst>
          </p:cNvPr>
          <p:cNvSpPr txBox="1"/>
          <p:nvPr/>
        </p:nvSpPr>
        <p:spPr>
          <a:xfrm>
            <a:off x="642449" y="55154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Alibaba Sans" panose="020B0503020203040204" pitchFamily="34" charset="0"/>
              </a:rPr>
              <a:t>核心竞争力</a:t>
            </a:r>
          </a:p>
        </p:txBody>
      </p:sp>
    </p:spTree>
    <p:extLst>
      <p:ext uri="{BB962C8B-B14F-4D97-AF65-F5344CB8AC3E}">
        <p14:creationId xmlns:p14="http://schemas.microsoft.com/office/powerpoint/2010/main" val="2686628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6" name="直接箭头连接符 225">
            <a:extLst>
              <a:ext uri="{FF2B5EF4-FFF2-40B4-BE49-F238E27FC236}">
                <a16:creationId xmlns:a16="http://schemas.microsoft.com/office/drawing/2014/main" id="{234F6AB8-6ED2-DEAA-588E-DC460417F250}"/>
              </a:ext>
            </a:extLst>
          </p:cNvPr>
          <p:cNvCxnSpPr>
            <a:cxnSpLocks/>
          </p:cNvCxnSpPr>
          <p:nvPr/>
        </p:nvCxnSpPr>
        <p:spPr>
          <a:xfrm>
            <a:off x="5244065" y="4740355"/>
            <a:ext cx="461967" cy="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3A68B7-98CE-019B-BD7D-36C3F747A35C}"/>
              </a:ext>
            </a:extLst>
          </p:cNvPr>
          <p:cNvGrpSpPr/>
          <p:nvPr/>
        </p:nvGrpSpPr>
        <p:grpSpPr>
          <a:xfrm>
            <a:off x="10074796" y="630276"/>
            <a:ext cx="1444104" cy="427306"/>
            <a:chOff x="1715067" y="1212794"/>
            <a:chExt cx="8883160" cy="262849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A18B670-2D37-EA46-60D4-924D0CD9074C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CAE18D8-3452-7EA0-DD1F-24595382BB71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84B0F0A-B7F5-B7BF-3453-0BB1F0D68AD6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9E453A9-EE90-67CC-0B41-4D7053A5BB49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A37D33F-FD20-872E-3EC6-9C3A10330F92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486154B-4971-E767-FF52-44FEF9FDF36F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1629BB8-2BF9-51A3-5A46-B6E34CBA087E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D65B71B-6BFC-ACDA-52AC-2D408D666539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8" name="TextBox 72">
              <a:extLst>
                <a:ext uri="{FF2B5EF4-FFF2-40B4-BE49-F238E27FC236}">
                  <a16:creationId xmlns:a16="http://schemas.microsoft.com/office/drawing/2014/main" id="{C7A1246F-6DE0-6CFE-4CFB-FB731810AF5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cs typeface="+mn-cs"/>
              </a:endParaRPr>
            </a:p>
          </p:txBody>
        </p:sp>
        <p:sp>
          <p:nvSpPr>
            <p:cNvPr id="9" name="TextBox 76">
              <a:extLst>
                <a:ext uri="{FF2B5EF4-FFF2-40B4-BE49-F238E27FC236}">
                  <a16:creationId xmlns:a16="http://schemas.microsoft.com/office/drawing/2014/main" id="{4B193BD1-E8E6-9724-E4F0-F077FAB365B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 SemiBold" panose="00000700000000000000" pitchFamily="50" charset="0"/>
                <a:ea typeface="阿里巴巴普惠体 M"/>
                <a:cs typeface="Poppins SemiBold" panose="00000700000000000000" pitchFamily="50" charset="0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5721CAF-4818-E56D-F8F6-F78CB7CE5E3C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BAAA2A61-4612-600D-084B-CCD0392DAE85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53CF3B16-4769-A487-A76D-1D7C8130422A}"/>
              </a:ext>
            </a:extLst>
          </p:cNvPr>
          <p:cNvSpPr/>
          <p:nvPr/>
        </p:nvSpPr>
        <p:spPr>
          <a:xfrm>
            <a:off x="-2093" y="579949"/>
            <a:ext cx="625980" cy="527960"/>
          </a:xfrm>
          <a:prstGeom prst="rect">
            <a:avLst/>
          </a:prstGeom>
          <a:solidFill>
            <a:srgbClr val="C11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84DC3CF-9A2A-D419-7E6D-50923BF6A525}"/>
              </a:ext>
            </a:extLst>
          </p:cNvPr>
          <p:cNvSpPr txBox="1"/>
          <p:nvPr/>
        </p:nvSpPr>
        <p:spPr>
          <a:xfrm>
            <a:off x="642449" y="55154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Alibaba Sans" panose="020B0503020203040204" pitchFamily="34" charset="0"/>
              </a:rPr>
              <a:t>商业模式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640E3A3-370D-8D32-A4C9-FE8D535A8EE6}"/>
              </a:ext>
            </a:extLst>
          </p:cNvPr>
          <p:cNvSpPr/>
          <p:nvPr/>
        </p:nvSpPr>
        <p:spPr>
          <a:xfrm>
            <a:off x="3474275" y="4506555"/>
            <a:ext cx="1712405" cy="5110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500000" scaled="0"/>
            <a:tileRect/>
          </a:gradFill>
          <a:ln w="38100">
            <a:solidFill>
              <a:schemeClr val="bg1"/>
            </a:solidFill>
          </a:ln>
          <a:effectLst>
            <a:outerShdw blurRad="127000" dist="127000" dir="5400000" sx="98000" sy="98000" algn="t" rotWithShape="0">
              <a:srgbClr val="C1151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盈利收入</a:t>
            </a: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A261C62C-C678-06E2-6528-EDCD4A606AD7}"/>
              </a:ext>
            </a:extLst>
          </p:cNvPr>
          <p:cNvGrpSpPr/>
          <p:nvPr/>
        </p:nvGrpSpPr>
        <p:grpSpPr>
          <a:xfrm>
            <a:off x="127991" y="1859829"/>
            <a:ext cx="1294875" cy="3574489"/>
            <a:chOff x="769394" y="2180407"/>
            <a:chExt cx="877848" cy="2423290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5D5FA578-8565-D51A-7283-68E0186E932B}"/>
                </a:ext>
              </a:extLst>
            </p:cNvPr>
            <p:cNvGrpSpPr/>
            <p:nvPr/>
          </p:nvGrpSpPr>
          <p:grpSpPr>
            <a:xfrm rot="16200000">
              <a:off x="-3327" y="2953128"/>
              <a:ext cx="2423290" cy="877848"/>
              <a:chOff x="6569979" y="7213972"/>
              <a:chExt cx="3023005" cy="1095098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C28EDCA7-5B6D-137E-9C5D-95D597AA13CF}"/>
                  </a:ext>
                </a:extLst>
              </p:cNvPr>
              <p:cNvSpPr/>
              <p:nvPr/>
            </p:nvSpPr>
            <p:spPr>
              <a:xfrm>
                <a:off x="6569979" y="7213972"/>
                <a:ext cx="3023005" cy="1095098"/>
              </a:xfrm>
              <a:prstGeom prst="roundRect">
                <a:avLst>
                  <a:gd name="adj" fmla="val 50000"/>
                </a:avLst>
              </a:prstGeom>
              <a:noFill/>
              <a:ln w="127000">
                <a:gradFill>
                  <a:gsLst>
                    <a:gs pos="0">
                      <a:srgbClr val="F17F82">
                        <a:alpha val="10000"/>
                      </a:srgbClr>
                    </a:gs>
                    <a:gs pos="89000">
                      <a:srgbClr val="F17F82">
                        <a:alpha val="0"/>
                      </a:srgbClr>
                    </a:gs>
                    <a:gs pos="11000">
                      <a:srgbClr val="F17F82">
                        <a:alpha val="0"/>
                      </a:srgbClr>
                    </a:gs>
                    <a:gs pos="50000">
                      <a:srgbClr val="F17F82">
                        <a:alpha val="0"/>
                      </a:srgbClr>
                    </a:gs>
                    <a:gs pos="100000">
                      <a:srgbClr val="F17F82">
                        <a:alpha val="10000"/>
                      </a:srgb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98FF1783-1CA5-CFE5-E80D-71F05C9CE56A}"/>
                  </a:ext>
                </a:extLst>
              </p:cNvPr>
              <p:cNvSpPr/>
              <p:nvPr/>
            </p:nvSpPr>
            <p:spPr>
              <a:xfrm>
                <a:off x="6794871" y="7313830"/>
                <a:ext cx="2573221" cy="895379"/>
              </a:xfrm>
              <a:prstGeom prst="roundRect">
                <a:avLst>
                  <a:gd name="adj" fmla="val 50000"/>
                </a:avLst>
              </a:prstGeom>
              <a:noFill/>
              <a:ln w="127000">
                <a:gradFill>
                  <a:gsLst>
                    <a:gs pos="0">
                      <a:srgbClr val="F17F82">
                        <a:alpha val="20000"/>
                      </a:srgbClr>
                    </a:gs>
                    <a:gs pos="89000">
                      <a:srgbClr val="F17F82">
                        <a:alpha val="0"/>
                      </a:srgbClr>
                    </a:gs>
                    <a:gs pos="11000">
                      <a:srgbClr val="F17F82">
                        <a:alpha val="0"/>
                      </a:srgbClr>
                    </a:gs>
                    <a:gs pos="50000">
                      <a:srgbClr val="F17F82">
                        <a:alpha val="0"/>
                      </a:srgbClr>
                    </a:gs>
                    <a:gs pos="100000">
                      <a:srgbClr val="F17F82">
                        <a:alpha val="20000"/>
                      </a:srgb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7AE67DED-E9EB-C805-1E50-16448530B4B2}"/>
                  </a:ext>
                </a:extLst>
              </p:cNvPr>
              <p:cNvSpPr/>
              <p:nvPr/>
            </p:nvSpPr>
            <p:spPr>
              <a:xfrm>
                <a:off x="6849578" y="7393892"/>
                <a:ext cx="2463807" cy="73525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1151B"/>
                  </a:gs>
                  <a:gs pos="100000">
                    <a:srgbClr val="9E2B39"/>
                  </a:gs>
                </a:gsLst>
                <a:lin ang="2700000" scaled="0"/>
                <a:tileRect/>
              </a:gradFill>
              <a:ln w="38100">
                <a:solidFill>
                  <a:schemeClr val="bg1"/>
                </a:solidFill>
              </a:ln>
              <a:effectLst>
                <a:outerShdw blurRad="127000" dist="127000" dir="5400000" sx="98000" sy="98000" algn="t" rotWithShape="0">
                  <a:srgbClr val="C1151B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+mn-cs"/>
                </a:endParaRPr>
              </a:p>
            </p:txBody>
          </p:sp>
        </p:grp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BE76C9A3-6A28-59AC-2DF1-FB141014540E}"/>
                </a:ext>
              </a:extLst>
            </p:cNvPr>
            <p:cNvSpPr txBox="1"/>
            <p:nvPr/>
          </p:nvSpPr>
          <p:spPr>
            <a:xfrm>
              <a:off x="987159" y="2686975"/>
              <a:ext cx="417308" cy="141015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+mn-cs"/>
                </a:rPr>
                <a:t>红樱桃装饰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A88ABCD2-6C40-F169-C9EB-513369279BBB}"/>
              </a:ext>
            </a:extLst>
          </p:cNvPr>
          <p:cNvGrpSpPr/>
          <p:nvPr/>
        </p:nvGrpSpPr>
        <p:grpSpPr>
          <a:xfrm flipV="1">
            <a:off x="1469801" y="2354571"/>
            <a:ext cx="430411" cy="479805"/>
            <a:chOff x="1314981" y="5038277"/>
            <a:chExt cx="549491" cy="1068097"/>
          </a:xfrm>
        </p:grpSpPr>
        <p:sp>
          <p:nvSpPr>
            <p:cNvPr id="137" name="矩形: 单圆角 128">
              <a:extLst>
                <a:ext uri="{FF2B5EF4-FFF2-40B4-BE49-F238E27FC236}">
                  <a16:creationId xmlns:a16="http://schemas.microsoft.com/office/drawing/2014/main" id="{17B90234-4851-A845-2A17-3CFA7F4ED70C}"/>
                </a:ext>
              </a:extLst>
            </p:cNvPr>
            <p:cNvSpPr/>
            <p:nvPr/>
          </p:nvSpPr>
          <p:spPr>
            <a:xfrm rot="10800000">
              <a:off x="1314985" y="5284788"/>
              <a:ext cx="479642" cy="784253"/>
            </a:xfrm>
            <a:custGeom>
              <a:avLst/>
              <a:gdLst>
                <a:gd name="connsiteX0" fmla="*/ 0 w 549492"/>
                <a:gd name="connsiteY0" fmla="*/ 0 h 781078"/>
                <a:gd name="connsiteX1" fmla="*/ 397585 w 549492"/>
                <a:gd name="connsiteY1" fmla="*/ 0 h 781078"/>
                <a:gd name="connsiteX2" fmla="*/ 549492 w 549492"/>
                <a:gd name="connsiteY2" fmla="*/ 151907 h 781078"/>
                <a:gd name="connsiteX3" fmla="*/ 549492 w 549492"/>
                <a:gd name="connsiteY3" fmla="*/ 781078 h 781078"/>
                <a:gd name="connsiteX4" fmla="*/ 0 w 549492"/>
                <a:gd name="connsiteY4" fmla="*/ 781078 h 781078"/>
                <a:gd name="connsiteX5" fmla="*/ 0 w 549492"/>
                <a:gd name="connsiteY5" fmla="*/ 0 h 781078"/>
                <a:gd name="connsiteX0" fmla="*/ 0 w 549492"/>
                <a:gd name="connsiteY0" fmla="*/ 781078 h 872518"/>
                <a:gd name="connsiteX1" fmla="*/ 0 w 549492"/>
                <a:gd name="connsiteY1" fmla="*/ 0 h 872518"/>
                <a:gd name="connsiteX2" fmla="*/ 397585 w 549492"/>
                <a:gd name="connsiteY2" fmla="*/ 0 h 872518"/>
                <a:gd name="connsiteX3" fmla="*/ 549492 w 549492"/>
                <a:gd name="connsiteY3" fmla="*/ 151907 h 872518"/>
                <a:gd name="connsiteX4" fmla="*/ 549492 w 549492"/>
                <a:gd name="connsiteY4" fmla="*/ 781078 h 872518"/>
                <a:gd name="connsiteX5" fmla="*/ 91440 w 549492"/>
                <a:gd name="connsiteY5" fmla="*/ 872518 h 872518"/>
                <a:gd name="connsiteX0" fmla="*/ 0 w 549492"/>
                <a:gd name="connsiteY0" fmla="*/ 781078 h 781078"/>
                <a:gd name="connsiteX1" fmla="*/ 0 w 549492"/>
                <a:gd name="connsiteY1" fmla="*/ 0 h 781078"/>
                <a:gd name="connsiteX2" fmla="*/ 397585 w 549492"/>
                <a:gd name="connsiteY2" fmla="*/ 0 h 781078"/>
                <a:gd name="connsiteX3" fmla="*/ 549492 w 549492"/>
                <a:gd name="connsiteY3" fmla="*/ 151907 h 781078"/>
                <a:gd name="connsiteX4" fmla="*/ 549492 w 549492"/>
                <a:gd name="connsiteY4" fmla="*/ 781078 h 781078"/>
                <a:gd name="connsiteX0" fmla="*/ 0 w 549492"/>
                <a:gd name="connsiteY0" fmla="*/ 0 h 781078"/>
                <a:gd name="connsiteX1" fmla="*/ 397585 w 549492"/>
                <a:gd name="connsiteY1" fmla="*/ 0 h 781078"/>
                <a:gd name="connsiteX2" fmla="*/ 549492 w 549492"/>
                <a:gd name="connsiteY2" fmla="*/ 151907 h 781078"/>
                <a:gd name="connsiteX3" fmla="*/ 549492 w 549492"/>
                <a:gd name="connsiteY3" fmla="*/ 781078 h 781078"/>
                <a:gd name="connsiteX0" fmla="*/ 0 w 479642"/>
                <a:gd name="connsiteY0" fmla="*/ 0 h 784253"/>
                <a:gd name="connsiteX1" fmla="*/ 327735 w 479642"/>
                <a:gd name="connsiteY1" fmla="*/ 3175 h 784253"/>
                <a:gd name="connsiteX2" fmla="*/ 479642 w 479642"/>
                <a:gd name="connsiteY2" fmla="*/ 155082 h 784253"/>
                <a:gd name="connsiteX3" fmla="*/ 479642 w 479642"/>
                <a:gd name="connsiteY3" fmla="*/ 784253 h 78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642" h="784253">
                  <a:moveTo>
                    <a:pt x="0" y="0"/>
                  </a:moveTo>
                  <a:lnTo>
                    <a:pt x="327735" y="3175"/>
                  </a:lnTo>
                  <a:cubicBezTo>
                    <a:pt x="411631" y="3175"/>
                    <a:pt x="479642" y="71186"/>
                    <a:pt x="479642" y="155082"/>
                  </a:cubicBezTo>
                  <a:lnTo>
                    <a:pt x="479642" y="784253"/>
                  </a:lnTo>
                </a:path>
              </a:pathLst>
            </a:custGeom>
            <a:noFill/>
            <a:ln>
              <a:solidFill>
                <a:srgbClr val="CD3A5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9C4AB22C-2A0B-6C64-FACB-5E41BEEC62F2}"/>
                </a:ext>
              </a:extLst>
            </p:cNvPr>
            <p:cNvGrpSpPr/>
            <p:nvPr/>
          </p:nvGrpSpPr>
          <p:grpSpPr>
            <a:xfrm rot="5400000" flipV="1">
              <a:off x="1055678" y="5297580"/>
              <a:ext cx="1068097" cy="549491"/>
              <a:chOff x="7749030" y="9554566"/>
              <a:chExt cx="1222254" cy="1124547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4133A26-303E-07F6-224C-EB41BD59A08A}"/>
                  </a:ext>
                </a:extLst>
              </p:cNvPr>
              <p:cNvSpPr/>
              <p:nvPr/>
            </p:nvSpPr>
            <p:spPr>
              <a:xfrm>
                <a:off x="7749030" y="9554566"/>
                <a:ext cx="455004" cy="81765"/>
              </a:xfrm>
              <a:custGeom>
                <a:avLst/>
                <a:gdLst>
                  <a:gd name="connsiteX0" fmla="*/ 0 w 334433"/>
                  <a:gd name="connsiteY0" fmla="*/ 0 h 0"/>
                  <a:gd name="connsiteX1" fmla="*/ 334433 w 334433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4433">
                    <a:moveTo>
                      <a:pt x="0" y="0"/>
                    </a:moveTo>
                    <a:lnTo>
                      <a:pt x="334433" y="0"/>
                    </a:lnTo>
                  </a:path>
                </a:pathLst>
              </a:custGeom>
              <a:noFill/>
              <a:ln>
                <a:solidFill>
                  <a:srgbClr val="CD3A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41" name="等腰三角形 140">
                <a:extLst>
                  <a:ext uri="{FF2B5EF4-FFF2-40B4-BE49-F238E27FC236}">
                    <a16:creationId xmlns:a16="http://schemas.microsoft.com/office/drawing/2014/main" id="{57C8286B-0843-2FDC-1F8D-1EFD1B278C1C}"/>
                  </a:ext>
                </a:extLst>
              </p:cNvPr>
              <p:cNvSpPr/>
              <p:nvPr/>
            </p:nvSpPr>
            <p:spPr>
              <a:xfrm rot="10800000">
                <a:off x="8879209" y="10599738"/>
                <a:ext cx="92075" cy="79375"/>
              </a:xfrm>
              <a:prstGeom prst="triangle">
                <a:avLst/>
              </a:prstGeom>
              <a:solidFill>
                <a:srgbClr val="CD3A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</p:grp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2F77102-25A7-EFA5-CD5E-6225CAEAEDEA}"/>
              </a:ext>
            </a:extLst>
          </p:cNvPr>
          <p:cNvGrpSpPr/>
          <p:nvPr/>
        </p:nvGrpSpPr>
        <p:grpSpPr>
          <a:xfrm>
            <a:off x="1942567" y="4457018"/>
            <a:ext cx="740703" cy="723485"/>
            <a:chOff x="2395596" y="1219880"/>
            <a:chExt cx="847606" cy="827903"/>
          </a:xfrm>
        </p:grpSpPr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8D57763F-F376-1083-B759-76F25FF39D85}"/>
                </a:ext>
              </a:extLst>
            </p:cNvPr>
            <p:cNvSpPr/>
            <p:nvPr/>
          </p:nvSpPr>
          <p:spPr>
            <a:xfrm>
              <a:off x="2405447" y="1219880"/>
              <a:ext cx="827903" cy="827903"/>
            </a:xfrm>
            <a:prstGeom prst="ellipse">
              <a:avLst/>
            </a:prstGeom>
            <a:gradFill>
              <a:gsLst>
                <a:gs pos="38000">
                  <a:schemeClr val="accent2">
                    <a:lumMod val="60000"/>
                    <a:lumOff val="4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3E045F83-E332-5FC1-71EA-19D227F12C9D}"/>
                </a:ext>
              </a:extLst>
            </p:cNvPr>
            <p:cNvSpPr txBox="1"/>
            <p:nvPr/>
          </p:nvSpPr>
          <p:spPr>
            <a:xfrm>
              <a:off x="2395596" y="1336823"/>
              <a:ext cx="847606" cy="6691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阿里巴巴普惠体 M" panose="00020600040101010101" pitchFamily="18" charset="-122"/>
                </a:rPr>
                <a:t>盈利模式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0C42A83F-53CB-2BA3-CBF0-E227E86504F0}"/>
              </a:ext>
            </a:extLst>
          </p:cNvPr>
          <p:cNvGrpSpPr/>
          <p:nvPr/>
        </p:nvGrpSpPr>
        <p:grpSpPr>
          <a:xfrm>
            <a:off x="1468713" y="4357029"/>
            <a:ext cx="375439" cy="479805"/>
            <a:chOff x="1314981" y="5038277"/>
            <a:chExt cx="549491" cy="1068097"/>
          </a:xfrm>
        </p:grpSpPr>
        <p:sp>
          <p:nvSpPr>
            <p:cNvPr id="180" name="矩形: 单圆角 128">
              <a:extLst>
                <a:ext uri="{FF2B5EF4-FFF2-40B4-BE49-F238E27FC236}">
                  <a16:creationId xmlns:a16="http://schemas.microsoft.com/office/drawing/2014/main" id="{C50DAF07-D98B-A73F-E46F-6896D1C84EE1}"/>
                </a:ext>
              </a:extLst>
            </p:cNvPr>
            <p:cNvSpPr/>
            <p:nvPr/>
          </p:nvSpPr>
          <p:spPr>
            <a:xfrm rot="10800000">
              <a:off x="1314985" y="5284787"/>
              <a:ext cx="479642" cy="784253"/>
            </a:xfrm>
            <a:custGeom>
              <a:avLst/>
              <a:gdLst>
                <a:gd name="connsiteX0" fmla="*/ 0 w 549492"/>
                <a:gd name="connsiteY0" fmla="*/ 0 h 781078"/>
                <a:gd name="connsiteX1" fmla="*/ 397585 w 549492"/>
                <a:gd name="connsiteY1" fmla="*/ 0 h 781078"/>
                <a:gd name="connsiteX2" fmla="*/ 549492 w 549492"/>
                <a:gd name="connsiteY2" fmla="*/ 151907 h 781078"/>
                <a:gd name="connsiteX3" fmla="*/ 549492 w 549492"/>
                <a:gd name="connsiteY3" fmla="*/ 781078 h 781078"/>
                <a:gd name="connsiteX4" fmla="*/ 0 w 549492"/>
                <a:gd name="connsiteY4" fmla="*/ 781078 h 781078"/>
                <a:gd name="connsiteX5" fmla="*/ 0 w 549492"/>
                <a:gd name="connsiteY5" fmla="*/ 0 h 781078"/>
                <a:gd name="connsiteX0" fmla="*/ 0 w 549492"/>
                <a:gd name="connsiteY0" fmla="*/ 781078 h 872518"/>
                <a:gd name="connsiteX1" fmla="*/ 0 w 549492"/>
                <a:gd name="connsiteY1" fmla="*/ 0 h 872518"/>
                <a:gd name="connsiteX2" fmla="*/ 397585 w 549492"/>
                <a:gd name="connsiteY2" fmla="*/ 0 h 872518"/>
                <a:gd name="connsiteX3" fmla="*/ 549492 w 549492"/>
                <a:gd name="connsiteY3" fmla="*/ 151907 h 872518"/>
                <a:gd name="connsiteX4" fmla="*/ 549492 w 549492"/>
                <a:gd name="connsiteY4" fmla="*/ 781078 h 872518"/>
                <a:gd name="connsiteX5" fmla="*/ 91440 w 549492"/>
                <a:gd name="connsiteY5" fmla="*/ 872518 h 872518"/>
                <a:gd name="connsiteX0" fmla="*/ 0 w 549492"/>
                <a:gd name="connsiteY0" fmla="*/ 781078 h 781078"/>
                <a:gd name="connsiteX1" fmla="*/ 0 w 549492"/>
                <a:gd name="connsiteY1" fmla="*/ 0 h 781078"/>
                <a:gd name="connsiteX2" fmla="*/ 397585 w 549492"/>
                <a:gd name="connsiteY2" fmla="*/ 0 h 781078"/>
                <a:gd name="connsiteX3" fmla="*/ 549492 w 549492"/>
                <a:gd name="connsiteY3" fmla="*/ 151907 h 781078"/>
                <a:gd name="connsiteX4" fmla="*/ 549492 w 549492"/>
                <a:gd name="connsiteY4" fmla="*/ 781078 h 781078"/>
                <a:gd name="connsiteX0" fmla="*/ 0 w 549492"/>
                <a:gd name="connsiteY0" fmla="*/ 0 h 781078"/>
                <a:gd name="connsiteX1" fmla="*/ 397585 w 549492"/>
                <a:gd name="connsiteY1" fmla="*/ 0 h 781078"/>
                <a:gd name="connsiteX2" fmla="*/ 549492 w 549492"/>
                <a:gd name="connsiteY2" fmla="*/ 151907 h 781078"/>
                <a:gd name="connsiteX3" fmla="*/ 549492 w 549492"/>
                <a:gd name="connsiteY3" fmla="*/ 781078 h 781078"/>
                <a:gd name="connsiteX0" fmla="*/ 0 w 479642"/>
                <a:gd name="connsiteY0" fmla="*/ 0 h 784253"/>
                <a:gd name="connsiteX1" fmla="*/ 327735 w 479642"/>
                <a:gd name="connsiteY1" fmla="*/ 3175 h 784253"/>
                <a:gd name="connsiteX2" fmla="*/ 479642 w 479642"/>
                <a:gd name="connsiteY2" fmla="*/ 155082 h 784253"/>
                <a:gd name="connsiteX3" fmla="*/ 479642 w 479642"/>
                <a:gd name="connsiteY3" fmla="*/ 784253 h 78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642" h="784253">
                  <a:moveTo>
                    <a:pt x="0" y="0"/>
                  </a:moveTo>
                  <a:lnTo>
                    <a:pt x="327735" y="3175"/>
                  </a:lnTo>
                  <a:cubicBezTo>
                    <a:pt x="411631" y="3175"/>
                    <a:pt x="479642" y="71186"/>
                    <a:pt x="479642" y="155082"/>
                  </a:cubicBezTo>
                  <a:lnTo>
                    <a:pt x="479642" y="784253"/>
                  </a:ln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id="{22E3398F-4D84-85FE-AC6D-981C5D6504C8}"/>
                </a:ext>
              </a:extLst>
            </p:cNvPr>
            <p:cNvGrpSpPr/>
            <p:nvPr/>
          </p:nvGrpSpPr>
          <p:grpSpPr>
            <a:xfrm rot="5400000" flipV="1">
              <a:off x="1055678" y="5297580"/>
              <a:ext cx="1068097" cy="549491"/>
              <a:chOff x="7749030" y="9554566"/>
              <a:chExt cx="1222254" cy="1124547"/>
            </a:xfrm>
          </p:grpSpPr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24A5D5B-9A9B-1231-DEB7-61E6CE17BC94}"/>
                  </a:ext>
                </a:extLst>
              </p:cNvPr>
              <p:cNvSpPr/>
              <p:nvPr/>
            </p:nvSpPr>
            <p:spPr>
              <a:xfrm>
                <a:off x="7749030" y="9554566"/>
                <a:ext cx="455004" cy="81765"/>
              </a:xfrm>
              <a:custGeom>
                <a:avLst/>
                <a:gdLst>
                  <a:gd name="connsiteX0" fmla="*/ 0 w 334433"/>
                  <a:gd name="connsiteY0" fmla="*/ 0 h 0"/>
                  <a:gd name="connsiteX1" fmla="*/ 334433 w 334433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4433">
                    <a:moveTo>
                      <a:pt x="0" y="0"/>
                    </a:moveTo>
                    <a:lnTo>
                      <a:pt x="334433" y="0"/>
                    </a:lnTo>
                  </a:path>
                </a:pathLst>
              </a:cu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83" name="等腰三角形 182">
                <a:extLst>
                  <a:ext uri="{FF2B5EF4-FFF2-40B4-BE49-F238E27FC236}">
                    <a16:creationId xmlns:a16="http://schemas.microsoft.com/office/drawing/2014/main" id="{31337C19-55D2-4C56-750D-E4850F326E92}"/>
                  </a:ext>
                </a:extLst>
              </p:cNvPr>
              <p:cNvSpPr/>
              <p:nvPr/>
            </p:nvSpPr>
            <p:spPr>
              <a:xfrm rot="10800000">
                <a:off x="8879209" y="10599738"/>
                <a:ext cx="92075" cy="793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</p:grpSp>
      </p:grpSp>
      <p:cxnSp>
        <p:nvCxnSpPr>
          <p:cNvPr id="190" name="直接箭头连接符 189">
            <a:extLst>
              <a:ext uri="{FF2B5EF4-FFF2-40B4-BE49-F238E27FC236}">
                <a16:creationId xmlns:a16="http://schemas.microsoft.com/office/drawing/2014/main" id="{59DE519F-DEBF-08FC-6408-690A3F0EE588}"/>
              </a:ext>
            </a:extLst>
          </p:cNvPr>
          <p:cNvCxnSpPr>
            <a:cxnSpLocks/>
          </p:cNvCxnSpPr>
          <p:nvPr/>
        </p:nvCxnSpPr>
        <p:spPr>
          <a:xfrm>
            <a:off x="2746195" y="4820063"/>
            <a:ext cx="496109" cy="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箭头连接符 192">
            <a:extLst>
              <a:ext uri="{FF2B5EF4-FFF2-40B4-BE49-F238E27FC236}">
                <a16:creationId xmlns:a16="http://schemas.microsoft.com/office/drawing/2014/main" id="{1FF87613-C2B9-222D-4FA8-612F5EBB628B}"/>
              </a:ext>
            </a:extLst>
          </p:cNvPr>
          <p:cNvCxnSpPr>
            <a:cxnSpLocks/>
          </p:cNvCxnSpPr>
          <p:nvPr/>
        </p:nvCxnSpPr>
        <p:spPr>
          <a:xfrm>
            <a:off x="6768887" y="2368231"/>
            <a:ext cx="468123" cy="0"/>
          </a:xfrm>
          <a:prstGeom prst="straightConnector1">
            <a:avLst/>
          </a:prstGeom>
          <a:ln>
            <a:solidFill>
              <a:srgbClr val="CD3A5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8E386EBB-B34C-AD29-5A53-2E0EFAA7B041}"/>
              </a:ext>
            </a:extLst>
          </p:cNvPr>
          <p:cNvGrpSpPr/>
          <p:nvPr/>
        </p:nvGrpSpPr>
        <p:grpSpPr>
          <a:xfrm>
            <a:off x="5430914" y="1855158"/>
            <a:ext cx="1380921" cy="1013743"/>
            <a:chOff x="6004431" y="2307718"/>
            <a:chExt cx="3262180" cy="1074348"/>
          </a:xfrm>
        </p:grpSpPr>
        <p:cxnSp>
          <p:nvCxnSpPr>
            <p:cNvPr id="158" name="直接连接符 52">
              <a:extLst>
                <a:ext uri="{FF2B5EF4-FFF2-40B4-BE49-F238E27FC236}">
                  <a16:creationId xmlns:a16="http://schemas.microsoft.com/office/drawing/2014/main" id="{D17D135B-8240-395B-F228-07457D5216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04431" y="2435163"/>
              <a:ext cx="1205802" cy="402339"/>
            </a:xfrm>
            <a:prstGeom prst="curvedConnector3">
              <a:avLst>
                <a:gd name="adj1" fmla="val 50000"/>
              </a:avLst>
            </a:prstGeom>
            <a:noFill/>
            <a:ln w="6350" cap="rnd" cmpd="sng" algn="ctr">
              <a:gradFill>
                <a:gsLst>
                  <a:gs pos="0">
                    <a:srgbClr val="C00000">
                      <a:lumMod val="20000"/>
                      <a:lumOff val="80000"/>
                    </a:srgbClr>
                  </a:gs>
                  <a:gs pos="100000">
                    <a:srgbClr val="C00000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</p:cxnSp>
        <p:cxnSp>
          <p:nvCxnSpPr>
            <p:cNvPr id="159" name="直接连接符 52">
              <a:extLst>
                <a:ext uri="{FF2B5EF4-FFF2-40B4-BE49-F238E27FC236}">
                  <a16:creationId xmlns:a16="http://schemas.microsoft.com/office/drawing/2014/main" id="{C38B217C-8E3C-91A0-5920-33A00D1EBF10}"/>
                </a:ext>
              </a:extLst>
            </p:cNvPr>
            <p:cNvCxnSpPr>
              <a:cxnSpLocks/>
            </p:cNvCxnSpPr>
            <p:nvPr/>
          </p:nvCxnSpPr>
          <p:spPr>
            <a:xfrm>
              <a:off x="6004431" y="2837502"/>
              <a:ext cx="1205802" cy="7390"/>
            </a:xfrm>
            <a:prstGeom prst="curvedConnector3">
              <a:avLst>
                <a:gd name="adj1" fmla="val 50000"/>
              </a:avLst>
            </a:prstGeom>
            <a:noFill/>
            <a:ln w="6350" cap="rnd" cmpd="sng" algn="ctr">
              <a:gradFill>
                <a:gsLst>
                  <a:gs pos="0">
                    <a:srgbClr val="C00000">
                      <a:lumMod val="20000"/>
                      <a:lumOff val="80000"/>
                    </a:srgbClr>
                  </a:gs>
                  <a:gs pos="100000">
                    <a:srgbClr val="C00000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</p:cxnSp>
        <p:cxnSp>
          <p:nvCxnSpPr>
            <p:cNvPr id="160" name="直接连接符 52">
              <a:extLst>
                <a:ext uri="{FF2B5EF4-FFF2-40B4-BE49-F238E27FC236}">
                  <a16:creationId xmlns:a16="http://schemas.microsoft.com/office/drawing/2014/main" id="{16275B31-2E71-E3C9-1AC4-AFFEEDFAB378}"/>
                </a:ext>
              </a:extLst>
            </p:cNvPr>
            <p:cNvCxnSpPr>
              <a:cxnSpLocks/>
            </p:cNvCxnSpPr>
            <p:nvPr/>
          </p:nvCxnSpPr>
          <p:spPr>
            <a:xfrm>
              <a:off x="6004431" y="2837502"/>
              <a:ext cx="1205802" cy="417119"/>
            </a:xfrm>
            <a:prstGeom prst="curvedConnector3">
              <a:avLst>
                <a:gd name="adj1" fmla="val 50000"/>
              </a:avLst>
            </a:prstGeom>
            <a:noFill/>
            <a:ln w="6350" cap="rnd" cmpd="sng" algn="ctr">
              <a:gradFill>
                <a:gsLst>
                  <a:gs pos="0">
                    <a:srgbClr val="C00000">
                      <a:lumMod val="20000"/>
                      <a:lumOff val="80000"/>
                    </a:srgbClr>
                  </a:gs>
                  <a:gs pos="100000">
                    <a:srgbClr val="C00000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</p:cxn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584A233D-8C53-B0C9-4F29-48391973CD89}"/>
                </a:ext>
              </a:extLst>
            </p:cNvPr>
            <p:cNvSpPr/>
            <p:nvPr/>
          </p:nvSpPr>
          <p:spPr>
            <a:xfrm>
              <a:off x="7404850" y="2307718"/>
              <a:ext cx="1861761" cy="25489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gradFill>
                <a:gsLst>
                  <a:gs pos="0">
                    <a:srgbClr val="F4CED6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装修服务</a:t>
              </a:r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42D022E1-4636-63FA-639D-2662D6106643}"/>
                </a:ext>
              </a:extLst>
            </p:cNvPr>
            <p:cNvSpPr/>
            <p:nvPr/>
          </p:nvSpPr>
          <p:spPr>
            <a:xfrm>
              <a:off x="7404850" y="2717447"/>
              <a:ext cx="1861761" cy="25489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gradFill>
                <a:gsLst>
                  <a:gs pos="0">
                    <a:srgbClr val="F4CED6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建材采购</a:t>
              </a:r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A309F54E-AD12-7596-865D-7417E561D05A}"/>
                </a:ext>
              </a:extLst>
            </p:cNvPr>
            <p:cNvSpPr/>
            <p:nvPr/>
          </p:nvSpPr>
          <p:spPr>
            <a:xfrm>
              <a:off x="7404850" y="3127176"/>
              <a:ext cx="1861761" cy="25489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gradFill>
                <a:gsLst>
                  <a:gs pos="0">
                    <a:srgbClr val="F4CED6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家居软装</a:t>
              </a:r>
            </a:p>
          </p:txBody>
        </p:sp>
      </p:grpSp>
      <p:sp>
        <p:nvSpPr>
          <p:cNvPr id="164" name="矩形: 对角圆角 163">
            <a:extLst>
              <a:ext uri="{FF2B5EF4-FFF2-40B4-BE49-F238E27FC236}">
                <a16:creationId xmlns:a16="http://schemas.microsoft.com/office/drawing/2014/main" id="{0D8B91A4-40B3-F72D-E4C2-CC1F12971C65}"/>
              </a:ext>
            </a:extLst>
          </p:cNvPr>
          <p:cNvSpPr/>
          <p:nvPr/>
        </p:nvSpPr>
        <p:spPr>
          <a:xfrm>
            <a:off x="5102852" y="1850224"/>
            <a:ext cx="244094" cy="101867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DF7FA"/>
          </a:solidFill>
          <a:ln w="12700" cap="flat" cmpd="sng" algn="ctr">
            <a:gradFill>
              <a:gsLst>
                <a:gs pos="0">
                  <a:srgbClr val="F4CED6"/>
                </a:gs>
                <a:gs pos="100000">
                  <a:srgbClr val="C00000"/>
                </a:gs>
              </a:gsLst>
              <a:lin ang="5400000" scaled="0"/>
            </a:gradFill>
            <a:prstDash val="solid"/>
            <a:miter lim="800000"/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线下体验店</a:t>
            </a:r>
          </a:p>
        </p:txBody>
      </p:sp>
      <p:cxnSp>
        <p:nvCxnSpPr>
          <p:cNvPr id="168" name="直接箭头连接符 167">
            <a:extLst>
              <a:ext uri="{FF2B5EF4-FFF2-40B4-BE49-F238E27FC236}">
                <a16:creationId xmlns:a16="http://schemas.microsoft.com/office/drawing/2014/main" id="{FB517E31-6108-A059-419E-8EAE49C2EF39}"/>
              </a:ext>
            </a:extLst>
          </p:cNvPr>
          <p:cNvCxnSpPr>
            <a:cxnSpLocks/>
          </p:cNvCxnSpPr>
          <p:nvPr/>
        </p:nvCxnSpPr>
        <p:spPr>
          <a:xfrm>
            <a:off x="4556022" y="2365511"/>
            <a:ext cx="435907" cy="0"/>
          </a:xfrm>
          <a:prstGeom prst="straightConnector1">
            <a:avLst/>
          </a:prstGeom>
          <a:ln>
            <a:solidFill>
              <a:srgbClr val="CD3A5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CA694401-EE44-5B6A-BA83-11FF93D73891}"/>
              </a:ext>
            </a:extLst>
          </p:cNvPr>
          <p:cNvSpPr/>
          <p:nvPr/>
        </p:nvSpPr>
        <p:spPr>
          <a:xfrm>
            <a:off x="3730376" y="2192069"/>
            <a:ext cx="977690" cy="3768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17F82"/>
              </a:gs>
              <a:gs pos="100000">
                <a:srgbClr val="CD3A54"/>
              </a:gs>
            </a:gsLst>
            <a:lin ang="2700000" scaled="0"/>
            <a:tileRect/>
          </a:gradFill>
          <a:ln w="38100">
            <a:solidFill>
              <a:schemeClr val="bg1"/>
            </a:solidFill>
          </a:ln>
          <a:effectLst>
            <a:outerShdw blurRad="127000" dist="127000" dir="5400000" sx="98000" sy="98000" algn="t" rotWithShape="0">
              <a:srgbClr val="C1151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用户</a:t>
            </a:r>
          </a:p>
        </p:txBody>
      </p:sp>
      <p:cxnSp>
        <p:nvCxnSpPr>
          <p:cNvPr id="167" name="直接箭头连接符 166">
            <a:extLst>
              <a:ext uri="{FF2B5EF4-FFF2-40B4-BE49-F238E27FC236}">
                <a16:creationId xmlns:a16="http://schemas.microsoft.com/office/drawing/2014/main" id="{69953FE7-AB42-F921-8DCD-9B90BC296AA5}"/>
              </a:ext>
            </a:extLst>
          </p:cNvPr>
          <p:cNvCxnSpPr>
            <a:cxnSpLocks/>
          </p:cNvCxnSpPr>
          <p:nvPr/>
        </p:nvCxnSpPr>
        <p:spPr>
          <a:xfrm>
            <a:off x="3106375" y="2368231"/>
            <a:ext cx="468123" cy="0"/>
          </a:xfrm>
          <a:prstGeom prst="straightConnector1">
            <a:avLst/>
          </a:prstGeom>
          <a:ln>
            <a:solidFill>
              <a:srgbClr val="CD3A5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箭头连接符 177">
            <a:extLst>
              <a:ext uri="{FF2B5EF4-FFF2-40B4-BE49-F238E27FC236}">
                <a16:creationId xmlns:a16="http://schemas.microsoft.com/office/drawing/2014/main" id="{1D88CE94-C097-4178-7017-D80D4A80A70E}"/>
              </a:ext>
            </a:extLst>
          </p:cNvPr>
          <p:cNvCxnSpPr>
            <a:cxnSpLocks/>
          </p:cNvCxnSpPr>
          <p:nvPr/>
        </p:nvCxnSpPr>
        <p:spPr>
          <a:xfrm>
            <a:off x="9056720" y="2365511"/>
            <a:ext cx="435907" cy="0"/>
          </a:xfrm>
          <a:prstGeom prst="straightConnector1">
            <a:avLst/>
          </a:prstGeom>
          <a:ln>
            <a:solidFill>
              <a:srgbClr val="CD3A54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矩形: 圆角 191">
            <a:extLst>
              <a:ext uri="{FF2B5EF4-FFF2-40B4-BE49-F238E27FC236}">
                <a16:creationId xmlns:a16="http://schemas.microsoft.com/office/drawing/2014/main" id="{772DB26D-8175-EE0C-922C-F5BE0D16B3FF}"/>
              </a:ext>
            </a:extLst>
          </p:cNvPr>
          <p:cNvSpPr/>
          <p:nvPr/>
        </p:nvSpPr>
        <p:spPr>
          <a:xfrm>
            <a:off x="7272477" y="2192069"/>
            <a:ext cx="1647903" cy="3768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17F82"/>
              </a:gs>
              <a:gs pos="100000">
                <a:srgbClr val="CD3A54"/>
              </a:gs>
            </a:gsLst>
            <a:lin ang="2700000" scaled="0"/>
            <a:tileRect/>
          </a:gradFill>
          <a:ln w="38100">
            <a:solidFill>
              <a:schemeClr val="bg1"/>
            </a:solidFill>
          </a:ln>
          <a:effectLst>
            <a:outerShdw blurRad="127000" dist="127000" dir="5400000" sx="98000" sy="98000" algn="t" rotWithShape="0">
              <a:srgbClr val="C1151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自营式家装企业</a:t>
            </a:r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F49B6D3B-BD1F-6C9B-2789-E558FDF7F70E}"/>
              </a:ext>
            </a:extLst>
          </p:cNvPr>
          <p:cNvGrpSpPr/>
          <p:nvPr/>
        </p:nvGrpSpPr>
        <p:grpSpPr>
          <a:xfrm>
            <a:off x="9746517" y="1903737"/>
            <a:ext cx="1732240" cy="1013743"/>
            <a:chOff x="6004431" y="2307718"/>
            <a:chExt cx="4092109" cy="1074348"/>
          </a:xfrm>
        </p:grpSpPr>
        <p:cxnSp>
          <p:nvCxnSpPr>
            <p:cNvPr id="203" name="直接连接符 52">
              <a:extLst>
                <a:ext uri="{FF2B5EF4-FFF2-40B4-BE49-F238E27FC236}">
                  <a16:creationId xmlns:a16="http://schemas.microsoft.com/office/drawing/2014/main" id="{716553C8-A7D1-AD31-0F4A-5B91710AA1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04431" y="2435163"/>
              <a:ext cx="1205802" cy="402339"/>
            </a:xfrm>
            <a:prstGeom prst="curvedConnector3">
              <a:avLst>
                <a:gd name="adj1" fmla="val 50000"/>
              </a:avLst>
            </a:prstGeom>
            <a:noFill/>
            <a:ln w="6350" cap="rnd" cmpd="sng" algn="ctr">
              <a:gradFill>
                <a:gsLst>
                  <a:gs pos="0">
                    <a:srgbClr val="C00000">
                      <a:lumMod val="20000"/>
                      <a:lumOff val="80000"/>
                    </a:srgbClr>
                  </a:gs>
                  <a:gs pos="100000">
                    <a:srgbClr val="C00000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</p:cxnSp>
        <p:cxnSp>
          <p:nvCxnSpPr>
            <p:cNvPr id="204" name="直接连接符 52">
              <a:extLst>
                <a:ext uri="{FF2B5EF4-FFF2-40B4-BE49-F238E27FC236}">
                  <a16:creationId xmlns:a16="http://schemas.microsoft.com/office/drawing/2014/main" id="{67F87A84-BF7E-771F-1B12-016342EA8B0E}"/>
                </a:ext>
              </a:extLst>
            </p:cNvPr>
            <p:cNvCxnSpPr>
              <a:cxnSpLocks/>
            </p:cNvCxnSpPr>
            <p:nvPr/>
          </p:nvCxnSpPr>
          <p:spPr>
            <a:xfrm>
              <a:off x="6004431" y="2837502"/>
              <a:ext cx="1205802" cy="7390"/>
            </a:xfrm>
            <a:prstGeom prst="curvedConnector3">
              <a:avLst>
                <a:gd name="adj1" fmla="val 50000"/>
              </a:avLst>
            </a:prstGeom>
            <a:noFill/>
            <a:ln w="6350" cap="rnd" cmpd="sng" algn="ctr">
              <a:gradFill>
                <a:gsLst>
                  <a:gs pos="0">
                    <a:srgbClr val="C00000">
                      <a:lumMod val="20000"/>
                      <a:lumOff val="80000"/>
                    </a:srgbClr>
                  </a:gs>
                  <a:gs pos="100000">
                    <a:srgbClr val="C00000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</p:cxnSp>
        <p:cxnSp>
          <p:nvCxnSpPr>
            <p:cNvPr id="205" name="直接连接符 52">
              <a:extLst>
                <a:ext uri="{FF2B5EF4-FFF2-40B4-BE49-F238E27FC236}">
                  <a16:creationId xmlns:a16="http://schemas.microsoft.com/office/drawing/2014/main" id="{C557A5BC-9F9E-9948-BFB4-7908F31D60FA}"/>
                </a:ext>
              </a:extLst>
            </p:cNvPr>
            <p:cNvCxnSpPr>
              <a:cxnSpLocks/>
            </p:cNvCxnSpPr>
            <p:nvPr/>
          </p:nvCxnSpPr>
          <p:spPr>
            <a:xfrm>
              <a:off x="6004431" y="2837502"/>
              <a:ext cx="1205802" cy="417119"/>
            </a:xfrm>
            <a:prstGeom prst="curvedConnector3">
              <a:avLst>
                <a:gd name="adj1" fmla="val 50000"/>
              </a:avLst>
            </a:prstGeom>
            <a:noFill/>
            <a:ln w="6350" cap="rnd" cmpd="sng" algn="ctr">
              <a:gradFill>
                <a:gsLst>
                  <a:gs pos="0">
                    <a:srgbClr val="C00000">
                      <a:lumMod val="20000"/>
                      <a:lumOff val="80000"/>
                    </a:srgbClr>
                  </a:gs>
                  <a:gs pos="100000">
                    <a:srgbClr val="C00000"/>
                  </a:gs>
                </a:gsLst>
                <a:lin ang="0" scaled="0"/>
              </a:gradFill>
              <a:prstDash val="lgDash"/>
              <a:round/>
              <a:tailEnd type="triangle"/>
            </a:ln>
            <a:effectLst>
              <a:outerShdw blurRad="25400" dist="38100" dir="5400000" algn="t" rotWithShape="0">
                <a:srgbClr val="E84033">
                  <a:alpha val="12000"/>
                </a:srgbClr>
              </a:outerShdw>
            </a:effectLst>
          </p:spPr>
        </p:cxn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id="{515311DE-E2EB-EB13-DC10-58954FB4B623}"/>
                </a:ext>
              </a:extLst>
            </p:cNvPr>
            <p:cNvSpPr/>
            <p:nvPr/>
          </p:nvSpPr>
          <p:spPr>
            <a:xfrm>
              <a:off x="7404850" y="2307718"/>
              <a:ext cx="2691690" cy="25489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gradFill>
                <a:gsLst>
                  <a:gs pos="0">
                    <a:srgbClr val="F4CED6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装修公司</a:t>
              </a:r>
            </a:p>
          </p:txBody>
        </p:sp>
        <p:sp>
          <p:nvSpPr>
            <p:cNvPr id="207" name="矩形: 圆角 206">
              <a:extLst>
                <a:ext uri="{FF2B5EF4-FFF2-40B4-BE49-F238E27FC236}">
                  <a16:creationId xmlns:a16="http://schemas.microsoft.com/office/drawing/2014/main" id="{A6B7EF5C-3AB1-077D-622C-012DF63771E1}"/>
                </a:ext>
              </a:extLst>
            </p:cNvPr>
            <p:cNvSpPr/>
            <p:nvPr/>
          </p:nvSpPr>
          <p:spPr>
            <a:xfrm>
              <a:off x="7404850" y="2717447"/>
              <a:ext cx="2691690" cy="25489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gradFill>
                <a:gsLst>
                  <a:gs pos="0">
                    <a:srgbClr val="F4CED6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建材品牌商</a:t>
              </a:r>
            </a:p>
          </p:txBody>
        </p:sp>
        <p:sp>
          <p:nvSpPr>
            <p:cNvPr id="208" name="矩形: 圆角 207">
              <a:extLst>
                <a:ext uri="{FF2B5EF4-FFF2-40B4-BE49-F238E27FC236}">
                  <a16:creationId xmlns:a16="http://schemas.microsoft.com/office/drawing/2014/main" id="{D3E64A2C-EB4E-4E94-7A81-6B9A7879DAE1}"/>
                </a:ext>
              </a:extLst>
            </p:cNvPr>
            <p:cNvSpPr/>
            <p:nvPr/>
          </p:nvSpPr>
          <p:spPr>
            <a:xfrm>
              <a:off x="7404850" y="3127176"/>
              <a:ext cx="2691690" cy="25489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gradFill>
                <a:gsLst>
                  <a:gs pos="0">
                    <a:srgbClr val="F4CED6"/>
                  </a:gs>
                  <a:gs pos="100000">
                    <a:srgbClr val="C00000"/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76200" dist="88900" dir="5400000" sx="88000" sy="88000" algn="t" rotWithShape="0">
                <a:srgbClr val="ED456D">
                  <a:alpha val="1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209" name="矩形: 对角圆角 208">
            <a:extLst>
              <a:ext uri="{FF2B5EF4-FFF2-40B4-BE49-F238E27FC236}">
                <a16:creationId xmlns:a16="http://schemas.microsoft.com/office/drawing/2014/main" id="{81285DC1-1D8B-DAB9-A11B-2FB1E7C421C5}"/>
              </a:ext>
            </a:extLst>
          </p:cNvPr>
          <p:cNvSpPr/>
          <p:nvPr/>
        </p:nvSpPr>
        <p:spPr>
          <a:xfrm>
            <a:off x="9632146" y="1898803"/>
            <a:ext cx="244094" cy="101867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DF7FA"/>
          </a:solidFill>
          <a:ln w="12700" cap="flat" cmpd="sng" algn="ctr">
            <a:gradFill>
              <a:gsLst>
                <a:gs pos="0">
                  <a:srgbClr val="F4CED6"/>
                </a:gs>
                <a:gs pos="100000">
                  <a:srgbClr val="C00000"/>
                </a:gs>
              </a:gsLst>
              <a:lin ang="5400000" scaled="0"/>
            </a:gradFill>
            <a:prstDash val="solid"/>
            <a:miter lim="800000"/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互联网企业</a:t>
            </a:r>
          </a:p>
        </p:txBody>
      </p:sp>
      <p:sp>
        <p:nvSpPr>
          <p:cNvPr id="227" name="矩形: 圆角 226">
            <a:extLst>
              <a:ext uri="{FF2B5EF4-FFF2-40B4-BE49-F238E27FC236}">
                <a16:creationId xmlns:a16="http://schemas.microsoft.com/office/drawing/2014/main" id="{CCDCB370-D88A-0C76-AB86-642456203DA0}"/>
              </a:ext>
            </a:extLst>
          </p:cNvPr>
          <p:cNvSpPr/>
          <p:nvPr/>
        </p:nvSpPr>
        <p:spPr>
          <a:xfrm>
            <a:off x="5792442" y="4619660"/>
            <a:ext cx="835222" cy="25489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prstDash val="solid"/>
            <a:miter lim="800000"/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设计费用</a:t>
            </a:r>
          </a:p>
        </p:txBody>
      </p: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7066A179-6739-D25C-1E39-419BD8E435C0}"/>
              </a:ext>
            </a:extLst>
          </p:cNvPr>
          <p:cNvGrpSpPr/>
          <p:nvPr/>
        </p:nvGrpSpPr>
        <p:grpSpPr>
          <a:xfrm>
            <a:off x="1962887" y="1954536"/>
            <a:ext cx="740703" cy="723485"/>
            <a:chOff x="2395596" y="1219880"/>
            <a:chExt cx="847606" cy="827903"/>
          </a:xfrm>
        </p:grpSpPr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DCB1FA0F-5CC3-F7F2-FCA0-526A20196676}"/>
                </a:ext>
              </a:extLst>
            </p:cNvPr>
            <p:cNvSpPr/>
            <p:nvPr/>
          </p:nvSpPr>
          <p:spPr>
            <a:xfrm>
              <a:off x="2405447" y="1219880"/>
              <a:ext cx="827903" cy="827903"/>
            </a:xfrm>
            <a:prstGeom prst="ellipse">
              <a:avLst/>
            </a:prstGeom>
            <a:gradFill>
              <a:gsLst>
                <a:gs pos="38000">
                  <a:srgbClr val="F17F82"/>
                </a:gs>
                <a:gs pos="0">
                  <a:srgbClr val="FFE5E5"/>
                </a:gs>
                <a:gs pos="100000">
                  <a:srgbClr val="CD3A5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16E3AFB9-27BD-EDE2-2F6F-E63CAF918327}"/>
                </a:ext>
              </a:extLst>
            </p:cNvPr>
            <p:cNvSpPr txBox="1"/>
            <p:nvPr/>
          </p:nvSpPr>
          <p:spPr>
            <a:xfrm>
              <a:off x="2395596" y="1336823"/>
              <a:ext cx="847606" cy="6691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/>
                  <a:ea typeface="阿里巴巴普惠体 B"/>
                  <a:cs typeface="阿里巴巴普惠体 M" panose="00020600040101010101" pitchFamily="18" charset="-122"/>
                </a:rPr>
                <a:t>运营模式</a:t>
              </a:r>
            </a:p>
          </p:txBody>
        </p:sp>
      </p:grpSp>
      <p:cxnSp>
        <p:nvCxnSpPr>
          <p:cNvPr id="234" name="直接连接符 233">
            <a:extLst>
              <a:ext uri="{FF2B5EF4-FFF2-40B4-BE49-F238E27FC236}">
                <a16:creationId xmlns:a16="http://schemas.microsoft.com/office/drawing/2014/main" id="{BDCB7614-81FC-1E2B-55B3-5C71F8D27C31}"/>
              </a:ext>
            </a:extLst>
          </p:cNvPr>
          <p:cNvCxnSpPr>
            <a:cxnSpLocks/>
            <a:stCxn id="21" idx="2"/>
            <a:endCxn id="235" idx="0"/>
          </p:cNvCxnSpPr>
          <p:nvPr/>
        </p:nvCxnSpPr>
        <p:spPr>
          <a:xfrm>
            <a:off x="1210124" y="3647074"/>
            <a:ext cx="259677" cy="0"/>
          </a:xfrm>
          <a:prstGeom prst="line">
            <a:avLst/>
          </a:prstGeom>
          <a:ln w="12700">
            <a:solidFill>
              <a:srgbClr val="CD3A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id="{1669F663-9A48-6E2A-7332-4399FF749F85}"/>
              </a:ext>
            </a:extLst>
          </p:cNvPr>
          <p:cNvSpPr/>
          <p:nvPr/>
        </p:nvSpPr>
        <p:spPr>
          <a:xfrm rot="16200000">
            <a:off x="1076378" y="3207932"/>
            <a:ext cx="832564" cy="45719"/>
          </a:xfrm>
          <a:custGeom>
            <a:avLst/>
            <a:gdLst>
              <a:gd name="connsiteX0" fmla="*/ 0 w 334433"/>
              <a:gd name="connsiteY0" fmla="*/ 0 h 0"/>
              <a:gd name="connsiteX1" fmla="*/ 334433 w 33443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4433">
                <a:moveTo>
                  <a:pt x="0" y="0"/>
                </a:moveTo>
                <a:lnTo>
                  <a:pt x="334433" y="0"/>
                </a:lnTo>
              </a:path>
            </a:pathLst>
          </a:custGeom>
          <a:noFill/>
          <a:ln>
            <a:solidFill>
              <a:srgbClr val="CD3A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0066CBAB-0277-0757-0E2B-47CE99EBB5D0}"/>
              </a:ext>
            </a:extLst>
          </p:cNvPr>
          <p:cNvSpPr/>
          <p:nvPr/>
        </p:nvSpPr>
        <p:spPr>
          <a:xfrm rot="5400000" flipV="1">
            <a:off x="1066162" y="4049538"/>
            <a:ext cx="850642" cy="45719"/>
          </a:xfrm>
          <a:custGeom>
            <a:avLst/>
            <a:gdLst>
              <a:gd name="connsiteX0" fmla="*/ 0 w 334433"/>
              <a:gd name="connsiteY0" fmla="*/ 0 h 0"/>
              <a:gd name="connsiteX1" fmla="*/ 334433 w 33443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4433">
                <a:moveTo>
                  <a:pt x="0" y="0"/>
                </a:moveTo>
                <a:lnTo>
                  <a:pt x="334433" y="0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48" name="十字形 247">
            <a:extLst>
              <a:ext uri="{FF2B5EF4-FFF2-40B4-BE49-F238E27FC236}">
                <a16:creationId xmlns:a16="http://schemas.microsoft.com/office/drawing/2014/main" id="{4A362F84-A4A0-29CC-EE5C-4A234E9BE0A8}"/>
              </a:ext>
            </a:extLst>
          </p:cNvPr>
          <p:cNvSpPr/>
          <p:nvPr/>
        </p:nvSpPr>
        <p:spPr>
          <a:xfrm>
            <a:off x="6727023" y="4651895"/>
            <a:ext cx="177016" cy="176919"/>
          </a:xfrm>
          <a:prstGeom prst="plus">
            <a:avLst>
              <a:gd name="adj" fmla="val 39357"/>
            </a:avLst>
          </a:prstGeom>
          <a:noFill/>
          <a:ln>
            <a:solidFill>
              <a:schemeClr val="accent2">
                <a:alpha val="9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49" name="矩形: 圆角 248">
            <a:extLst>
              <a:ext uri="{FF2B5EF4-FFF2-40B4-BE49-F238E27FC236}">
                <a16:creationId xmlns:a16="http://schemas.microsoft.com/office/drawing/2014/main" id="{9FB86660-FC23-7C00-00EC-C0868537F6CC}"/>
              </a:ext>
            </a:extLst>
          </p:cNvPr>
          <p:cNvSpPr/>
          <p:nvPr/>
        </p:nvSpPr>
        <p:spPr>
          <a:xfrm>
            <a:off x="7003160" y="4619660"/>
            <a:ext cx="835222" cy="25489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prstDash val="solid"/>
            <a:miter lim="800000"/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材料差价</a:t>
            </a:r>
          </a:p>
        </p:txBody>
      </p:sp>
      <p:sp>
        <p:nvSpPr>
          <p:cNvPr id="253" name="十字形 252">
            <a:extLst>
              <a:ext uri="{FF2B5EF4-FFF2-40B4-BE49-F238E27FC236}">
                <a16:creationId xmlns:a16="http://schemas.microsoft.com/office/drawing/2014/main" id="{441ACBBB-645E-18AD-15D9-C0752856F8B6}"/>
              </a:ext>
            </a:extLst>
          </p:cNvPr>
          <p:cNvSpPr/>
          <p:nvPr/>
        </p:nvSpPr>
        <p:spPr>
          <a:xfrm>
            <a:off x="7937741" y="4651895"/>
            <a:ext cx="177016" cy="176919"/>
          </a:xfrm>
          <a:prstGeom prst="plus">
            <a:avLst>
              <a:gd name="adj" fmla="val 39357"/>
            </a:avLst>
          </a:prstGeom>
          <a:noFill/>
          <a:ln>
            <a:solidFill>
              <a:schemeClr val="accent2">
                <a:alpha val="9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54" name="矩形: 圆角 253">
            <a:extLst>
              <a:ext uri="{FF2B5EF4-FFF2-40B4-BE49-F238E27FC236}">
                <a16:creationId xmlns:a16="http://schemas.microsoft.com/office/drawing/2014/main" id="{4B58E924-2495-28BC-D6A2-1FFBD079AB72}"/>
              </a:ext>
            </a:extLst>
          </p:cNvPr>
          <p:cNvSpPr/>
          <p:nvPr/>
        </p:nvSpPr>
        <p:spPr>
          <a:xfrm>
            <a:off x="8213878" y="4619660"/>
            <a:ext cx="835222" cy="25489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prstDash val="solid"/>
            <a:miter lim="800000"/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人工差价</a:t>
            </a:r>
          </a:p>
        </p:txBody>
      </p:sp>
      <p:sp>
        <p:nvSpPr>
          <p:cNvPr id="255" name="十字形 254">
            <a:extLst>
              <a:ext uri="{FF2B5EF4-FFF2-40B4-BE49-F238E27FC236}">
                <a16:creationId xmlns:a16="http://schemas.microsoft.com/office/drawing/2014/main" id="{FDF016D3-E600-348D-9B8F-4C8FD3EF634D}"/>
              </a:ext>
            </a:extLst>
          </p:cNvPr>
          <p:cNvSpPr/>
          <p:nvPr/>
        </p:nvSpPr>
        <p:spPr>
          <a:xfrm>
            <a:off x="9169668" y="4651895"/>
            <a:ext cx="177016" cy="176919"/>
          </a:xfrm>
          <a:prstGeom prst="plus">
            <a:avLst>
              <a:gd name="adj" fmla="val 39357"/>
            </a:avLst>
          </a:prstGeom>
          <a:noFill/>
          <a:ln>
            <a:solidFill>
              <a:schemeClr val="accent2">
                <a:alpha val="9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9BACDA10-A0E2-12A2-7146-C041A048A3EE}"/>
              </a:ext>
            </a:extLst>
          </p:cNvPr>
          <p:cNvSpPr/>
          <p:nvPr/>
        </p:nvSpPr>
        <p:spPr>
          <a:xfrm>
            <a:off x="9445805" y="4619660"/>
            <a:ext cx="835222" cy="25489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prstDash val="solid"/>
            <a:miter lim="800000"/>
          </a:ln>
          <a:effectLst>
            <a:outerShdw blurRad="76200" dist="88900" dir="5400000" sx="88000" sy="88000" algn="t" rotWithShape="0">
              <a:srgbClr val="ED456D">
                <a:alpha val="1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管理费</a:t>
            </a:r>
          </a:p>
        </p:txBody>
      </p:sp>
      <p:pic>
        <p:nvPicPr>
          <p:cNvPr id="258" name="图片 257">
            <a:extLst>
              <a:ext uri="{FF2B5EF4-FFF2-40B4-BE49-F238E27FC236}">
                <a16:creationId xmlns:a16="http://schemas.microsoft.com/office/drawing/2014/main" id="{73A35A50-F32D-6C0B-146B-E51102C9BA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95949" y="4457018"/>
            <a:ext cx="2524598" cy="2429105"/>
          </a:xfrm>
          <a:prstGeom prst="rect">
            <a:avLst/>
          </a:prstGeom>
        </p:spPr>
      </p:pic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19263156-3C19-50E8-9D39-741F657A1FFD}"/>
              </a:ext>
            </a:extLst>
          </p:cNvPr>
          <p:cNvGrpSpPr/>
          <p:nvPr/>
        </p:nvGrpSpPr>
        <p:grpSpPr>
          <a:xfrm>
            <a:off x="0" y="5835077"/>
            <a:ext cx="12192000" cy="1022924"/>
            <a:chOff x="0" y="5126958"/>
            <a:chExt cx="11520488" cy="1353217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3B6CD8B-8B3D-3BF4-2428-A8B0491FCBFA}"/>
                </a:ext>
              </a:extLst>
            </p:cNvPr>
            <p:cNvSpPr/>
            <p:nvPr/>
          </p:nvSpPr>
          <p:spPr>
            <a:xfrm flipH="1">
              <a:off x="0" y="5332698"/>
              <a:ext cx="11520488" cy="1147477"/>
            </a:xfrm>
            <a:custGeom>
              <a:avLst/>
              <a:gdLst>
                <a:gd name="connsiteX0" fmla="*/ 0 w 11520488"/>
                <a:gd name="connsiteY0" fmla="*/ 0 h 1147477"/>
                <a:gd name="connsiteX1" fmla="*/ 0 w 11520488"/>
                <a:gd name="connsiteY1" fmla="*/ 1147477 h 1147477"/>
                <a:gd name="connsiteX2" fmla="*/ 11520488 w 11520488"/>
                <a:gd name="connsiteY2" fmla="*/ 1147477 h 1147477"/>
                <a:gd name="connsiteX3" fmla="*/ 11520488 w 11520488"/>
                <a:gd name="connsiteY3" fmla="*/ 507561 h 1147477"/>
                <a:gd name="connsiteX4" fmla="*/ 11417712 w 11520488"/>
                <a:gd name="connsiteY4" fmla="*/ 547232 h 1147477"/>
                <a:gd name="connsiteX5" fmla="*/ 5427235 w 11520488"/>
                <a:gd name="connsiteY5" fmla="*/ 959393 h 1147477"/>
                <a:gd name="connsiteX6" fmla="*/ 246938 w 11520488"/>
                <a:gd name="connsiteY6" fmla="*/ 90137 h 114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20488" h="1147477">
                  <a:moveTo>
                    <a:pt x="0" y="0"/>
                  </a:moveTo>
                  <a:lnTo>
                    <a:pt x="0" y="1147477"/>
                  </a:lnTo>
                  <a:lnTo>
                    <a:pt x="11520488" y="1147477"/>
                  </a:lnTo>
                  <a:lnTo>
                    <a:pt x="11520488" y="507561"/>
                  </a:lnTo>
                  <a:lnTo>
                    <a:pt x="11417712" y="547232"/>
                  </a:lnTo>
                  <a:cubicBezTo>
                    <a:pt x="10244382" y="942040"/>
                    <a:pt x="7992934" y="1119350"/>
                    <a:pt x="5427235" y="959393"/>
                  </a:cubicBezTo>
                  <a:cubicBezTo>
                    <a:pt x="3328026" y="828519"/>
                    <a:pt x="1465598" y="499749"/>
                    <a:pt x="246938" y="9013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4609F990-3F3A-8B00-68DA-E19213301641}"/>
                </a:ext>
              </a:extLst>
            </p:cNvPr>
            <p:cNvSpPr/>
            <p:nvPr/>
          </p:nvSpPr>
          <p:spPr>
            <a:xfrm>
              <a:off x="0" y="5126958"/>
              <a:ext cx="11520488" cy="1277017"/>
            </a:xfrm>
            <a:custGeom>
              <a:avLst/>
              <a:gdLst>
                <a:gd name="connsiteX0" fmla="*/ 0 w 11520488"/>
                <a:gd name="connsiteY0" fmla="*/ 0 h 1277017"/>
                <a:gd name="connsiteX1" fmla="*/ 246938 w 11520488"/>
                <a:gd name="connsiteY1" fmla="*/ 90137 h 1277017"/>
                <a:gd name="connsiteX2" fmla="*/ 5427235 w 11520488"/>
                <a:gd name="connsiteY2" fmla="*/ 959393 h 1277017"/>
                <a:gd name="connsiteX3" fmla="*/ 11417712 w 11520488"/>
                <a:gd name="connsiteY3" fmla="*/ 547232 h 1277017"/>
                <a:gd name="connsiteX4" fmla="*/ 11520488 w 11520488"/>
                <a:gd name="connsiteY4" fmla="*/ 507561 h 1277017"/>
                <a:gd name="connsiteX5" fmla="*/ 11520488 w 11520488"/>
                <a:gd name="connsiteY5" fmla="*/ 1277017 h 1277017"/>
                <a:gd name="connsiteX6" fmla="*/ 0 w 11520488"/>
                <a:gd name="connsiteY6" fmla="*/ 1277017 h 127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20488" h="1277017">
                  <a:moveTo>
                    <a:pt x="0" y="0"/>
                  </a:moveTo>
                  <a:lnTo>
                    <a:pt x="246938" y="90137"/>
                  </a:lnTo>
                  <a:cubicBezTo>
                    <a:pt x="1465598" y="499749"/>
                    <a:pt x="3328026" y="828519"/>
                    <a:pt x="5427235" y="959393"/>
                  </a:cubicBezTo>
                  <a:cubicBezTo>
                    <a:pt x="7992934" y="1119350"/>
                    <a:pt x="10244382" y="942040"/>
                    <a:pt x="11417712" y="547232"/>
                  </a:cubicBezTo>
                  <a:lnTo>
                    <a:pt x="11520488" y="507561"/>
                  </a:lnTo>
                  <a:lnTo>
                    <a:pt x="11520488" y="1277017"/>
                  </a:lnTo>
                  <a:lnTo>
                    <a:pt x="0" y="12770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FFDB905-4244-0BD7-6192-4F2A9934BC52}"/>
                </a:ext>
              </a:extLst>
            </p:cNvPr>
            <p:cNvSpPr/>
            <p:nvPr/>
          </p:nvSpPr>
          <p:spPr>
            <a:xfrm>
              <a:off x="0" y="5264118"/>
              <a:ext cx="11520488" cy="1216057"/>
            </a:xfrm>
            <a:custGeom>
              <a:avLst/>
              <a:gdLst>
                <a:gd name="connsiteX0" fmla="*/ 0 w 11520488"/>
                <a:gd name="connsiteY0" fmla="*/ 0 h 1216057"/>
                <a:gd name="connsiteX1" fmla="*/ 246938 w 11520488"/>
                <a:gd name="connsiteY1" fmla="*/ 90137 h 1216057"/>
                <a:gd name="connsiteX2" fmla="*/ 5427235 w 11520488"/>
                <a:gd name="connsiteY2" fmla="*/ 959393 h 1216057"/>
                <a:gd name="connsiteX3" fmla="*/ 11417712 w 11520488"/>
                <a:gd name="connsiteY3" fmla="*/ 547232 h 1216057"/>
                <a:gd name="connsiteX4" fmla="*/ 11520488 w 11520488"/>
                <a:gd name="connsiteY4" fmla="*/ 507561 h 1216057"/>
                <a:gd name="connsiteX5" fmla="*/ 11520488 w 11520488"/>
                <a:gd name="connsiteY5" fmla="*/ 1216057 h 1216057"/>
                <a:gd name="connsiteX6" fmla="*/ 0 w 11520488"/>
                <a:gd name="connsiteY6" fmla="*/ 1216057 h 121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20488" h="1216057">
                  <a:moveTo>
                    <a:pt x="0" y="0"/>
                  </a:moveTo>
                  <a:lnTo>
                    <a:pt x="246938" y="90137"/>
                  </a:lnTo>
                  <a:cubicBezTo>
                    <a:pt x="1465598" y="499749"/>
                    <a:pt x="3328026" y="828519"/>
                    <a:pt x="5427235" y="959393"/>
                  </a:cubicBezTo>
                  <a:cubicBezTo>
                    <a:pt x="7992934" y="1119350"/>
                    <a:pt x="10244382" y="942040"/>
                    <a:pt x="11417712" y="547232"/>
                  </a:cubicBezTo>
                  <a:lnTo>
                    <a:pt x="11520488" y="507561"/>
                  </a:lnTo>
                  <a:lnTo>
                    <a:pt x="11520488" y="1216057"/>
                  </a:lnTo>
                  <a:lnTo>
                    <a:pt x="0" y="1216057"/>
                  </a:lnTo>
                  <a:close/>
                </a:path>
              </a:pathLst>
            </a:custGeom>
            <a:gradFill>
              <a:gsLst>
                <a:gs pos="0">
                  <a:srgbClr val="CD3A54"/>
                </a:gs>
                <a:gs pos="100000">
                  <a:srgbClr val="C1151B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</p:grpSp>
      <p:pic>
        <p:nvPicPr>
          <p:cNvPr id="241" name="图片 240" descr="绿色的叶子&#10;&#10;描述已自动生成">
            <a:extLst>
              <a:ext uri="{FF2B5EF4-FFF2-40B4-BE49-F238E27FC236}">
                <a16:creationId xmlns:a16="http://schemas.microsoft.com/office/drawing/2014/main" id="{05E1B6C7-83AC-EA6C-C52B-E05BC263EE1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68418" y="4971519"/>
            <a:ext cx="3716713" cy="4498669"/>
          </a:xfrm>
          <a:prstGeom prst="rect">
            <a:avLst/>
          </a:prstGeom>
        </p:spPr>
      </p:pic>
      <p:sp>
        <p:nvSpPr>
          <p:cNvPr id="81" name="文本框 80">
            <a:extLst>
              <a:ext uri="{FF2B5EF4-FFF2-40B4-BE49-F238E27FC236}">
                <a16:creationId xmlns:a16="http://schemas.microsoft.com/office/drawing/2014/main" id="{DF77A876-21F2-3793-2F2F-8BF452E5AB47}"/>
              </a:ext>
            </a:extLst>
          </p:cNvPr>
          <p:cNvSpPr txBox="1"/>
          <p:nvPr/>
        </p:nvSpPr>
        <p:spPr>
          <a:xfrm>
            <a:off x="10345428" y="2684327"/>
            <a:ext cx="1127232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家居软饰品牌商</a:t>
            </a:r>
          </a:p>
        </p:txBody>
      </p:sp>
      <p:pic>
        <p:nvPicPr>
          <p:cNvPr id="88" name="图片 87" descr="图片包含 鸟, 线, 刀, 群&#10;&#10;描述已自动生成">
            <a:extLst>
              <a:ext uri="{FF2B5EF4-FFF2-40B4-BE49-F238E27FC236}">
                <a16:creationId xmlns:a16="http://schemas.microsoft.com/office/drawing/2014/main" id="{0D32B678-D629-8368-30C2-2F5C34B1BAE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7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0" y="0"/>
            <a:ext cx="8940296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62576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60FC6C4-6CF5-0A96-BB51-C14506E1C357}"/>
              </a:ext>
            </a:extLst>
          </p:cNvPr>
          <p:cNvGrpSpPr/>
          <p:nvPr/>
        </p:nvGrpSpPr>
        <p:grpSpPr>
          <a:xfrm>
            <a:off x="-1634247" y="0"/>
            <a:ext cx="15460494" cy="8696528"/>
            <a:chOff x="0" y="0"/>
            <a:chExt cx="12192000" cy="685800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47DDFCC-F3F7-7B47-EFF2-A009804F4A04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7" name="Picture 2">
                <a:extLst>
                  <a:ext uri="{FF2B5EF4-FFF2-40B4-BE49-F238E27FC236}">
                    <a16:creationId xmlns:a16="http://schemas.microsoft.com/office/drawing/2014/main" id="{BD4EDC77-6C5C-A3AA-9C68-215076984B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0" y="0"/>
                <a:ext cx="6197600" cy="6858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>
                <a:extLst>
                  <a:ext uri="{FF2B5EF4-FFF2-40B4-BE49-F238E27FC236}">
                    <a16:creationId xmlns:a16="http://schemas.microsoft.com/office/drawing/2014/main" id="{702CB97F-C095-713E-9DAD-811504F0C4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flipH="1">
                <a:off x="6096000" y="0"/>
                <a:ext cx="6096000" cy="6858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6BD9736-81CA-E4B4-4662-1D3B3E321B7F}"/>
                </a:ext>
              </a:extLst>
            </p:cNvPr>
            <p:cNvSpPr/>
            <p:nvPr/>
          </p:nvSpPr>
          <p:spPr>
            <a:xfrm>
              <a:off x="0" y="0"/>
              <a:ext cx="12192000" cy="2612571"/>
            </a:xfrm>
            <a:prstGeom prst="rect">
              <a:avLst/>
            </a:prstGeom>
            <a:gradFill flip="none" rotWithShape="1">
              <a:gsLst>
                <a:gs pos="16000">
                  <a:srgbClr val="F4E8E8"/>
                </a:gs>
                <a:gs pos="100000">
                  <a:srgbClr val="F4E8E8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pic>
        <p:nvPicPr>
          <p:cNvPr id="9" name="图片 8" descr="黑色的伞&#10;&#10;描述已自动生成">
            <a:extLst>
              <a:ext uri="{FF2B5EF4-FFF2-40B4-BE49-F238E27FC236}">
                <a16:creationId xmlns:a16="http://schemas.microsoft.com/office/drawing/2014/main" id="{6A5BBC50-517B-8766-5149-F11DA5215C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12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3646"/>
          <a:stretch/>
        </p:blipFill>
        <p:spPr>
          <a:xfrm>
            <a:off x="-452437" y="447361"/>
            <a:ext cx="4343400" cy="2013324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5C0AB44-2640-A9DE-A6E8-402ED5193C63}"/>
              </a:ext>
            </a:extLst>
          </p:cNvPr>
          <p:cNvSpPr txBox="1"/>
          <p:nvPr/>
        </p:nvSpPr>
        <p:spPr>
          <a:xfrm>
            <a:off x="642449" y="52170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企业发展目标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A63402D-679D-8328-D29F-3633B342EDA0}"/>
              </a:ext>
            </a:extLst>
          </p:cNvPr>
          <p:cNvCxnSpPr/>
          <p:nvPr/>
        </p:nvCxnSpPr>
        <p:spPr>
          <a:xfrm>
            <a:off x="767333" y="1108294"/>
            <a:ext cx="553467" cy="0"/>
          </a:xfrm>
          <a:prstGeom prst="line">
            <a:avLst/>
          </a:prstGeom>
          <a:ln w="31750" cap="rnd">
            <a:solidFill>
              <a:srgbClr val="FC9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5CFB02E-A066-8F6A-9804-ABBDFE7D98A1}"/>
              </a:ext>
            </a:extLst>
          </p:cNvPr>
          <p:cNvGrpSpPr/>
          <p:nvPr/>
        </p:nvGrpSpPr>
        <p:grpSpPr>
          <a:xfrm>
            <a:off x="10074796" y="601394"/>
            <a:ext cx="1444104" cy="427306"/>
            <a:chOff x="1715067" y="1212794"/>
            <a:chExt cx="8883160" cy="262849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2D9A5D6-4A6C-AB56-AA49-4CEE7B785B16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74D70BA7-60D1-E734-6382-46695B955674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CFE113C-8DB9-E042-7C95-50C2928CF67A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86C93D5-EAB0-4F6E-9CC8-FE5D524CDB76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A9720AB-8CDA-F1F5-D53B-3B6A277F645F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186AD33-ED0A-8997-75D0-EA6FE5B50BF5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108F52D9-EDD4-016F-8208-CA1F3C0ED75C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9DEC11C-64E8-5970-BDB8-BB1001D4779E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Light"/>
                  <a:ea typeface="阿里巴巴普惠体 M"/>
                  <a:cs typeface="+mn-cs"/>
                </a:endParaRPr>
              </a:p>
            </p:txBody>
          </p:sp>
        </p:grpSp>
        <p:sp>
          <p:nvSpPr>
            <p:cNvPr id="14" name="TextBox 72">
              <a:extLst>
                <a:ext uri="{FF2B5EF4-FFF2-40B4-BE49-F238E27FC236}">
                  <a16:creationId xmlns:a16="http://schemas.microsoft.com/office/drawing/2014/main" id="{19A6F0B6-25EC-19F2-7A82-DEBE4E9A222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6" y="1572339"/>
              <a:ext cx="6254881" cy="1540021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cs typeface="+mn-cs"/>
              </a:endParaRPr>
            </a:p>
          </p:txBody>
        </p:sp>
        <p:sp>
          <p:nvSpPr>
            <p:cNvPr id="15" name="TextBox 76">
              <a:extLst>
                <a:ext uri="{FF2B5EF4-FFF2-40B4-BE49-F238E27FC236}">
                  <a16:creationId xmlns:a16="http://schemas.microsoft.com/office/drawing/2014/main" id="{6E1C6342-D371-4599-1FA3-FA96AFBCF59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 SemiBold" panose="00000700000000000000" pitchFamily="50" charset="0"/>
                <a:ea typeface="阿里巴巴普惠体 M"/>
                <a:cs typeface="Poppins SemiBold" panose="00000700000000000000" pitchFamily="50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B068276-BC7F-8613-A583-BC948A6082D2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24C5E23-35BB-33C5-AF00-694DA2AA312B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73FBA685-5E98-D55D-C150-3D0E807CFFE8}"/>
              </a:ext>
            </a:extLst>
          </p:cNvPr>
          <p:cNvSpPr/>
          <p:nvPr/>
        </p:nvSpPr>
        <p:spPr>
          <a:xfrm>
            <a:off x="-595511" y="-703757"/>
            <a:ext cx="13163648" cy="3624558"/>
          </a:xfrm>
          <a:prstGeom prst="ellipse">
            <a:avLst/>
          </a:prstGeom>
          <a:noFill/>
          <a:ln>
            <a:gradFill>
              <a:gsLst>
                <a:gs pos="61000">
                  <a:srgbClr val="C1151B">
                    <a:alpha val="0"/>
                  </a:srgbClr>
                </a:gs>
                <a:gs pos="100000">
                  <a:srgbClr val="C115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阿里巴巴普惠体 M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EA510D8-DC39-7124-C414-EDCDF9654983}"/>
              </a:ext>
            </a:extLst>
          </p:cNvPr>
          <p:cNvGrpSpPr/>
          <p:nvPr/>
        </p:nvGrpSpPr>
        <p:grpSpPr>
          <a:xfrm>
            <a:off x="1719263" y="2300171"/>
            <a:ext cx="3118627" cy="689022"/>
            <a:chOff x="981777" y="1588168"/>
            <a:chExt cx="3118627" cy="689022"/>
          </a:xfrm>
          <a:solidFill>
            <a:schemeClr val="accent1"/>
          </a:solidFill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47579EE-6676-CE26-FBDF-AFD74FBA73D8}"/>
                </a:ext>
              </a:extLst>
            </p:cNvPr>
            <p:cNvSpPr/>
            <p:nvPr/>
          </p:nvSpPr>
          <p:spPr>
            <a:xfrm>
              <a:off x="981777" y="1588168"/>
              <a:ext cx="250257" cy="250257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243F146-6217-A64A-1202-3E94C013A49A}"/>
                </a:ext>
              </a:extLst>
            </p:cNvPr>
            <p:cNvSpPr/>
            <p:nvPr/>
          </p:nvSpPr>
          <p:spPr>
            <a:xfrm>
              <a:off x="3850147" y="2026933"/>
              <a:ext cx="250257" cy="250257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1CD2A23-9B32-3C2A-F1BF-A782698C8722}"/>
              </a:ext>
            </a:extLst>
          </p:cNvPr>
          <p:cNvGrpSpPr/>
          <p:nvPr/>
        </p:nvGrpSpPr>
        <p:grpSpPr>
          <a:xfrm flipH="1">
            <a:off x="7383439" y="2300171"/>
            <a:ext cx="3118627" cy="689022"/>
            <a:chOff x="981777" y="1588168"/>
            <a:chExt cx="3118627" cy="689022"/>
          </a:xfrm>
          <a:solidFill>
            <a:schemeClr val="accent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F9DF723-BE69-11A9-C217-3E1F83941F86}"/>
                </a:ext>
              </a:extLst>
            </p:cNvPr>
            <p:cNvSpPr/>
            <p:nvPr/>
          </p:nvSpPr>
          <p:spPr>
            <a:xfrm>
              <a:off x="981777" y="1588168"/>
              <a:ext cx="250257" cy="250257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C064196-5962-83F2-30C3-FC5138086DBF}"/>
                </a:ext>
              </a:extLst>
            </p:cNvPr>
            <p:cNvSpPr/>
            <p:nvPr/>
          </p:nvSpPr>
          <p:spPr>
            <a:xfrm>
              <a:off x="3850147" y="2026933"/>
              <a:ext cx="250257" cy="250257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5DD4336-939D-20E5-8514-A85DD8AC03CD}"/>
              </a:ext>
            </a:extLst>
          </p:cNvPr>
          <p:cNvGrpSpPr/>
          <p:nvPr/>
        </p:nvGrpSpPr>
        <p:grpSpPr>
          <a:xfrm>
            <a:off x="450119" y="2769613"/>
            <a:ext cx="1618909" cy="961286"/>
            <a:chOff x="605649" y="3594380"/>
            <a:chExt cx="1618909" cy="961286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3C1B9149-F80E-A501-B765-C43623B06A3A}"/>
                </a:ext>
              </a:extLst>
            </p:cNvPr>
            <p:cNvSpPr/>
            <p:nvPr/>
          </p:nvSpPr>
          <p:spPr>
            <a:xfrm>
              <a:off x="605649" y="3594380"/>
              <a:ext cx="1618909" cy="453146"/>
            </a:xfrm>
            <a:prstGeom prst="roundRect">
              <a:avLst>
                <a:gd name="adj" fmla="val 50000"/>
              </a:avLst>
            </a:prstGeom>
            <a:ln w="25400">
              <a:solidFill>
                <a:schemeClr val="bg1"/>
              </a:solidFill>
            </a:ln>
            <a:effectLst>
              <a:outerShdw blurRad="50800" dist="38100" dir="5400000" algn="t" rotWithShape="0">
                <a:srgbClr val="9E2B3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Light"/>
                <a:ea typeface="阿里巴巴普惠体 M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0C44952-374E-E13F-7731-361AE5A9C8D4}"/>
                </a:ext>
              </a:extLst>
            </p:cNvPr>
            <p:cNvSpPr txBox="1"/>
            <p:nvPr/>
          </p:nvSpPr>
          <p:spPr>
            <a:xfrm>
              <a:off x="630273" y="3636287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滨江新城板块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66B2FF4-0A57-924C-19C0-CDFD8797F431}"/>
                </a:ext>
              </a:extLst>
            </p:cNvPr>
            <p:cNvSpPr txBox="1"/>
            <p:nvPr/>
          </p:nvSpPr>
          <p:spPr>
            <a:xfrm>
              <a:off x="771443" y="4186334"/>
              <a:ext cx="1338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老城区板块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11F3E3D-EBBA-2B11-9BC8-2335A9DF85A5}"/>
              </a:ext>
            </a:extLst>
          </p:cNvPr>
          <p:cNvGrpSpPr/>
          <p:nvPr/>
        </p:nvGrpSpPr>
        <p:grpSpPr>
          <a:xfrm>
            <a:off x="3634331" y="2031985"/>
            <a:ext cx="1393039" cy="616881"/>
            <a:chOff x="799126" y="2884120"/>
            <a:chExt cx="1393039" cy="616881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4654D563-B951-3889-D910-56A45C57FB2C}"/>
                </a:ext>
              </a:extLst>
            </p:cNvPr>
            <p:cNvGrpSpPr/>
            <p:nvPr/>
          </p:nvGrpSpPr>
          <p:grpSpPr>
            <a:xfrm>
              <a:off x="892123" y="3418451"/>
              <a:ext cx="1300042" cy="82550"/>
              <a:chOff x="767333" y="7464207"/>
              <a:chExt cx="1300042" cy="82550"/>
            </a:xfrm>
          </p:grpSpPr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F07209A3-A4C9-0250-32F0-5B6B552873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333" y="7464207"/>
                <a:ext cx="809624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C1151B"/>
                    </a:gs>
                    <a:gs pos="100000">
                      <a:srgbClr val="C1151B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2244C631-4B96-3705-FD00-7420EAE742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6957" y="7464207"/>
                <a:ext cx="61913" cy="82550"/>
              </a:xfrm>
              <a:prstGeom prst="line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BC96BE99-6788-A84D-BCAB-1236B60A35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7638" y="7464207"/>
                <a:ext cx="11232" cy="82550"/>
              </a:xfrm>
              <a:prstGeom prst="line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F4BDAB50-6F19-624D-9DA8-B0E9343D33A8}"/>
                  </a:ext>
                </a:extLst>
              </p:cNvPr>
              <p:cNvCxnSpPr/>
              <p:nvPr/>
            </p:nvCxnSpPr>
            <p:spPr>
              <a:xfrm>
                <a:off x="1627638" y="7464207"/>
                <a:ext cx="439737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C1151B"/>
                    </a:gs>
                    <a:gs pos="100000">
                      <a:srgbClr val="C1151B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64AF55A-FC03-51D8-CEC7-890D1F886B34}"/>
                </a:ext>
              </a:extLst>
            </p:cNvPr>
            <p:cNvSpPr txBox="1"/>
            <p:nvPr/>
          </p:nvSpPr>
          <p:spPr>
            <a:xfrm>
              <a:off x="799126" y="2884120"/>
              <a:ext cx="13067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2023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年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24626E9F-BBFC-FB83-B1BE-B01FC437C61D}"/>
              </a:ext>
            </a:extLst>
          </p:cNvPr>
          <p:cNvSpPr txBox="1"/>
          <p:nvPr/>
        </p:nvSpPr>
        <p:spPr>
          <a:xfrm>
            <a:off x="3773468" y="3131579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德感板块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2B245708-4D39-6AD7-AC6F-9F2392A62C27}"/>
              </a:ext>
            </a:extLst>
          </p:cNvPr>
          <p:cNvSpPr txBox="1"/>
          <p:nvPr/>
        </p:nvSpPr>
        <p:spPr>
          <a:xfrm>
            <a:off x="3311803" y="3527023"/>
            <a:ext cx="156966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东部新城板块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AE7FCD9-C465-54BA-0407-A2B6CA4E781A}"/>
              </a:ext>
            </a:extLst>
          </p:cNvPr>
          <p:cNvSpPr txBox="1"/>
          <p:nvPr/>
        </p:nvSpPr>
        <p:spPr>
          <a:xfrm>
            <a:off x="3773468" y="3903042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双福板块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CA8CE16A-D48C-C472-E66D-0604A419BF5D}"/>
              </a:ext>
            </a:extLst>
          </p:cNvPr>
          <p:cNvGrpSpPr/>
          <p:nvPr/>
        </p:nvGrpSpPr>
        <p:grpSpPr>
          <a:xfrm>
            <a:off x="837837" y="1542636"/>
            <a:ext cx="1393039" cy="616881"/>
            <a:chOff x="799126" y="2884120"/>
            <a:chExt cx="1393039" cy="616881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CD4C064F-5B39-3FD8-B9C4-1569AA492559}"/>
                </a:ext>
              </a:extLst>
            </p:cNvPr>
            <p:cNvGrpSpPr/>
            <p:nvPr/>
          </p:nvGrpSpPr>
          <p:grpSpPr>
            <a:xfrm>
              <a:off x="892123" y="3418451"/>
              <a:ext cx="1300042" cy="82550"/>
              <a:chOff x="767333" y="7464207"/>
              <a:chExt cx="1300042" cy="82550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93051301-7BC1-2DC9-C4AA-C644CC8DA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333" y="7464207"/>
                <a:ext cx="809624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C1151B"/>
                    </a:gs>
                    <a:gs pos="100000">
                      <a:srgbClr val="C1151B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FAA65EFC-FE69-EDFF-35AE-BFABF3400A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6957" y="7464207"/>
                <a:ext cx="61913" cy="82550"/>
              </a:xfrm>
              <a:prstGeom prst="line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DAEDC074-7584-1A44-F351-374F53A03C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7638" y="7464207"/>
                <a:ext cx="11232" cy="82550"/>
              </a:xfrm>
              <a:prstGeom prst="line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6ECCD36-45D2-0513-F316-994D66BF3F9C}"/>
                  </a:ext>
                </a:extLst>
              </p:cNvPr>
              <p:cNvCxnSpPr/>
              <p:nvPr/>
            </p:nvCxnSpPr>
            <p:spPr>
              <a:xfrm>
                <a:off x="1627638" y="7464207"/>
                <a:ext cx="439737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C1151B"/>
                    </a:gs>
                    <a:gs pos="100000">
                      <a:srgbClr val="C1151B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C255768F-FD25-6DE6-B094-C34E5F25D3C0}"/>
                </a:ext>
              </a:extLst>
            </p:cNvPr>
            <p:cNvSpPr txBox="1"/>
            <p:nvPr/>
          </p:nvSpPr>
          <p:spPr>
            <a:xfrm>
              <a:off x="799126" y="2884120"/>
              <a:ext cx="13067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2022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年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ED5721CA-10C3-407A-3329-D88FCDC984DA}"/>
              </a:ext>
            </a:extLst>
          </p:cNvPr>
          <p:cNvGrpSpPr/>
          <p:nvPr/>
        </p:nvGrpSpPr>
        <p:grpSpPr>
          <a:xfrm flipH="1">
            <a:off x="7140106" y="2031985"/>
            <a:ext cx="1393039" cy="616881"/>
            <a:chOff x="799126" y="2884120"/>
            <a:chExt cx="1393039" cy="616881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E7DC4B54-9A28-9A3F-E05E-E08308AFFE3A}"/>
                </a:ext>
              </a:extLst>
            </p:cNvPr>
            <p:cNvGrpSpPr/>
            <p:nvPr/>
          </p:nvGrpSpPr>
          <p:grpSpPr>
            <a:xfrm>
              <a:off x="892123" y="3418451"/>
              <a:ext cx="1300042" cy="82550"/>
              <a:chOff x="767333" y="7464207"/>
              <a:chExt cx="1300042" cy="82550"/>
            </a:xfrm>
          </p:grpSpPr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362E15BD-D4FA-2C44-E9D9-E534CA4A45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333" y="7464207"/>
                <a:ext cx="809624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C1151B"/>
                    </a:gs>
                    <a:gs pos="100000">
                      <a:srgbClr val="C1151B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CFB4ED3D-830E-8958-2C4E-72E8165DD4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6957" y="7464207"/>
                <a:ext cx="61913" cy="82550"/>
              </a:xfrm>
              <a:prstGeom prst="line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1D695C3F-E5D9-13A2-0D0F-914B694D0E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7638" y="7464207"/>
                <a:ext cx="11232" cy="82550"/>
              </a:xfrm>
              <a:prstGeom prst="line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AFD61692-2D59-CC5B-B2F5-BAD0249EDADD}"/>
                  </a:ext>
                </a:extLst>
              </p:cNvPr>
              <p:cNvCxnSpPr/>
              <p:nvPr/>
            </p:nvCxnSpPr>
            <p:spPr>
              <a:xfrm>
                <a:off x="1627638" y="7464207"/>
                <a:ext cx="439737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C1151B"/>
                    </a:gs>
                    <a:gs pos="100000">
                      <a:srgbClr val="C1151B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3DB8840E-036C-6090-001E-15BE92497583}"/>
                </a:ext>
              </a:extLst>
            </p:cNvPr>
            <p:cNvSpPr txBox="1"/>
            <p:nvPr/>
          </p:nvSpPr>
          <p:spPr>
            <a:xfrm>
              <a:off x="799126" y="2884120"/>
              <a:ext cx="13067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2024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年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DBF7E978-05E8-0E9F-DC48-CD26F4C19006}"/>
              </a:ext>
            </a:extLst>
          </p:cNvPr>
          <p:cNvSpPr txBox="1"/>
          <p:nvPr/>
        </p:nvSpPr>
        <p:spPr>
          <a:xfrm>
            <a:off x="7321878" y="324489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西彭板块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0A31AE16-8D72-7729-7011-9D8DE646FDAF}"/>
              </a:ext>
            </a:extLst>
          </p:cNvPr>
          <p:cNvGrpSpPr/>
          <p:nvPr/>
        </p:nvGrpSpPr>
        <p:grpSpPr>
          <a:xfrm flipH="1">
            <a:off x="9961123" y="1542636"/>
            <a:ext cx="1393039" cy="616881"/>
            <a:chOff x="799126" y="2884120"/>
            <a:chExt cx="1393039" cy="616881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F3122293-DE18-61E4-EFF2-8AF664657272}"/>
                </a:ext>
              </a:extLst>
            </p:cNvPr>
            <p:cNvGrpSpPr/>
            <p:nvPr/>
          </p:nvGrpSpPr>
          <p:grpSpPr>
            <a:xfrm>
              <a:off x="892123" y="3418451"/>
              <a:ext cx="1300042" cy="82550"/>
              <a:chOff x="767333" y="7464207"/>
              <a:chExt cx="1300042" cy="82550"/>
            </a:xfrm>
          </p:grpSpPr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FBF027FA-BCCD-D9F6-EBE6-9AD41DEF30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333" y="7464207"/>
                <a:ext cx="809624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C1151B"/>
                    </a:gs>
                    <a:gs pos="100000">
                      <a:srgbClr val="C1151B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1E422C7B-62CF-63CD-F4E3-2DFCB14D11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6957" y="7464207"/>
                <a:ext cx="61913" cy="82550"/>
              </a:xfrm>
              <a:prstGeom prst="line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FD1E9FB8-34C4-6B99-4751-E13ADBC413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7638" y="7464207"/>
                <a:ext cx="11232" cy="82550"/>
              </a:xfrm>
              <a:prstGeom prst="line">
                <a:avLst/>
              </a:prstGeom>
              <a:noFill/>
              <a:ln w="63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7E90B24C-6EE5-C672-6771-E475E073412C}"/>
                  </a:ext>
                </a:extLst>
              </p:cNvPr>
              <p:cNvCxnSpPr/>
              <p:nvPr/>
            </p:nvCxnSpPr>
            <p:spPr>
              <a:xfrm>
                <a:off x="1627638" y="7464207"/>
                <a:ext cx="439737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C1151B"/>
                    </a:gs>
                    <a:gs pos="100000">
                      <a:srgbClr val="C1151B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47949881-7A04-6E33-A3D5-6A2BC859F215}"/>
                </a:ext>
              </a:extLst>
            </p:cNvPr>
            <p:cNvSpPr txBox="1"/>
            <p:nvPr/>
          </p:nvSpPr>
          <p:spPr>
            <a:xfrm>
              <a:off x="799126" y="2884120"/>
              <a:ext cx="13067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2025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1151B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年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1151B"/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4CFE7A2-A0CD-43E7-6093-A352874B58D5}"/>
              </a:ext>
            </a:extLst>
          </p:cNvPr>
          <p:cNvSpPr txBox="1"/>
          <p:nvPr/>
        </p:nvSpPr>
        <p:spPr>
          <a:xfrm>
            <a:off x="10180991" y="2813773"/>
            <a:ext cx="155042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重庆主城版块</a:t>
            </a:r>
          </a:p>
        </p:txBody>
      </p:sp>
    </p:spTree>
    <p:extLst>
      <p:ext uri="{BB962C8B-B14F-4D97-AF65-F5344CB8AC3E}">
        <p14:creationId xmlns:p14="http://schemas.microsoft.com/office/powerpoint/2010/main" val="1771273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4A9F01-32C1-6B07-C67B-AF9BCCD15B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861599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1_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63666A"/>
      </a:lt2>
      <a:accent1>
        <a:srgbClr val="C00000"/>
      </a:accent1>
      <a:accent2>
        <a:srgbClr val="F2920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Montserrat Medium"/>
        <a:ea typeface="阿里巴巴普惠体 B"/>
        <a:cs typeface=""/>
      </a:majorFont>
      <a:minorFont>
        <a:latin typeface="Montserrat Light"/>
        <a:ea typeface="阿里巴巴普惠体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演示文稿4</Template>
  <TotalTime>3</TotalTime>
  <Words>189</Words>
  <Application>Microsoft Office PowerPoint</Application>
  <PresentationFormat>宽屏</PresentationFormat>
  <Paragraphs>53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OPPOSans R</vt:lpstr>
      <vt:lpstr>Roboto Regular</vt:lpstr>
      <vt:lpstr>阿里巴巴普惠体 B</vt:lpstr>
      <vt:lpstr>阿里巴巴普惠体 M</vt:lpstr>
      <vt:lpstr>优设好身体</vt:lpstr>
      <vt:lpstr>站酷庆科黄油体</vt:lpstr>
      <vt:lpstr>Arial</vt:lpstr>
      <vt:lpstr>Montserrat Light</vt:lpstr>
      <vt:lpstr>Montserrat Medium</vt:lpstr>
      <vt:lpstr>OPPOSans B</vt:lpstr>
      <vt:lpstr>Poppins SemiBold</vt:lpstr>
      <vt:lpstr>Segoe Script</vt:lpstr>
      <vt:lpstr>阿里巴巴普惠体 R</vt:lpstr>
      <vt:lpstr>等线</vt:lpstr>
      <vt:lpstr>微软雅黑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极简喜庆风为爱筑家项目路演ppt模板</dc:title>
  <dc:creator>PPT竞技场</dc:creator>
  <cp:keywords>51PPT模板网</cp:keywords>
  <dc:description>www.51pptmoban.com</dc:description>
  <cp:lastModifiedBy>Win user</cp:lastModifiedBy>
  <cp:revision>5</cp:revision>
  <dcterms:created xsi:type="dcterms:W3CDTF">2022-07-22T03:50:56Z</dcterms:created>
  <dcterms:modified xsi:type="dcterms:W3CDTF">2022-08-15T14:17:33Z</dcterms:modified>
</cp:coreProperties>
</file>