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62" r:id="rId1"/>
  </p:sldMasterIdLst>
  <p:notesMasterIdLst>
    <p:notesMasterId r:id="rId8"/>
  </p:notesMasterIdLst>
  <p:sldIdLst>
    <p:sldId id="317" r:id="rId2"/>
    <p:sldId id="335" r:id="rId3"/>
    <p:sldId id="337" r:id="rId4"/>
    <p:sldId id="336" r:id="rId5"/>
    <p:sldId id="338" r:id="rId6"/>
    <p:sldId id="267" r:id="rId7"/>
  </p:sldIdLst>
  <p:sldSz cx="12192000" cy="6858000"/>
  <p:notesSz cx="6858000" cy="9144000"/>
  <p:custDataLst>
    <p:tags r:id="rId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6454"/>
    <a:srgbClr val="DBD1C7"/>
    <a:srgbClr val="F8E6D2"/>
    <a:srgbClr val="305049"/>
    <a:srgbClr val="E6AB97"/>
    <a:srgbClr val="FACEC1"/>
    <a:srgbClr val="EBB2A1"/>
    <a:srgbClr val="E6AB98"/>
    <a:srgbClr val="FECFC1"/>
    <a:srgbClr val="E7AB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073" autoAdjust="0"/>
  </p:normalViewPr>
  <p:slideViewPr>
    <p:cSldViewPr snapToGrid="0" showGuides="1">
      <p:cViewPr varScale="1">
        <p:scale>
          <a:sx n="94" d="100"/>
          <a:sy n="94" d="100"/>
        </p:scale>
        <p:origin x="78" y="49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>
              <a:defRPr>
                <a:latin typeface="HarmonyOS Sans SC Medium" panose="00000600000000000000" pitchFamily="2" charset="-122"/>
              </a:defRPr>
            </a:lvl1pPr>
          </a:lstStyle>
          <a:p>
            <a:pPr fontAlgn="base"/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>
              <a:defRPr>
                <a:latin typeface="HarmonyOS Sans SC Medium" panose="00000600000000000000" pitchFamily="2" charset="-122"/>
              </a:defRPr>
            </a:lvl1pPr>
          </a:lstStyle>
          <a:p>
            <a:pPr fontAlgn="base"/>
            <a:fld id="{BB962C8B-B14F-4D97-AF65-F5344CB8AC3E}" type="datetime1">
              <a:rPr lang="zh-CN" altLang="en-US" noProof="1" smtClean="0"/>
              <a:pPr fontAlgn="base"/>
              <a:t>2022/8/16</a:t>
            </a:fld>
            <a:endParaRPr lang="zh-CN" altLang="en-US" noProof="1"/>
          </a:p>
        </p:txBody>
      </p:sp>
      <p:sp>
        <p:nvSpPr>
          <p:cNvPr id="4100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101" name="Rectangle 5"/>
          <p:cNvSpPr>
            <a:spLocks noGrp="1" noRot="1" noTextEdit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lvl="0" indent="0"/>
            <a:r>
              <a:rPr lang="zh-CN" altLang="en-US" dirty="0">
                <a:latin typeface="HarmonyOS Sans SC Medium" panose="00000600000000000000" pitchFamily="2" charset="-122"/>
              </a:rPr>
              <a:t>单击此处编辑母版文本样式</a:t>
            </a:r>
          </a:p>
          <a:p>
            <a:pPr lvl="1" indent="0"/>
            <a:r>
              <a:rPr lang="zh-CN" altLang="en-US" dirty="0">
                <a:latin typeface="HarmonyOS Sans SC Medium" panose="00000600000000000000" pitchFamily="2" charset="-122"/>
              </a:rPr>
              <a:t>第二级</a:t>
            </a:r>
          </a:p>
          <a:p>
            <a:pPr lvl="2" indent="0"/>
            <a:r>
              <a:rPr lang="zh-CN" altLang="en-US" dirty="0">
                <a:latin typeface="HarmonyOS Sans SC Medium" panose="00000600000000000000" pitchFamily="2" charset="-122"/>
              </a:rPr>
              <a:t>第三级</a:t>
            </a:r>
          </a:p>
          <a:p>
            <a:pPr lvl="3" indent="0"/>
            <a:r>
              <a:rPr lang="zh-CN" altLang="en-US" dirty="0">
                <a:latin typeface="HarmonyOS Sans SC Medium" panose="00000600000000000000" pitchFamily="2" charset="-122"/>
              </a:rPr>
              <a:t>第四级</a:t>
            </a:r>
          </a:p>
          <a:p>
            <a:pPr lvl="4" indent="0"/>
            <a:r>
              <a:rPr lang="zh-CN" altLang="en-US" dirty="0">
                <a:latin typeface="HarmonyOS Sans SC Medium" panose="00000600000000000000" pitchFamily="2" charset="-122"/>
              </a:rPr>
              <a:t>第五级</a:t>
            </a:r>
          </a:p>
        </p:txBody>
      </p:sp>
      <p:sp>
        <p:nvSpPr>
          <p:cNvPr id="3078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b"/>
          <a:lstStyle>
            <a:lvl1pPr>
              <a:defRPr>
                <a:latin typeface="HarmonyOS Sans SC Medium" panose="00000600000000000000" pitchFamily="2" charset="-122"/>
              </a:defRPr>
            </a:lvl1pPr>
          </a:lstStyle>
          <a:p>
            <a:pPr fontAlgn="base"/>
            <a:endParaRPr lang="zh-CN" altLang="en-US" dirty="0"/>
          </a:p>
        </p:txBody>
      </p:sp>
      <p:sp>
        <p:nvSpPr>
          <p:cNvPr id="3079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b"/>
          <a:lstStyle>
            <a:lvl1pPr>
              <a:defRPr>
                <a:latin typeface="HarmonyOS Sans SC Medium" panose="00000600000000000000" pitchFamily="2" charset="-122"/>
              </a:defRPr>
            </a:lvl1pPr>
          </a:lstStyle>
          <a:p>
            <a:pPr fontAlgn="base"/>
            <a:fld id="{9A0DB2DC-4C9A-4742-B13C-FB6460FD3503}" type="slidenum">
              <a:rPr lang="zh-CN" altLang="en-US" noProof="1" smtClean="0"/>
              <a:pPr fontAlgn="base"/>
              <a:t>‹#›</a:t>
            </a:fld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lvl="0" defTabSz="0" fontAlgn="base">
      <a:defRPr sz="1600" kern="1200"/>
    </a:lvl1pPr>
    <a:lvl2pPr marL="0" lvl="1" indent="0" defTabSz="0" fontAlgn="base">
      <a:defRPr sz="1600" kern="1200"/>
    </a:lvl2pPr>
    <a:lvl3pPr marL="0" lvl="2" indent="0" defTabSz="0" fontAlgn="base">
      <a:defRPr sz="1600" kern="1200"/>
    </a:lvl3pPr>
    <a:lvl4pPr marL="0" lvl="3" indent="0" defTabSz="0" fontAlgn="base">
      <a:defRPr sz="1600" kern="1200"/>
    </a:lvl4pPr>
    <a:lvl5pPr marL="0" lvl="4" indent="0" defTabSz="0" fontAlgn="base">
      <a:defRPr sz="1600" kern="1200"/>
    </a:lvl5pPr>
    <a:lvl6pPr marL="3047924" lvl="5" indent="0" defTabSz="0" fontAlgn="base">
      <a:defRPr sz="1600" kern="1200"/>
    </a:lvl6pPr>
    <a:lvl7pPr marL="3657509" lvl="6" indent="0" defTabSz="0" fontAlgn="base">
      <a:defRPr sz="1600" kern="1200"/>
    </a:lvl7pPr>
    <a:lvl8pPr marL="4267093" lvl="7" indent="0" defTabSz="0" fontAlgn="base">
      <a:defRPr sz="1600" kern="1200"/>
    </a:lvl8pPr>
    <a:lvl9pPr marL="4876678" lvl="8" indent="0" defTabSz="0" fontAlgn="base">
      <a:defRPr sz="1600" kern="1200"/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122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68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08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4266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29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5C1216-4D7E-4F37-9C28-C592AF00C2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837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8/16/2022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739770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6474894"/>
      </p:ext>
    </p:extLst>
  </p:cSld>
  <p:clrMapOvr>
    <a:masterClrMapping/>
  </p:clrMapOvr>
  <p:transition>
    <p:fade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8/16/2022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650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4" r:id="rId2"/>
  </p:sldLayoutIdLst>
  <p:transition>
    <p:fade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3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341" userDrawn="1">
          <p15:clr>
            <a:srgbClr val="F26B43"/>
          </p15:clr>
        </p15:guide>
        <p15:guide id="4" orient="horz" pos="3968" userDrawn="1">
          <p15:clr>
            <a:srgbClr val="F26B43"/>
          </p15:clr>
        </p15:guide>
        <p15:guide id="5" pos="459" userDrawn="1">
          <p15:clr>
            <a:srgbClr val="F26B43"/>
          </p15:clr>
        </p15:guide>
        <p15:guide id="6" pos="7211" userDrawn="1">
          <p15:clr>
            <a:srgbClr val="F26B43"/>
          </p15:clr>
        </p15:guide>
        <p15:guide id="7" orient="horz" pos="59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jpeg"/><Relationship Id="rId12" Type="http://schemas.microsoft.com/office/2007/relationships/hdphoto" Target="../media/hdphoto1.wdp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jpe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5" Type="http://schemas.openxmlformats.org/officeDocument/2006/relationships/image" Target="../media/image10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1.jpe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2.xml"/><Relationship Id="rId7" Type="http://schemas.microsoft.com/office/2007/relationships/hdphoto" Target="../media/hdphoto3.wdp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4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microsoft.com/office/2007/relationships/hdphoto" Target="../media/hdphoto3.wdp"/><Relationship Id="rId12" Type="http://schemas.openxmlformats.org/officeDocument/2006/relationships/image" Target="../media/image17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4.png"/><Relationship Id="rId11" Type="http://schemas.microsoft.com/office/2007/relationships/hdphoto" Target="../media/hdphoto2.wdp"/><Relationship Id="rId5" Type="http://schemas.openxmlformats.org/officeDocument/2006/relationships/image" Target="../media/image1.png"/><Relationship Id="rId10" Type="http://schemas.openxmlformats.org/officeDocument/2006/relationships/image" Target="../media/image13.png"/><Relationship Id="rId4" Type="http://schemas.openxmlformats.org/officeDocument/2006/relationships/notesSlide" Target="../notesSlides/notesSlide4.xml"/><Relationship Id="rId9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组合 80">
            <a:extLst>
              <a:ext uri="{FF2B5EF4-FFF2-40B4-BE49-F238E27FC236}">
                <a16:creationId xmlns:a16="http://schemas.microsoft.com/office/drawing/2014/main" id="{2175FE46-7B76-49DD-A095-7B91102BA0E4}"/>
              </a:ext>
            </a:extLst>
          </p:cNvPr>
          <p:cNvGrpSpPr/>
          <p:nvPr/>
        </p:nvGrpSpPr>
        <p:grpSpPr>
          <a:xfrm>
            <a:off x="2" y="4639057"/>
            <a:ext cx="12191998" cy="2218944"/>
            <a:chOff x="0" y="3479292"/>
            <a:chExt cx="9157138" cy="1664208"/>
          </a:xfrm>
        </p:grpSpPr>
        <p:pic>
          <p:nvPicPr>
            <p:cNvPr id="82" name="图片 81">
              <a:extLst>
                <a:ext uri="{FF2B5EF4-FFF2-40B4-BE49-F238E27FC236}">
                  <a16:creationId xmlns:a16="http://schemas.microsoft.com/office/drawing/2014/main" id="{F88DD7DB-E859-415A-B5E0-B61BA9975E7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3479292"/>
              <a:ext cx="9157138" cy="1664208"/>
            </a:xfrm>
            <a:prstGeom prst="trapezoid">
              <a:avLst>
                <a:gd name="adj" fmla="val 0"/>
              </a:avLst>
            </a:prstGeom>
          </p:spPr>
        </p:pic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550D9B24-AA6E-4E9A-86BB-2246310A0B72}"/>
                </a:ext>
              </a:extLst>
            </p:cNvPr>
            <p:cNvSpPr/>
            <p:nvPr/>
          </p:nvSpPr>
          <p:spPr>
            <a:xfrm>
              <a:off x="0" y="3482620"/>
              <a:ext cx="9157138" cy="1084634"/>
            </a:xfrm>
            <a:prstGeom prst="rect">
              <a:avLst/>
            </a:prstGeom>
            <a:gradFill>
              <a:gsLst>
                <a:gs pos="0">
                  <a:schemeClr val="bg1">
                    <a:alpha val="83000"/>
                  </a:schemeClr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pic>
        <p:nvPicPr>
          <p:cNvPr id="85" name="图片 84">
            <a:extLst>
              <a:ext uri="{FF2B5EF4-FFF2-40B4-BE49-F238E27FC236}">
                <a16:creationId xmlns:a16="http://schemas.microsoft.com/office/drawing/2014/main" id="{31B76955-29B9-4766-8ADD-C2BC9837997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041747" y="-1823"/>
            <a:ext cx="3827730" cy="5302080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01EC2617-96FC-4C20-9B4E-FDBDE20F19C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531" y="-1823"/>
            <a:ext cx="7056278" cy="5302080"/>
          </a:xfrm>
          <a:prstGeom prst="rect">
            <a:avLst/>
          </a:prstGeom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id="{912551F7-BDB5-4B76-A272-093C10157C31}"/>
              </a:ext>
            </a:extLst>
          </p:cNvPr>
          <p:cNvSpPr/>
          <p:nvPr/>
        </p:nvSpPr>
        <p:spPr>
          <a:xfrm>
            <a:off x="2443523" y="1337481"/>
            <a:ext cx="6746197" cy="4049026"/>
          </a:xfrm>
          <a:custGeom>
            <a:avLst/>
            <a:gdLst>
              <a:gd name="connsiteX0" fmla="*/ 0 w 7138140"/>
              <a:gd name="connsiteY0" fmla="*/ 0 h 5386506"/>
              <a:gd name="connsiteX1" fmla="*/ 7138140 w 7138140"/>
              <a:gd name="connsiteY1" fmla="*/ 0 h 5386506"/>
              <a:gd name="connsiteX2" fmla="*/ 7138140 w 7138140"/>
              <a:gd name="connsiteY2" fmla="*/ 5386506 h 5386506"/>
              <a:gd name="connsiteX3" fmla="*/ 0 w 7138140"/>
              <a:gd name="connsiteY3" fmla="*/ 5386506 h 5386506"/>
              <a:gd name="connsiteX4" fmla="*/ 0 w 7138140"/>
              <a:gd name="connsiteY4" fmla="*/ 0 h 5386506"/>
              <a:gd name="connsiteX0" fmla="*/ 2443523 w 9581663"/>
              <a:gd name="connsiteY0" fmla="*/ 2 h 5386508"/>
              <a:gd name="connsiteX1" fmla="*/ 0 w 9581663"/>
              <a:gd name="connsiteY1" fmla="*/ 0 h 5386508"/>
              <a:gd name="connsiteX2" fmla="*/ 9581663 w 9581663"/>
              <a:gd name="connsiteY2" fmla="*/ 2 h 5386508"/>
              <a:gd name="connsiteX3" fmla="*/ 9581663 w 9581663"/>
              <a:gd name="connsiteY3" fmla="*/ 5386508 h 5386508"/>
              <a:gd name="connsiteX4" fmla="*/ 2443523 w 9581663"/>
              <a:gd name="connsiteY4" fmla="*/ 5386508 h 5386508"/>
              <a:gd name="connsiteX5" fmla="*/ 2443523 w 9581663"/>
              <a:gd name="connsiteY5" fmla="*/ 2 h 5386508"/>
              <a:gd name="connsiteX0" fmla="*/ 0 w 7138140"/>
              <a:gd name="connsiteY0" fmla="*/ 0 h 5386506"/>
              <a:gd name="connsiteX1" fmla="*/ 7138140 w 7138140"/>
              <a:gd name="connsiteY1" fmla="*/ 0 h 5386506"/>
              <a:gd name="connsiteX2" fmla="*/ 7138140 w 7138140"/>
              <a:gd name="connsiteY2" fmla="*/ 5386506 h 5386506"/>
              <a:gd name="connsiteX3" fmla="*/ 0 w 7138140"/>
              <a:gd name="connsiteY3" fmla="*/ 5386506 h 5386506"/>
              <a:gd name="connsiteX4" fmla="*/ 0 w 7138140"/>
              <a:gd name="connsiteY4" fmla="*/ 0 h 5386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38140" h="5386506">
                <a:moveTo>
                  <a:pt x="0" y="0"/>
                </a:moveTo>
                <a:lnTo>
                  <a:pt x="7138140" y="0"/>
                </a:lnTo>
                <a:lnTo>
                  <a:pt x="7138140" y="5386506"/>
                </a:lnTo>
                <a:lnTo>
                  <a:pt x="0" y="538650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90000">
                <a:srgbClr val="C76454"/>
              </a:gs>
              <a:gs pos="0">
                <a:srgbClr val="E6AB97"/>
              </a:gs>
            </a:gsLst>
            <a:path path="circle">
              <a:fillToRect r="100000" b="100000"/>
            </a:path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FFE7A12B-AB6C-42A7-8EB0-C4E5CD40AA31}"/>
              </a:ext>
            </a:extLst>
          </p:cNvPr>
          <p:cNvSpPr/>
          <p:nvPr/>
        </p:nvSpPr>
        <p:spPr>
          <a:xfrm>
            <a:off x="1937963" y="1336565"/>
            <a:ext cx="499918" cy="4049026"/>
          </a:xfrm>
          <a:prstGeom prst="rect">
            <a:avLst/>
          </a:prstGeom>
          <a:gradFill flip="none" rotWithShape="1">
            <a:gsLst>
              <a:gs pos="90000">
                <a:srgbClr val="B74231"/>
              </a:gs>
              <a:gs pos="0">
                <a:srgbClr val="DD6D5B"/>
              </a:gs>
            </a:gsLst>
            <a:lin ang="2700000" scaled="1"/>
            <a:tileRect/>
          </a:gradFill>
          <a:ln w="0">
            <a:noFill/>
          </a:ln>
          <a:effectLst>
            <a:outerShdw blurRad="165100" dist="38100" algn="l" rotWithShape="0">
              <a:schemeClr val="accent1">
                <a:lumMod val="50000"/>
                <a:alpha val="5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302E7D56-8223-43C7-8D6E-CD3EF42BE1EA}"/>
              </a:ext>
            </a:extLst>
          </p:cNvPr>
          <p:cNvSpPr/>
          <p:nvPr/>
        </p:nvSpPr>
        <p:spPr>
          <a:xfrm>
            <a:off x="1221665" y="1012219"/>
            <a:ext cx="1221859" cy="4627862"/>
          </a:xfrm>
          <a:custGeom>
            <a:avLst/>
            <a:gdLst/>
            <a:ahLst/>
            <a:cxnLst/>
            <a:rect l="0" t="0" r="0" b="0"/>
            <a:pathLst>
              <a:path w="1221859" h="4627862">
                <a:moveTo>
                  <a:pt x="0" y="0"/>
                </a:moveTo>
                <a:lnTo>
                  <a:pt x="0" y="4627861"/>
                </a:lnTo>
                <a:lnTo>
                  <a:pt x="1221858" y="4374288"/>
                </a:lnTo>
                <a:lnTo>
                  <a:pt x="1221858" y="325262"/>
                </a:lnTo>
                <a:close/>
              </a:path>
            </a:pathLst>
          </a:custGeom>
          <a:gradFill flip="none" rotWithShape="1">
            <a:gsLst>
              <a:gs pos="90000">
                <a:srgbClr val="B74231"/>
              </a:gs>
              <a:gs pos="0">
                <a:srgbClr val="DD6D5B"/>
              </a:gs>
            </a:gsLst>
            <a:lin ang="2700000" scaled="1"/>
            <a:tileRect/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99E54701-73B6-4E79-A5B0-E9ECFC6C599E}"/>
              </a:ext>
            </a:extLst>
          </p:cNvPr>
          <p:cNvSpPr/>
          <p:nvPr/>
        </p:nvSpPr>
        <p:spPr>
          <a:xfrm>
            <a:off x="10325334" y="0"/>
            <a:ext cx="1866666" cy="6115644"/>
          </a:xfrm>
          <a:prstGeom prst="rect">
            <a:avLst/>
          </a:prstGeom>
          <a:gradFill>
            <a:gsLst>
              <a:gs pos="90000">
                <a:srgbClr val="C76454"/>
              </a:gs>
              <a:gs pos="0">
                <a:srgbClr val="E6AB97"/>
              </a:gs>
            </a:gsLst>
            <a:path path="circle">
              <a:fillToRect r="100000" b="100000"/>
            </a:path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15D1693E-BEB7-4FB8-ABFC-61659E9BAA01}"/>
              </a:ext>
            </a:extLst>
          </p:cNvPr>
          <p:cNvSpPr/>
          <p:nvPr/>
        </p:nvSpPr>
        <p:spPr>
          <a:xfrm>
            <a:off x="10064982" y="0"/>
            <a:ext cx="260352" cy="6115644"/>
          </a:xfrm>
          <a:custGeom>
            <a:avLst/>
            <a:gdLst>
              <a:gd name="connsiteX0" fmla="*/ 0 w 260352"/>
              <a:gd name="connsiteY0" fmla="*/ 0 h 6115644"/>
              <a:gd name="connsiteX1" fmla="*/ 260352 w 260352"/>
              <a:gd name="connsiteY1" fmla="*/ 0 h 6115644"/>
              <a:gd name="connsiteX2" fmla="*/ 260352 w 260352"/>
              <a:gd name="connsiteY2" fmla="*/ 6115644 h 6115644"/>
              <a:gd name="connsiteX3" fmla="*/ 0 w 260352"/>
              <a:gd name="connsiteY3" fmla="*/ 5853429 h 6115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352" h="6115644">
                <a:moveTo>
                  <a:pt x="0" y="0"/>
                </a:moveTo>
                <a:lnTo>
                  <a:pt x="260352" y="0"/>
                </a:lnTo>
                <a:lnTo>
                  <a:pt x="260352" y="6115644"/>
                </a:lnTo>
                <a:lnTo>
                  <a:pt x="0" y="5853429"/>
                </a:lnTo>
                <a:close/>
              </a:path>
            </a:pathLst>
          </a:custGeom>
          <a:gradFill flip="none" rotWithShape="1">
            <a:gsLst>
              <a:gs pos="90000">
                <a:srgbClr val="B74231">
                  <a:lumMod val="89000"/>
                  <a:lumOff val="11000"/>
                </a:srgbClr>
              </a:gs>
              <a:gs pos="0">
                <a:srgbClr val="DD6D5B">
                  <a:lumMod val="70000"/>
                  <a:lumOff val="30000"/>
                </a:srgbClr>
              </a:gs>
            </a:gsLst>
            <a:lin ang="2700000" scaled="1"/>
            <a:tileRect/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B0B2F38-E6E6-46CB-A890-C7EE9B26F979}"/>
              </a:ext>
            </a:extLst>
          </p:cNvPr>
          <p:cNvGrpSpPr/>
          <p:nvPr/>
        </p:nvGrpSpPr>
        <p:grpSpPr>
          <a:xfrm>
            <a:off x="3832201" y="935769"/>
            <a:ext cx="4527604" cy="2894842"/>
            <a:chOff x="2874149" y="586524"/>
            <a:chExt cx="3395702" cy="2171130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CE3603EF-F70F-4ECD-921E-5109D235DBFC}"/>
                </a:ext>
              </a:extLst>
            </p:cNvPr>
            <p:cNvGrpSpPr/>
            <p:nvPr/>
          </p:nvGrpSpPr>
          <p:grpSpPr>
            <a:xfrm>
              <a:off x="2930744" y="1129054"/>
              <a:ext cx="3268547" cy="1324407"/>
              <a:chOff x="2564043" y="1360536"/>
              <a:chExt cx="3401870" cy="1378430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E70BD8AD-EBE1-4D08-A10D-37447B8E6D8F}"/>
                  </a:ext>
                </a:extLst>
              </p:cNvPr>
              <p:cNvSpPr/>
              <p:nvPr/>
            </p:nvSpPr>
            <p:spPr>
              <a:xfrm>
                <a:off x="2630446" y="1360536"/>
                <a:ext cx="3335467" cy="943183"/>
              </a:xfrm>
              <a:custGeom>
                <a:avLst/>
                <a:gdLst>
                  <a:gd name="connsiteX0" fmla="*/ 0 w 3263153"/>
                  <a:gd name="connsiteY0" fmla="*/ 887506 h 887506"/>
                  <a:gd name="connsiteX1" fmla="*/ 726142 w 3263153"/>
                  <a:gd name="connsiteY1" fmla="*/ 806823 h 887506"/>
                  <a:gd name="connsiteX2" fmla="*/ 1658471 w 3263153"/>
                  <a:gd name="connsiteY2" fmla="*/ 605117 h 887506"/>
                  <a:gd name="connsiteX3" fmla="*/ 2545977 w 3263153"/>
                  <a:gd name="connsiteY3" fmla="*/ 815788 h 887506"/>
                  <a:gd name="connsiteX4" fmla="*/ 3263153 w 3263153"/>
                  <a:gd name="connsiteY4" fmla="*/ 358588 h 887506"/>
                  <a:gd name="connsiteX5" fmla="*/ 1927412 w 3263153"/>
                  <a:gd name="connsiteY5" fmla="*/ 0 h 887506"/>
                  <a:gd name="connsiteX6" fmla="*/ 215153 w 3263153"/>
                  <a:gd name="connsiteY6" fmla="*/ 354106 h 887506"/>
                  <a:gd name="connsiteX7" fmla="*/ 0 w 3263153"/>
                  <a:gd name="connsiteY7" fmla="*/ 887506 h 887506"/>
                  <a:gd name="connsiteX0" fmla="*/ 0 w 3263153"/>
                  <a:gd name="connsiteY0" fmla="*/ 887506 h 887506"/>
                  <a:gd name="connsiteX1" fmla="*/ 726142 w 3263153"/>
                  <a:gd name="connsiteY1" fmla="*/ 806823 h 887506"/>
                  <a:gd name="connsiteX2" fmla="*/ 1658471 w 3263153"/>
                  <a:gd name="connsiteY2" fmla="*/ 605117 h 887506"/>
                  <a:gd name="connsiteX3" fmla="*/ 2545977 w 3263153"/>
                  <a:gd name="connsiteY3" fmla="*/ 815788 h 887506"/>
                  <a:gd name="connsiteX4" fmla="*/ 3263153 w 3263153"/>
                  <a:gd name="connsiteY4" fmla="*/ 358588 h 887506"/>
                  <a:gd name="connsiteX5" fmla="*/ 1927412 w 3263153"/>
                  <a:gd name="connsiteY5" fmla="*/ 0 h 887506"/>
                  <a:gd name="connsiteX6" fmla="*/ 215153 w 3263153"/>
                  <a:gd name="connsiteY6" fmla="*/ 354106 h 887506"/>
                  <a:gd name="connsiteX7" fmla="*/ 0 w 3263153"/>
                  <a:gd name="connsiteY7" fmla="*/ 887506 h 887506"/>
                  <a:gd name="connsiteX0" fmla="*/ 0 w 3263608"/>
                  <a:gd name="connsiteY0" fmla="*/ 887506 h 887506"/>
                  <a:gd name="connsiteX1" fmla="*/ 726142 w 3263608"/>
                  <a:gd name="connsiteY1" fmla="*/ 806823 h 887506"/>
                  <a:gd name="connsiteX2" fmla="*/ 1658471 w 3263608"/>
                  <a:gd name="connsiteY2" fmla="*/ 605117 h 887506"/>
                  <a:gd name="connsiteX3" fmla="*/ 2545977 w 3263608"/>
                  <a:gd name="connsiteY3" fmla="*/ 815788 h 887506"/>
                  <a:gd name="connsiteX4" fmla="*/ 3263153 w 3263608"/>
                  <a:gd name="connsiteY4" fmla="*/ 358588 h 887506"/>
                  <a:gd name="connsiteX5" fmla="*/ 1927412 w 3263608"/>
                  <a:gd name="connsiteY5" fmla="*/ 0 h 887506"/>
                  <a:gd name="connsiteX6" fmla="*/ 215153 w 3263608"/>
                  <a:gd name="connsiteY6" fmla="*/ 354106 h 887506"/>
                  <a:gd name="connsiteX7" fmla="*/ 0 w 3263608"/>
                  <a:gd name="connsiteY7" fmla="*/ 887506 h 887506"/>
                  <a:gd name="connsiteX0" fmla="*/ 0 w 3263607"/>
                  <a:gd name="connsiteY0" fmla="*/ 920671 h 920671"/>
                  <a:gd name="connsiteX1" fmla="*/ 726142 w 3263607"/>
                  <a:gd name="connsiteY1" fmla="*/ 839988 h 920671"/>
                  <a:gd name="connsiteX2" fmla="*/ 1658471 w 3263607"/>
                  <a:gd name="connsiteY2" fmla="*/ 638282 h 920671"/>
                  <a:gd name="connsiteX3" fmla="*/ 2545977 w 3263607"/>
                  <a:gd name="connsiteY3" fmla="*/ 848953 h 920671"/>
                  <a:gd name="connsiteX4" fmla="*/ 3263153 w 3263607"/>
                  <a:gd name="connsiteY4" fmla="*/ 391753 h 920671"/>
                  <a:gd name="connsiteX5" fmla="*/ 1925043 w 3263607"/>
                  <a:gd name="connsiteY5" fmla="*/ 0 h 920671"/>
                  <a:gd name="connsiteX6" fmla="*/ 215153 w 3263607"/>
                  <a:gd name="connsiteY6" fmla="*/ 387271 h 920671"/>
                  <a:gd name="connsiteX7" fmla="*/ 0 w 3263607"/>
                  <a:gd name="connsiteY7" fmla="*/ 920671 h 920671"/>
                  <a:gd name="connsiteX0" fmla="*/ 0 w 3263583"/>
                  <a:gd name="connsiteY0" fmla="*/ 920671 h 920671"/>
                  <a:gd name="connsiteX1" fmla="*/ 726142 w 3263583"/>
                  <a:gd name="connsiteY1" fmla="*/ 839988 h 920671"/>
                  <a:gd name="connsiteX2" fmla="*/ 1658471 w 3263583"/>
                  <a:gd name="connsiteY2" fmla="*/ 638282 h 920671"/>
                  <a:gd name="connsiteX3" fmla="*/ 2545977 w 3263583"/>
                  <a:gd name="connsiteY3" fmla="*/ 848953 h 920671"/>
                  <a:gd name="connsiteX4" fmla="*/ 3263153 w 3263583"/>
                  <a:gd name="connsiteY4" fmla="*/ 391753 h 920671"/>
                  <a:gd name="connsiteX5" fmla="*/ 1925043 w 3263583"/>
                  <a:gd name="connsiteY5" fmla="*/ 0 h 920671"/>
                  <a:gd name="connsiteX6" fmla="*/ 215153 w 3263583"/>
                  <a:gd name="connsiteY6" fmla="*/ 387271 h 920671"/>
                  <a:gd name="connsiteX7" fmla="*/ 0 w 3263583"/>
                  <a:gd name="connsiteY7" fmla="*/ 920671 h 920671"/>
                  <a:gd name="connsiteX0" fmla="*/ 0 w 3263474"/>
                  <a:gd name="connsiteY0" fmla="*/ 875662 h 875662"/>
                  <a:gd name="connsiteX1" fmla="*/ 726142 w 3263474"/>
                  <a:gd name="connsiteY1" fmla="*/ 794979 h 875662"/>
                  <a:gd name="connsiteX2" fmla="*/ 1658471 w 3263474"/>
                  <a:gd name="connsiteY2" fmla="*/ 593273 h 875662"/>
                  <a:gd name="connsiteX3" fmla="*/ 2545977 w 3263474"/>
                  <a:gd name="connsiteY3" fmla="*/ 803944 h 875662"/>
                  <a:gd name="connsiteX4" fmla="*/ 3263153 w 3263474"/>
                  <a:gd name="connsiteY4" fmla="*/ 346744 h 875662"/>
                  <a:gd name="connsiteX5" fmla="*/ 1588657 w 3263474"/>
                  <a:gd name="connsiteY5" fmla="*/ 0 h 875662"/>
                  <a:gd name="connsiteX6" fmla="*/ 215153 w 3263474"/>
                  <a:gd name="connsiteY6" fmla="*/ 342262 h 875662"/>
                  <a:gd name="connsiteX7" fmla="*/ 0 w 3263474"/>
                  <a:gd name="connsiteY7" fmla="*/ 875662 h 875662"/>
                  <a:gd name="connsiteX0" fmla="*/ 0 w 3263486"/>
                  <a:gd name="connsiteY0" fmla="*/ 894087 h 894087"/>
                  <a:gd name="connsiteX1" fmla="*/ 726142 w 3263486"/>
                  <a:gd name="connsiteY1" fmla="*/ 813404 h 894087"/>
                  <a:gd name="connsiteX2" fmla="*/ 1658471 w 3263486"/>
                  <a:gd name="connsiteY2" fmla="*/ 611698 h 894087"/>
                  <a:gd name="connsiteX3" fmla="*/ 2545977 w 3263486"/>
                  <a:gd name="connsiteY3" fmla="*/ 822369 h 894087"/>
                  <a:gd name="connsiteX4" fmla="*/ 3263153 w 3263486"/>
                  <a:gd name="connsiteY4" fmla="*/ 365169 h 894087"/>
                  <a:gd name="connsiteX5" fmla="*/ 1588657 w 3263486"/>
                  <a:gd name="connsiteY5" fmla="*/ 18425 h 894087"/>
                  <a:gd name="connsiteX6" fmla="*/ 215153 w 3263486"/>
                  <a:gd name="connsiteY6" fmla="*/ 360687 h 894087"/>
                  <a:gd name="connsiteX7" fmla="*/ 0 w 3263486"/>
                  <a:gd name="connsiteY7" fmla="*/ 894087 h 894087"/>
                  <a:gd name="connsiteX0" fmla="*/ 0 w 3263486"/>
                  <a:gd name="connsiteY0" fmla="*/ 894087 h 894087"/>
                  <a:gd name="connsiteX1" fmla="*/ 726142 w 3263486"/>
                  <a:gd name="connsiteY1" fmla="*/ 813404 h 894087"/>
                  <a:gd name="connsiteX2" fmla="*/ 1658471 w 3263486"/>
                  <a:gd name="connsiteY2" fmla="*/ 611698 h 894087"/>
                  <a:gd name="connsiteX3" fmla="*/ 2545977 w 3263486"/>
                  <a:gd name="connsiteY3" fmla="*/ 822369 h 894087"/>
                  <a:gd name="connsiteX4" fmla="*/ 3263153 w 3263486"/>
                  <a:gd name="connsiteY4" fmla="*/ 365169 h 894087"/>
                  <a:gd name="connsiteX5" fmla="*/ 1588657 w 3263486"/>
                  <a:gd name="connsiteY5" fmla="*/ 18425 h 894087"/>
                  <a:gd name="connsiteX6" fmla="*/ 215153 w 3263486"/>
                  <a:gd name="connsiteY6" fmla="*/ 360687 h 894087"/>
                  <a:gd name="connsiteX7" fmla="*/ 0 w 3263486"/>
                  <a:gd name="connsiteY7" fmla="*/ 894087 h 894087"/>
                  <a:gd name="connsiteX0" fmla="*/ 0 w 3263486"/>
                  <a:gd name="connsiteY0" fmla="*/ 894087 h 894087"/>
                  <a:gd name="connsiteX1" fmla="*/ 726142 w 3263486"/>
                  <a:gd name="connsiteY1" fmla="*/ 813404 h 894087"/>
                  <a:gd name="connsiteX2" fmla="*/ 1658471 w 3263486"/>
                  <a:gd name="connsiteY2" fmla="*/ 611698 h 894087"/>
                  <a:gd name="connsiteX3" fmla="*/ 2545977 w 3263486"/>
                  <a:gd name="connsiteY3" fmla="*/ 822369 h 894087"/>
                  <a:gd name="connsiteX4" fmla="*/ 3263153 w 3263486"/>
                  <a:gd name="connsiteY4" fmla="*/ 365169 h 894087"/>
                  <a:gd name="connsiteX5" fmla="*/ 1588657 w 3263486"/>
                  <a:gd name="connsiteY5" fmla="*/ 18425 h 894087"/>
                  <a:gd name="connsiteX6" fmla="*/ 222259 w 3263486"/>
                  <a:gd name="connsiteY6" fmla="*/ 360687 h 894087"/>
                  <a:gd name="connsiteX7" fmla="*/ 0 w 3263486"/>
                  <a:gd name="connsiteY7" fmla="*/ 894087 h 894087"/>
                  <a:gd name="connsiteX0" fmla="*/ 0 w 3263486"/>
                  <a:gd name="connsiteY0" fmla="*/ 894087 h 894087"/>
                  <a:gd name="connsiteX1" fmla="*/ 726142 w 3263486"/>
                  <a:gd name="connsiteY1" fmla="*/ 813404 h 894087"/>
                  <a:gd name="connsiteX2" fmla="*/ 1658471 w 3263486"/>
                  <a:gd name="connsiteY2" fmla="*/ 611698 h 894087"/>
                  <a:gd name="connsiteX3" fmla="*/ 2545977 w 3263486"/>
                  <a:gd name="connsiteY3" fmla="*/ 822369 h 894087"/>
                  <a:gd name="connsiteX4" fmla="*/ 3263153 w 3263486"/>
                  <a:gd name="connsiteY4" fmla="*/ 365169 h 894087"/>
                  <a:gd name="connsiteX5" fmla="*/ 1588657 w 3263486"/>
                  <a:gd name="connsiteY5" fmla="*/ 18425 h 894087"/>
                  <a:gd name="connsiteX6" fmla="*/ 222259 w 3263486"/>
                  <a:gd name="connsiteY6" fmla="*/ 360687 h 894087"/>
                  <a:gd name="connsiteX7" fmla="*/ 0 w 3263486"/>
                  <a:gd name="connsiteY7" fmla="*/ 894087 h 894087"/>
                  <a:gd name="connsiteX0" fmla="*/ 0 w 3267538"/>
                  <a:gd name="connsiteY0" fmla="*/ 894087 h 894087"/>
                  <a:gd name="connsiteX1" fmla="*/ 726142 w 3267538"/>
                  <a:gd name="connsiteY1" fmla="*/ 813404 h 894087"/>
                  <a:gd name="connsiteX2" fmla="*/ 1658471 w 3267538"/>
                  <a:gd name="connsiteY2" fmla="*/ 611698 h 894087"/>
                  <a:gd name="connsiteX3" fmla="*/ 2545977 w 3267538"/>
                  <a:gd name="connsiteY3" fmla="*/ 822369 h 894087"/>
                  <a:gd name="connsiteX4" fmla="*/ 3263153 w 3267538"/>
                  <a:gd name="connsiteY4" fmla="*/ 365169 h 894087"/>
                  <a:gd name="connsiteX5" fmla="*/ 1588657 w 3267538"/>
                  <a:gd name="connsiteY5" fmla="*/ 18425 h 894087"/>
                  <a:gd name="connsiteX6" fmla="*/ 222259 w 3267538"/>
                  <a:gd name="connsiteY6" fmla="*/ 360687 h 894087"/>
                  <a:gd name="connsiteX7" fmla="*/ 0 w 3267538"/>
                  <a:gd name="connsiteY7" fmla="*/ 894087 h 894087"/>
                  <a:gd name="connsiteX0" fmla="*/ 0 w 3305441"/>
                  <a:gd name="connsiteY0" fmla="*/ 884612 h 884612"/>
                  <a:gd name="connsiteX1" fmla="*/ 764045 w 3305441"/>
                  <a:gd name="connsiteY1" fmla="*/ 813404 h 884612"/>
                  <a:gd name="connsiteX2" fmla="*/ 1696374 w 3305441"/>
                  <a:gd name="connsiteY2" fmla="*/ 611698 h 884612"/>
                  <a:gd name="connsiteX3" fmla="*/ 2583880 w 3305441"/>
                  <a:gd name="connsiteY3" fmla="*/ 822369 h 884612"/>
                  <a:gd name="connsiteX4" fmla="*/ 3301056 w 3305441"/>
                  <a:gd name="connsiteY4" fmla="*/ 365169 h 884612"/>
                  <a:gd name="connsiteX5" fmla="*/ 1626560 w 3305441"/>
                  <a:gd name="connsiteY5" fmla="*/ 18425 h 884612"/>
                  <a:gd name="connsiteX6" fmla="*/ 260162 w 3305441"/>
                  <a:gd name="connsiteY6" fmla="*/ 360687 h 884612"/>
                  <a:gd name="connsiteX7" fmla="*/ 0 w 3305441"/>
                  <a:gd name="connsiteY7" fmla="*/ 884612 h 884612"/>
                  <a:gd name="connsiteX0" fmla="*/ 18776 w 3324217"/>
                  <a:gd name="connsiteY0" fmla="*/ 884612 h 884612"/>
                  <a:gd name="connsiteX1" fmla="*/ 782821 w 3324217"/>
                  <a:gd name="connsiteY1" fmla="*/ 813404 h 884612"/>
                  <a:gd name="connsiteX2" fmla="*/ 1715150 w 3324217"/>
                  <a:gd name="connsiteY2" fmla="*/ 611698 h 884612"/>
                  <a:gd name="connsiteX3" fmla="*/ 2602656 w 3324217"/>
                  <a:gd name="connsiteY3" fmla="*/ 822369 h 884612"/>
                  <a:gd name="connsiteX4" fmla="*/ 3319832 w 3324217"/>
                  <a:gd name="connsiteY4" fmla="*/ 365169 h 884612"/>
                  <a:gd name="connsiteX5" fmla="*/ 1645336 w 3324217"/>
                  <a:gd name="connsiteY5" fmla="*/ 18425 h 884612"/>
                  <a:gd name="connsiteX6" fmla="*/ 278938 w 3324217"/>
                  <a:gd name="connsiteY6" fmla="*/ 360687 h 884612"/>
                  <a:gd name="connsiteX7" fmla="*/ 18776 w 3324217"/>
                  <a:gd name="connsiteY7" fmla="*/ 884612 h 884612"/>
                  <a:gd name="connsiteX0" fmla="*/ 31086 w 3336527"/>
                  <a:gd name="connsiteY0" fmla="*/ 884612 h 884612"/>
                  <a:gd name="connsiteX1" fmla="*/ 795131 w 3336527"/>
                  <a:gd name="connsiteY1" fmla="*/ 813404 h 884612"/>
                  <a:gd name="connsiteX2" fmla="*/ 1727460 w 3336527"/>
                  <a:gd name="connsiteY2" fmla="*/ 611698 h 884612"/>
                  <a:gd name="connsiteX3" fmla="*/ 2614966 w 3336527"/>
                  <a:gd name="connsiteY3" fmla="*/ 822369 h 884612"/>
                  <a:gd name="connsiteX4" fmla="*/ 3332142 w 3336527"/>
                  <a:gd name="connsiteY4" fmla="*/ 365169 h 884612"/>
                  <a:gd name="connsiteX5" fmla="*/ 1657646 w 3336527"/>
                  <a:gd name="connsiteY5" fmla="*/ 18425 h 884612"/>
                  <a:gd name="connsiteX6" fmla="*/ 291248 w 3336527"/>
                  <a:gd name="connsiteY6" fmla="*/ 360687 h 884612"/>
                  <a:gd name="connsiteX7" fmla="*/ 31086 w 3336527"/>
                  <a:gd name="connsiteY7" fmla="*/ 884612 h 884612"/>
                  <a:gd name="connsiteX0" fmla="*/ 29147 w 3334588"/>
                  <a:gd name="connsiteY0" fmla="*/ 884612 h 884612"/>
                  <a:gd name="connsiteX1" fmla="*/ 793192 w 3334588"/>
                  <a:gd name="connsiteY1" fmla="*/ 813404 h 884612"/>
                  <a:gd name="connsiteX2" fmla="*/ 1725521 w 3334588"/>
                  <a:gd name="connsiteY2" fmla="*/ 611698 h 884612"/>
                  <a:gd name="connsiteX3" fmla="*/ 2613027 w 3334588"/>
                  <a:gd name="connsiteY3" fmla="*/ 822369 h 884612"/>
                  <a:gd name="connsiteX4" fmla="*/ 3330203 w 3334588"/>
                  <a:gd name="connsiteY4" fmla="*/ 365169 h 884612"/>
                  <a:gd name="connsiteX5" fmla="*/ 1655707 w 3334588"/>
                  <a:gd name="connsiteY5" fmla="*/ 18425 h 884612"/>
                  <a:gd name="connsiteX6" fmla="*/ 289309 w 3334588"/>
                  <a:gd name="connsiteY6" fmla="*/ 360687 h 884612"/>
                  <a:gd name="connsiteX7" fmla="*/ 29147 w 3334588"/>
                  <a:gd name="connsiteY7" fmla="*/ 884612 h 884612"/>
                  <a:gd name="connsiteX0" fmla="*/ 30026 w 3335467"/>
                  <a:gd name="connsiteY0" fmla="*/ 884612 h 884612"/>
                  <a:gd name="connsiteX1" fmla="*/ 794071 w 3335467"/>
                  <a:gd name="connsiteY1" fmla="*/ 813404 h 884612"/>
                  <a:gd name="connsiteX2" fmla="*/ 1726400 w 3335467"/>
                  <a:gd name="connsiteY2" fmla="*/ 611698 h 884612"/>
                  <a:gd name="connsiteX3" fmla="*/ 2613906 w 3335467"/>
                  <a:gd name="connsiteY3" fmla="*/ 822369 h 884612"/>
                  <a:gd name="connsiteX4" fmla="*/ 3331082 w 3335467"/>
                  <a:gd name="connsiteY4" fmla="*/ 365169 h 884612"/>
                  <a:gd name="connsiteX5" fmla="*/ 1656586 w 3335467"/>
                  <a:gd name="connsiteY5" fmla="*/ 18425 h 884612"/>
                  <a:gd name="connsiteX6" fmla="*/ 290188 w 3335467"/>
                  <a:gd name="connsiteY6" fmla="*/ 360687 h 884612"/>
                  <a:gd name="connsiteX7" fmla="*/ 30026 w 3335467"/>
                  <a:gd name="connsiteY7" fmla="*/ 884612 h 884612"/>
                  <a:gd name="connsiteX0" fmla="*/ 30026 w 3335467"/>
                  <a:gd name="connsiteY0" fmla="*/ 884612 h 884612"/>
                  <a:gd name="connsiteX1" fmla="*/ 794071 w 3335467"/>
                  <a:gd name="connsiteY1" fmla="*/ 813404 h 884612"/>
                  <a:gd name="connsiteX2" fmla="*/ 1726400 w 3335467"/>
                  <a:gd name="connsiteY2" fmla="*/ 611698 h 884612"/>
                  <a:gd name="connsiteX3" fmla="*/ 2613906 w 3335467"/>
                  <a:gd name="connsiteY3" fmla="*/ 822369 h 884612"/>
                  <a:gd name="connsiteX4" fmla="*/ 3331082 w 3335467"/>
                  <a:gd name="connsiteY4" fmla="*/ 365169 h 884612"/>
                  <a:gd name="connsiteX5" fmla="*/ 1656586 w 3335467"/>
                  <a:gd name="connsiteY5" fmla="*/ 18425 h 884612"/>
                  <a:gd name="connsiteX6" fmla="*/ 290188 w 3335467"/>
                  <a:gd name="connsiteY6" fmla="*/ 360687 h 884612"/>
                  <a:gd name="connsiteX7" fmla="*/ 30026 w 3335467"/>
                  <a:gd name="connsiteY7" fmla="*/ 884612 h 884612"/>
                  <a:gd name="connsiteX0" fmla="*/ 30026 w 3335467"/>
                  <a:gd name="connsiteY0" fmla="*/ 884612 h 884612"/>
                  <a:gd name="connsiteX1" fmla="*/ 794071 w 3335467"/>
                  <a:gd name="connsiteY1" fmla="*/ 813404 h 884612"/>
                  <a:gd name="connsiteX2" fmla="*/ 1726400 w 3335467"/>
                  <a:gd name="connsiteY2" fmla="*/ 611698 h 884612"/>
                  <a:gd name="connsiteX3" fmla="*/ 2613906 w 3335467"/>
                  <a:gd name="connsiteY3" fmla="*/ 822369 h 884612"/>
                  <a:gd name="connsiteX4" fmla="*/ 3331082 w 3335467"/>
                  <a:gd name="connsiteY4" fmla="*/ 365169 h 884612"/>
                  <a:gd name="connsiteX5" fmla="*/ 1656586 w 3335467"/>
                  <a:gd name="connsiteY5" fmla="*/ 18425 h 884612"/>
                  <a:gd name="connsiteX6" fmla="*/ 290188 w 3335467"/>
                  <a:gd name="connsiteY6" fmla="*/ 360687 h 884612"/>
                  <a:gd name="connsiteX7" fmla="*/ 30026 w 3335467"/>
                  <a:gd name="connsiteY7" fmla="*/ 884612 h 884612"/>
                  <a:gd name="connsiteX0" fmla="*/ 30026 w 3335467"/>
                  <a:gd name="connsiteY0" fmla="*/ 884612 h 884612"/>
                  <a:gd name="connsiteX1" fmla="*/ 794071 w 3335467"/>
                  <a:gd name="connsiteY1" fmla="*/ 813404 h 884612"/>
                  <a:gd name="connsiteX2" fmla="*/ 1726400 w 3335467"/>
                  <a:gd name="connsiteY2" fmla="*/ 611698 h 884612"/>
                  <a:gd name="connsiteX3" fmla="*/ 2613906 w 3335467"/>
                  <a:gd name="connsiteY3" fmla="*/ 822369 h 884612"/>
                  <a:gd name="connsiteX4" fmla="*/ 3331082 w 3335467"/>
                  <a:gd name="connsiteY4" fmla="*/ 365169 h 884612"/>
                  <a:gd name="connsiteX5" fmla="*/ 1656586 w 3335467"/>
                  <a:gd name="connsiteY5" fmla="*/ 18425 h 884612"/>
                  <a:gd name="connsiteX6" fmla="*/ 290188 w 3335467"/>
                  <a:gd name="connsiteY6" fmla="*/ 360687 h 884612"/>
                  <a:gd name="connsiteX7" fmla="*/ 30026 w 3335467"/>
                  <a:gd name="connsiteY7" fmla="*/ 884612 h 884612"/>
                  <a:gd name="connsiteX0" fmla="*/ 30026 w 3335467"/>
                  <a:gd name="connsiteY0" fmla="*/ 884612 h 884612"/>
                  <a:gd name="connsiteX1" fmla="*/ 794071 w 3335467"/>
                  <a:gd name="connsiteY1" fmla="*/ 813404 h 884612"/>
                  <a:gd name="connsiteX2" fmla="*/ 1780885 w 3335467"/>
                  <a:gd name="connsiteY2" fmla="*/ 644863 h 884612"/>
                  <a:gd name="connsiteX3" fmla="*/ 2613906 w 3335467"/>
                  <a:gd name="connsiteY3" fmla="*/ 822369 h 884612"/>
                  <a:gd name="connsiteX4" fmla="*/ 3331082 w 3335467"/>
                  <a:gd name="connsiteY4" fmla="*/ 365169 h 884612"/>
                  <a:gd name="connsiteX5" fmla="*/ 1656586 w 3335467"/>
                  <a:gd name="connsiteY5" fmla="*/ 18425 h 884612"/>
                  <a:gd name="connsiteX6" fmla="*/ 290188 w 3335467"/>
                  <a:gd name="connsiteY6" fmla="*/ 360687 h 884612"/>
                  <a:gd name="connsiteX7" fmla="*/ 30026 w 3335467"/>
                  <a:gd name="connsiteY7" fmla="*/ 884612 h 884612"/>
                  <a:gd name="connsiteX0" fmla="*/ 30026 w 3335467"/>
                  <a:gd name="connsiteY0" fmla="*/ 884612 h 884612"/>
                  <a:gd name="connsiteX1" fmla="*/ 794071 w 3335467"/>
                  <a:gd name="connsiteY1" fmla="*/ 813404 h 884612"/>
                  <a:gd name="connsiteX2" fmla="*/ 1780885 w 3335467"/>
                  <a:gd name="connsiteY2" fmla="*/ 644863 h 884612"/>
                  <a:gd name="connsiteX3" fmla="*/ 2613906 w 3335467"/>
                  <a:gd name="connsiteY3" fmla="*/ 822369 h 884612"/>
                  <a:gd name="connsiteX4" fmla="*/ 3331082 w 3335467"/>
                  <a:gd name="connsiteY4" fmla="*/ 365169 h 884612"/>
                  <a:gd name="connsiteX5" fmla="*/ 1656586 w 3335467"/>
                  <a:gd name="connsiteY5" fmla="*/ 18425 h 884612"/>
                  <a:gd name="connsiteX6" fmla="*/ 290188 w 3335467"/>
                  <a:gd name="connsiteY6" fmla="*/ 360687 h 884612"/>
                  <a:gd name="connsiteX7" fmla="*/ 30026 w 3335467"/>
                  <a:gd name="connsiteY7" fmla="*/ 884612 h 884612"/>
                  <a:gd name="connsiteX0" fmla="*/ 30026 w 3335467"/>
                  <a:gd name="connsiteY0" fmla="*/ 884612 h 884612"/>
                  <a:gd name="connsiteX1" fmla="*/ 794071 w 3335467"/>
                  <a:gd name="connsiteY1" fmla="*/ 813404 h 884612"/>
                  <a:gd name="connsiteX2" fmla="*/ 1780885 w 3335467"/>
                  <a:gd name="connsiteY2" fmla="*/ 644863 h 884612"/>
                  <a:gd name="connsiteX3" fmla="*/ 2613906 w 3335467"/>
                  <a:gd name="connsiteY3" fmla="*/ 822369 h 884612"/>
                  <a:gd name="connsiteX4" fmla="*/ 3331082 w 3335467"/>
                  <a:gd name="connsiteY4" fmla="*/ 365169 h 884612"/>
                  <a:gd name="connsiteX5" fmla="*/ 1656586 w 3335467"/>
                  <a:gd name="connsiteY5" fmla="*/ 18425 h 884612"/>
                  <a:gd name="connsiteX6" fmla="*/ 290188 w 3335467"/>
                  <a:gd name="connsiteY6" fmla="*/ 360687 h 884612"/>
                  <a:gd name="connsiteX7" fmla="*/ 30026 w 3335467"/>
                  <a:gd name="connsiteY7" fmla="*/ 884612 h 884612"/>
                  <a:gd name="connsiteX0" fmla="*/ 30026 w 3335467"/>
                  <a:gd name="connsiteY0" fmla="*/ 884612 h 943183"/>
                  <a:gd name="connsiteX1" fmla="*/ 794071 w 3335467"/>
                  <a:gd name="connsiteY1" fmla="*/ 813404 h 943183"/>
                  <a:gd name="connsiteX2" fmla="*/ 1780885 w 3335467"/>
                  <a:gd name="connsiteY2" fmla="*/ 644863 h 943183"/>
                  <a:gd name="connsiteX3" fmla="*/ 2540469 w 3335467"/>
                  <a:gd name="connsiteY3" fmla="*/ 943183 h 943183"/>
                  <a:gd name="connsiteX4" fmla="*/ 3331082 w 3335467"/>
                  <a:gd name="connsiteY4" fmla="*/ 365169 h 943183"/>
                  <a:gd name="connsiteX5" fmla="*/ 1656586 w 3335467"/>
                  <a:gd name="connsiteY5" fmla="*/ 18425 h 943183"/>
                  <a:gd name="connsiteX6" fmla="*/ 290188 w 3335467"/>
                  <a:gd name="connsiteY6" fmla="*/ 360687 h 943183"/>
                  <a:gd name="connsiteX7" fmla="*/ 30026 w 3335467"/>
                  <a:gd name="connsiteY7" fmla="*/ 884612 h 943183"/>
                  <a:gd name="connsiteX0" fmla="*/ 30026 w 3335467"/>
                  <a:gd name="connsiteY0" fmla="*/ 884612 h 943183"/>
                  <a:gd name="connsiteX1" fmla="*/ 794071 w 3335467"/>
                  <a:gd name="connsiteY1" fmla="*/ 813404 h 943183"/>
                  <a:gd name="connsiteX2" fmla="*/ 1780885 w 3335467"/>
                  <a:gd name="connsiteY2" fmla="*/ 644863 h 943183"/>
                  <a:gd name="connsiteX3" fmla="*/ 2540469 w 3335467"/>
                  <a:gd name="connsiteY3" fmla="*/ 943183 h 943183"/>
                  <a:gd name="connsiteX4" fmla="*/ 3331082 w 3335467"/>
                  <a:gd name="connsiteY4" fmla="*/ 365169 h 943183"/>
                  <a:gd name="connsiteX5" fmla="*/ 1656586 w 3335467"/>
                  <a:gd name="connsiteY5" fmla="*/ 18425 h 943183"/>
                  <a:gd name="connsiteX6" fmla="*/ 290188 w 3335467"/>
                  <a:gd name="connsiteY6" fmla="*/ 360687 h 943183"/>
                  <a:gd name="connsiteX7" fmla="*/ 30026 w 3335467"/>
                  <a:gd name="connsiteY7" fmla="*/ 884612 h 943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35467" h="943183">
                    <a:moveTo>
                      <a:pt x="30026" y="884612"/>
                    </a:moveTo>
                    <a:cubicBezTo>
                      <a:pt x="249174" y="844294"/>
                      <a:pt x="600981" y="841878"/>
                      <a:pt x="794071" y="813404"/>
                    </a:cubicBezTo>
                    <a:cubicBezTo>
                      <a:pt x="1225662" y="795916"/>
                      <a:pt x="1493798" y="636292"/>
                      <a:pt x="1780885" y="644863"/>
                    </a:cubicBezTo>
                    <a:cubicBezTo>
                      <a:pt x="2167529" y="663760"/>
                      <a:pt x="2539957" y="801102"/>
                      <a:pt x="2540469" y="943183"/>
                    </a:cubicBezTo>
                    <a:cubicBezTo>
                      <a:pt x="2779528" y="790783"/>
                      <a:pt x="3319439" y="771043"/>
                      <a:pt x="3331082" y="365169"/>
                    </a:cubicBezTo>
                    <a:cubicBezTo>
                      <a:pt x="3421208" y="-64687"/>
                      <a:pt x="2097095" y="-8919"/>
                      <a:pt x="1656586" y="18425"/>
                    </a:cubicBezTo>
                    <a:cubicBezTo>
                      <a:pt x="1094519" y="87503"/>
                      <a:pt x="840410" y="139999"/>
                      <a:pt x="290188" y="360687"/>
                    </a:cubicBezTo>
                    <a:cubicBezTo>
                      <a:pt x="47119" y="514009"/>
                      <a:pt x="-56184" y="629428"/>
                      <a:pt x="30026" y="88461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99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AF3FBAAB-6BFF-4948-8D99-97B8E27ACC91}"/>
                  </a:ext>
                </a:extLst>
              </p:cNvPr>
              <p:cNvSpPr/>
              <p:nvPr/>
            </p:nvSpPr>
            <p:spPr>
              <a:xfrm>
                <a:off x="2564043" y="1734370"/>
                <a:ext cx="901153" cy="1004596"/>
              </a:xfrm>
              <a:custGeom>
                <a:avLst/>
                <a:gdLst>
                  <a:gd name="connsiteX0" fmla="*/ 528673 w 916669"/>
                  <a:gd name="connsiteY0" fmla="*/ 0 h 1066422"/>
                  <a:gd name="connsiteX1" fmla="*/ 122525 w 916669"/>
                  <a:gd name="connsiteY1" fmla="*/ 426569 h 1066422"/>
                  <a:gd name="connsiteX2" fmla="*/ 916669 w 916669"/>
                  <a:gd name="connsiteY2" fmla="*/ 698847 h 1066422"/>
                  <a:gd name="connsiteX3" fmla="*/ 544556 w 916669"/>
                  <a:gd name="connsiteY3" fmla="*/ 844062 h 1066422"/>
                  <a:gd name="connsiteX4" fmla="*/ 887173 w 916669"/>
                  <a:gd name="connsiteY4" fmla="*/ 1066422 h 1066422"/>
                  <a:gd name="connsiteX5" fmla="*/ 195133 w 916669"/>
                  <a:gd name="connsiteY5" fmla="*/ 952973 h 1066422"/>
                  <a:gd name="connsiteX6" fmla="*/ 0 w 916669"/>
                  <a:gd name="connsiteY6" fmla="*/ 587667 h 1066422"/>
                  <a:gd name="connsiteX7" fmla="*/ 528673 w 916669"/>
                  <a:gd name="connsiteY7" fmla="*/ 0 h 1066422"/>
                  <a:gd name="connsiteX0" fmla="*/ 543978 w 931974"/>
                  <a:gd name="connsiteY0" fmla="*/ 0 h 1066422"/>
                  <a:gd name="connsiteX1" fmla="*/ 137830 w 931974"/>
                  <a:gd name="connsiteY1" fmla="*/ 426569 h 1066422"/>
                  <a:gd name="connsiteX2" fmla="*/ 931974 w 931974"/>
                  <a:gd name="connsiteY2" fmla="*/ 698847 h 1066422"/>
                  <a:gd name="connsiteX3" fmla="*/ 559861 w 931974"/>
                  <a:gd name="connsiteY3" fmla="*/ 844062 h 1066422"/>
                  <a:gd name="connsiteX4" fmla="*/ 902478 w 931974"/>
                  <a:gd name="connsiteY4" fmla="*/ 1066422 h 1066422"/>
                  <a:gd name="connsiteX5" fmla="*/ 210438 w 931974"/>
                  <a:gd name="connsiteY5" fmla="*/ 952973 h 1066422"/>
                  <a:gd name="connsiteX6" fmla="*/ 15305 w 931974"/>
                  <a:gd name="connsiteY6" fmla="*/ 587667 h 1066422"/>
                  <a:gd name="connsiteX7" fmla="*/ 543978 w 931974"/>
                  <a:gd name="connsiteY7" fmla="*/ 0 h 1066422"/>
                  <a:gd name="connsiteX0" fmla="*/ 543978 w 921089"/>
                  <a:gd name="connsiteY0" fmla="*/ 0 h 1066422"/>
                  <a:gd name="connsiteX1" fmla="*/ 137830 w 921089"/>
                  <a:gd name="connsiteY1" fmla="*/ 426569 h 1066422"/>
                  <a:gd name="connsiteX2" fmla="*/ 921089 w 921089"/>
                  <a:gd name="connsiteY2" fmla="*/ 694765 h 1066422"/>
                  <a:gd name="connsiteX3" fmla="*/ 559861 w 921089"/>
                  <a:gd name="connsiteY3" fmla="*/ 844062 h 1066422"/>
                  <a:gd name="connsiteX4" fmla="*/ 902478 w 921089"/>
                  <a:gd name="connsiteY4" fmla="*/ 1066422 h 1066422"/>
                  <a:gd name="connsiteX5" fmla="*/ 210438 w 921089"/>
                  <a:gd name="connsiteY5" fmla="*/ 952973 h 1066422"/>
                  <a:gd name="connsiteX6" fmla="*/ 15305 w 921089"/>
                  <a:gd name="connsiteY6" fmla="*/ 587667 h 1066422"/>
                  <a:gd name="connsiteX7" fmla="*/ 543978 w 921089"/>
                  <a:gd name="connsiteY7" fmla="*/ 0 h 1066422"/>
                  <a:gd name="connsiteX0" fmla="*/ 543978 w 921089"/>
                  <a:gd name="connsiteY0" fmla="*/ 0 h 1066422"/>
                  <a:gd name="connsiteX1" fmla="*/ 137830 w 921089"/>
                  <a:gd name="connsiteY1" fmla="*/ 426569 h 1066422"/>
                  <a:gd name="connsiteX2" fmla="*/ 921089 w 921089"/>
                  <a:gd name="connsiteY2" fmla="*/ 694765 h 1066422"/>
                  <a:gd name="connsiteX3" fmla="*/ 559861 w 921089"/>
                  <a:gd name="connsiteY3" fmla="*/ 844062 h 1066422"/>
                  <a:gd name="connsiteX4" fmla="*/ 902478 w 921089"/>
                  <a:gd name="connsiteY4" fmla="*/ 1066422 h 1066422"/>
                  <a:gd name="connsiteX5" fmla="*/ 210438 w 921089"/>
                  <a:gd name="connsiteY5" fmla="*/ 952973 h 1066422"/>
                  <a:gd name="connsiteX6" fmla="*/ 15305 w 921089"/>
                  <a:gd name="connsiteY6" fmla="*/ 587667 h 1066422"/>
                  <a:gd name="connsiteX7" fmla="*/ 543978 w 921089"/>
                  <a:gd name="connsiteY7" fmla="*/ 0 h 1066422"/>
                  <a:gd name="connsiteX0" fmla="*/ 543978 w 921089"/>
                  <a:gd name="connsiteY0" fmla="*/ 0 h 1066422"/>
                  <a:gd name="connsiteX1" fmla="*/ 137830 w 921089"/>
                  <a:gd name="connsiteY1" fmla="*/ 426569 h 1066422"/>
                  <a:gd name="connsiteX2" fmla="*/ 921089 w 921089"/>
                  <a:gd name="connsiteY2" fmla="*/ 694765 h 1066422"/>
                  <a:gd name="connsiteX3" fmla="*/ 547615 w 921089"/>
                  <a:gd name="connsiteY3" fmla="*/ 849505 h 1066422"/>
                  <a:gd name="connsiteX4" fmla="*/ 902478 w 921089"/>
                  <a:gd name="connsiteY4" fmla="*/ 1066422 h 1066422"/>
                  <a:gd name="connsiteX5" fmla="*/ 210438 w 921089"/>
                  <a:gd name="connsiteY5" fmla="*/ 952973 h 1066422"/>
                  <a:gd name="connsiteX6" fmla="*/ 15305 w 921089"/>
                  <a:gd name="connsiteY6" fmla="*/ 587667 h 1066422"/>
                  <a:gd name="connsiteX7" fmla="*/ 543978 w 921089"/>
                  <a:gd name="connsiteY7" fmla="*/ 0 h 1066422"/>
                  <a:gd name="connsiteX0" fmla="*/ 543978 w 921089"/>
                  <a:gd name="connsiteY0" fmla="*/ 0 h 1066422"/>
                  <a:gd name="connsiteX1" fmla="*/ 137830 w 921089"/>
                  <a:gd name="connsiteY1" fmla="*/ 426569 h 1066422"/>
                  <a:gd name="connsiteX2" fmla="*/ 921089 w 921089"/>
                  <a:gd name="connsiteY2" fmla="*/ 694765 h 1066422"/>
                  <a:gd name="connsiteX3" fmla="*/ 547615 w 921089"/>
                  <a:gd name="connsiteY3" fmla="*/ 849505 h 1066422"/>
                  <a:gd name="connsiteX4" fmla="*/ 902478 w 921089"/>
                  <a:gd name="connsiteY4" fmla="*/ 1066422 h 1066422"/>
                  <a:gd name="connsiteX5" fmla="*/ 210438 w 921089"/>
                  <a:gd name="connsiteY5" fmla="*/ 952973 h 1066422"/>
                  <a:gd name="connsiteX6" fmla="*/ 15305 w 921089"/>
                  <a:gd name="connsiteY6" fmla="*/ 587667 h 1066422"/>
                  <a:gd name="connsiteX7" fmla="*/ 543978 w 921089"/>
                  <a:gd name="connsiteY7" fmla="*/ 0 h 1066422"/>
                  <a:gd name="connsiteX0" fmla="*/ 543978 w 921089"/>
                  <a:gd name="connsiteY0" fmla="*/ 0 h 1066422"/>
                  <a:gd name="connsiteX1" fmla="*/ 137830 w 921089"/>
                  <a:gd name="connsiteY1" fmla="*/ 426569 h 1066422"/>
                  <a:gd name="connsiteX2" fmla="*/ 921089 w 921089"/>
                  <a:gd name="connsiteY2" fmla="*/ 694765 h 1066422"/>
                  <a:gd name="connsiteX3" fmla="*/ 547615 w 921089"/>
                  <a:gd name="connsiteY3" fmla="*/ 849505 h 1066422"/>
                  <a:gd name="connsiteX4" fmla="*/ 902478 w 921089"/>
                  <a:gd name="connsiteY4" fmla="*/ 1066422 h 1066422"/>
                  <a:gd name="connsiteX5" fmla="*/ 210438 w 921089"/>
                  <a:gd name="connsiteY5" fmla="*/ 952973 h 1066422"/>
                  <a:gd name="connsiteX6" fmla="*/ 15305 w 921089"/>
                  <a:gd name="connsiteY6" fmla="*/ 587667 h 1066422"/>
                  <a:gd name="connsiteX7" fmla="*/ 543978 w 921089"/>
                  <a:gd name="connsiteY7" fmla="*/ 0 h 1066422"/>
                  <a:gd name="connsiteX0" fmla="*/ 543978 w 921089"/>
                  <a:gd name="connsiteY0" fmla="*/ 0 h 1066422"/>
                  <a:gd name="connsiteX1" fmla="*/ 137830 w 921089"/>
                  <a:gd name="connsiteY1" fmla="*/ 426569 h 1066422"/>
                  <a:gd name="connsiteX2" fmla="*/ 921089 w 921089"/>
                  <a:gd name="connsiteY2" fmla="*/ 694765 h 1066422"/>
                  <a:gd name="connsiteX3" fmla="*/ 547615 w 921089"/>
                  <a:gd name="connsiteY3" fmla="*/ 849505 h 1066422"/>
                  <a:gd name="connsiteX4" fmla="*/ 902478 w 921089"/>
                  <a:gd name="connsiteY4" fmla="*/ 1066422 h 1066422"/>
                  <a:gd name="connsiteX5" fmla="*/ 210438 w 921089"/>
                  <a:gd name="connsiteY5" fmla="*/ 952973 h 1066422"/>
                  <a:gd name="connsiteX6" fmla="*/ 15305 w 921089"/>
                  <a:gd name="connsiteY6" fmla="*/ 587667 h 1066422"/>
                  <a:gd name="connsiteX7" fmla="*/ 543978 w 921089"/>
                  <a:gd name="connsiteY7" fmla="*/ 0 h 1066422"/>
                  <a:gd name="connsiteX0" fmla="*/ 543978 w 921089"/>
                  <a:gd name="connsiteY0" fmla="*/ 0 h 1060979"/>
                  <a:gd name="connsiteX1" fmla="*/ 137830 w 921089"/>
                  <a:gd name="connsiteY1" fmla="*/ 426569 h 1060979"/>
                  <a:gd name="connsiteX2" fmla="*/ 921089 w 921089"/>
                  <a:gd name="connsiteY2" fmla="*/ 694765 h 1060979"/>
                  <a:gd name="connsiteX3" fmla="*/ 547615 w 921089"/>
                  <a:gd name="connsiteY3" fmla="*/ 849505 h 1060979"/>
                  <a:gd name="connsiteX4" fmla="*/ 902478 w 921089"/>
                  <a:gd name="connsiteY4" fmla="*/ 1060979 h 1060979"/>
                  <a:gd name="connsiteX5" fmla="*/ 210438 w 921089"/>
                  <a:gd name="connsiteY5" fmla="*/ 952973 h 1060979"/>
                  <a:gd name="connsiteX6" fmla="*/ 15305 w 921089"/>
                  <a:gd name="connsiteY6" fmla="*/ 587667 h 1060979"/>
                  <a:gd name="connsiteX7" fmla="*/ 543978 w 921089"/>
                  <a:gd name="connsiteY7" fmla="*/ 0 h 1060979"/>
                  <a:gd name="connsiteX0" fmla="*/ 543978 w 921089"/>
                  <a:gd name="connsiteY0" fmla="*/ 0 h 1060979"/>
                  <a:gd name="connsiteX1" fmla="*/ 137830 w 921089"/>
                  <a:gd name="connsiteY1" fmla="*/ 426569 h 1060979"/>
                  <a:gd name="connsiteX2" fmla="*/ 921089 w 921089"/>
                  <a:gd name="connsiteY2" fmla="*/ 694765 h 1060979"/>
                  <a:gd name="connsiteX3" fmla="*/ 547615 w 921089"/>
                  <a:gd name="connsiteY3" fmla="*/ 849505 h 1060979"/>
                  <a:gd name="connsiteX4" fmla="*/ 902478 w 921089"/>
                  <a:gd name="connsiteY4" fmla="*/ 1060979 h 1060979"/>
                  <a:gd name="connsiteX5" fmla="*/ 210438 w 921089"/>
                  <a:gd name="connsiteY5" fmla="*/ 952973 h 1060979"/>
                  <a:gd name="connsiteX6" fmla="*/ 15305 w 921089"/>
                  <a:gd name="connsiteY6" fmla="*/ 587667 h 1060979"/>
                  <a:gd name="connsiteX7" fmla="*/ 543978 w 921089"/>
                  <a:gd name="connsiteY7" fmla="*/ 0 h 1060979"/>
                  <a:gd name="connsiteX0" fmla="*/ 543978 w 921089"/>
                  <a:gd name="connsiteY0" fmla="*/ 0 h 1078624"/>
                  <a:gd name="connsiteX1" fmla="*/ 137830 w 921089"/>
                  <a:gd name="connsiteY1" fmla="*/ 426569 h 1078624"/>
                  <a:gd name="connsiteX2" fmla="*/ 921089 w 921089"/>
                  <a:gd name="connsiteY2" fmla="*/ 694765 h 1078624"/>
                  <a:gd name="connsiteX3" fmla="*/ 547615 w 921089"/>
                  <a:gd name="connsiteY3" fmla="*/ 849505 h 1078624"/>
                  <a:gd name="connsiteX4" fmla="*/ 902478 w 921089"/>
                  <a:gd name="connsiteY4" fmla="*/ 1060979 h 1078624"/>
                  <a:gd name="connsiteX5" fmla="*/ 210438 w 921089"/>
                  <a:gd name="connsiteY5" fmla="*/ 952973 h 1078624"/>
                  <a:gd name="connsiteX6" fmla="*/ 15305 w 921089"/>
                  <a:gd name="connsiteY6" fmla="*/ 587667 h 1078624"/>
                  <a:gd name="connsiteX7" fmla="*/ 543978 w 921089"/>
                  <a:gd name="connsiteY7" fmla="*/ 0 h 1078624"/>
                  <a:gd name="connsiteX0" fmla="*/ 543978 w 921089"/>
                  <a:gd name="connsiteY0" fmla="*/ 0 h 1084878"/>
                  <a:gd name="connsiteX1" fmla="*/ 137830 w 921089"/>
                  <a:gd name="connsiteY1" fmla="*/ 426569 h 1084878"/>
                  <a:gd name="connsiteX2" fmla="*/ 921089 w 921089"/>
                  <a:gd name="connsiteY2" fmla="*/ 694765 h 1084878"/>
                  <a:gd name="connsiteX3" fmla="*/ 547615 w 921089"/>
                  <a:gd name="connsiteY3" fmla="*/ 849505 h 1084878"/>
                  <a:gd name="connsiteX4" fmla="*/ 902478 w 921089"/>
                  <a:gd name="connsiteY4" fmla="*/ 1060979 h 1084878"/>
                  <a:gd name="connsiteX5" fmla="*/ 210438 w 921089"/>
                  <a:gd name="connsiteY5" fmla="*/ 952973 h 1084878"/>
                  <a:gd name="connsiteX6" fmla="*/ 15305 w 921089"/>
                  <a:gd name="connsiteY6" fmla="*/ 587667 h 1084878"/>
                  <a:gd name="connsiteX7" fmla="*/ 543978 w 921089"/>
                  <a:gd name="connsiteY7" fmla="*/ 0 h 1084878"/>
                  <a:gd name="connsiteX0" fmla="*/ 543978 w 921089"/>
                  <a:gd name="connsiteY0" fmla="*/ 0 h 1084878"/>
                  <a:gd name="connsiteX1" fmla="*/ 137830 w 921089"/>
                  <a:gd name="connsiteY1" fmla="*/ 426569 h 1084878"/>
                  <a:gd name="connsiteX2" fmla="*/ 921089 w 921089"/>
                  <a:gd name="connsiteY2" fmla="*/ 694765 h 1084878"/>
                  <a:gd name="connsiteX3" fmla="*/ 547615 w 921089"/>
                  <a:gd name="connsiteY3" fmla="*/ 849505 h 1084878"/>
                  <a:gd name="connsiteX4" fmla="*/ 902478 w 921089"/>
                  <a:gd name="connsiteY4" fmla="*/ 1060979 h 1084878"/>
                  <a:gd name="connsiteX5" fmla="*/ 210438 w 921089"/>
                  <a:gd name="connsiteY5" fmla="*/ 952973 h 1084878"/>
                  <a:gd name="connsiteX6" fmla="*/ 15305 w 921089"/>
                  <a:gd name="connsiteY6" fmla="*/ 587667 h 1084878"/>
                  <a:gd name="connsiteX7" fmla="*/ 543978 w 921089"/>
                  <a:gd name="connsiteY7" fmla="*/ 0 h 1084878"/>
                  <a:gd name="connsiteX0" fmla="*/ 529419 w 906530"/>
                  <a:gd name="connsiteY0" fmla="*/ 0 h 1084878"/>
                  <a:gd name="connsiteX1" fmla="*/ 123271 w 906530"/>
                  <a:gd name="connsiteY1" fmla="*/ 426569 h 1084878"/>
                  <a:gd name="connsiteX2" fmla="*/ 906530 w 906530"/>
                  <a:gd name="connsiteY2" fmla="*/ 694765 h 1084878"/>
                  <a:gd name="connsiteX3" fmla="*/ 533056 w 906530"/>
                  <a:gd name="connsiteY3" fmla="*/ 849505 h 1084878"/>
                  <a:gd name="connsiteX4" fmla="*/ 887919 w 906530"/>
                  <a:gd name="connsiteY4" fmla="*/ 1060979 h 1084878"/>
                  <a:gd name="connsiteX5" fmla="*/ 195879 w 906530"/>
                  <a:gd name="connsiteY5" fmla="*/ 952973 h 1084878"/>
                  <a:gd name="connsiteX6" fmla="*/ 746 w 906530"/>
                  <a:gd name="connsiteY6" fmla="*/ 587667 h 1084878"/>
                  <a:gd name="connsiteX7" fmla="*/ 529419 w 906530"/>
                  <a:gd name="connsiteY7" fmla="*/ 0 h 1084878"/>
                  <a:gd name="connsiteX0" fmla="*/ 529419 w 906530"/>
                  <a:gd name="connsiteY0" fmla="*/ 0 h 1084878"/>
                  <a:gd name="connsiteX1" fmla="*/ 123271 w 906530"/>
                  <a:gd name="connsiteY1" fmla="*/ 426569 h 1084878"/>
                  <a:gd name="connsiteX2" fmla="*/ 906530 w 906530"/>
                  <a:gd name="connsiteY2" fmla="*/ 694765 h 1084878"/>
                  <a:gd name="connsiteX3" fmla="*/ 533056 w 906530"/>
                  <a:gd name="connsiteY3" fmla="*/ 849505 h 1084878"/>
                  <a:gd name="connsiteX4" fmla="*/ 887919 w 906530"/>
                  <a:gd name="connsiteY4" fmla="*/ 1060979 h 1084878"/>
                  <a:gd name="connsiteX5" fmla="*/ 195879 w 906530"/>
                  <a:gd name="connsiteY5" fmla="*/ 952973 h 1084878"/>
                  <a:gd name="connsiteX6" fmla="*/ 746 w 906530"/>
                  <a:gd name="connsiteY6" fmla="*/ 587667 h 1084878"/>
                  <a:gd name="connsiteX7" fmla="*/ 529419 w 906530"/>
                  <a:gd name="connsiteY7" fmla="*/ 0 h 1084878"/>
                  <a:gd name="connsiteX0" fmla="*/ 529419 w 906530"/>
                  <a:gd name="connsiteY0" fmla="*/ 0 h 1084878"/>
                  <a:gd name="connsiteX1" fmla="*/ 123271 w 906530"/>
                  <a:gd name="connsiteY1" fmla="*/ 426569 h 1084878"/>
                  <a:gd name="connsiteX2" fmla="*/ 906530 w 906530"/>
                  <a:gd name="connsiteY2" fmla="*/ 694765 h 1084878"/>
                  <a:gd name="connsiteX3" fmla="*/ 533056 w 906530"/>
                  <a:gd name="connsiteY3" fmla="*/ 849505 h 1084878"/>
                  <a:gd name="connsiteX4" fmla="*/ 887919 w 906530"/>
                  <a:gd name="connsiteY4" fmla="*/ 1060979 h 1084878"/>
                  <a:gd name="connsiteX5" fmla="*/ 195879 w 906530"/>
                  <a:gd name="connsiteY5" fmla="*/ 952973 h 1084878"/>
                  <a:gd name="connsiteX6" fmla="*/ 746 w 906530"/>
                  <a:gd name="connsiteY6" fmla="*/ 587667 h 1084878"/>
                  <a:gd name="connsiteX7" fmla="*/ 529419 w 906530"/>
                  <a:gd name="connsiteY7" fmla="*/ 0 h 1084878"/>
                  <a:gd name="connsiteX0" fmla="*/ 529419 w 906530"/>
                  <a:gd name="connsiteY0" fmla="*/ 0 h 1084878"/>
                  <a:gd name="connsiteX1" fmla="*/ 123271 w 906530"/>
                  <a:gd name="connsiteY1" fmla="*/ 426569 h 1084878"/>
                  <a:gd name="connsiteX2" fmla="*/ 906530 w 906530"/>
                  <a:gd name="connsiteY2" fmla="*/ 694765 h 1084878"/>
                  <a:gd name="connsiteX3" fmla="*/ 533056 w 906530"/>
                  <a:gd name="connsiteY3" fmla="*/ 849505 h 1084878"/>
                  <a:gd name="connsiteX4" fmla="*/ 887919 w 906530"/>
                  <a:gd name="connsiteY4" fmla="*/ 1060979 h 1084878"/>
                  <a:gd name="connsiteX5" fmla="*/ 195879 w 906530"/>
                  <a:gd name="connsiteY5" fmla="*/ 952973 h 1084878"/>
                  <a:gd name="connsiteX6" fmla="*/ 746 w 906530"/>
                  <a:gd name="connsiteY6" fmla="*/ 587667 h 1084878"/>
                  <a:gd name="connsiteX7" fmla="*/ 529419 w 906530"/>
                  <a:gd name="connsiteY7" fmla="*/ 0 h 1084878"/>
                  <a:gd name="connsiteX0" fmla="*/ 524042 w 901153"/>
                  <a:gd name="connsiteY0" fmla="*/ 0 h 1084878"/>
                  <a:gd name="connsiteX1" fmla="*/ 117894 w 901153"/>
                  <a:gd name="connsiteY1" fmla="*/ 426569 h 1084878"/>
                  <a:gd name="connsiteX2" fmla="*/ 901153 w 901153"/>
                  <a:gd name="connsiteY2" fmla="*/ 694765 h 1084878"/>
                  <a:gd name="connsiteX3" fmla="*/ 527679 w 901153"/>
                  <a:gd name="connsiteY3" fmla="*/ 849505 h 1084878"/>
                  <a:gd name="connsiteX4" fmla="*/ 882542 w 901153"/>
                  <a:gd name="connsiteY4" fmla="*/ 1060979 h 1084878"/>
                  <a:gd name="connsiteX5" fmla="*/ 190502 w 901153"/>
                  <a:gd name="connsiteY5" fmla="*/ 952973 h 1084878"/>
                  <a:gd name="connsiteX6" fmla="*/ 812 w 901153"/>
                  <a:gd name="connsiteY6" fmla="*/ 587667 h 1084878"/>
                  <a:gd name="connsiteX7" fmla="*/ 524042 w 901153"/>
                  <a:gd name="connsiteY7" fmla="*/ 0 h 1084878"/>
                  <a:gd name="connsiteX0" fmla="*/ 524042 w 901153"/>
                  <a:gd name="connsiteY0" fmla="*/ 0 h 1084878"/>
                  <a:gd name="connsiteX1" fmla="*/ 117894 w 901153"/>
                  <a:gd name="connsiteY1" fmla="*/ 426569 h 1084878"/>
                  <a:gd name="connsiteX2" fmla="*/ 901153 w 901153"/>
                  <a:gd name="connsiteY2" fmla="*/ 694765 h 1084878"/>
                  <a:gd name="connsiteX3" fmla="*/ 527679 w 901153"/>
                  <a:gd name="connsiteY3" fmla="*/ 849505 h 1084878"/>
                  <a:gd name="connsiteX4" fmla="*/ 882542 w 901153"/>
                  <a:gd name="connsiteY4" fmla="*/ 1060979 h 1084878"/>
                  <a:gd name="connsiteX5" fmla="*/ 190502 w 901153"/>
                  <a:gd name="connsiteY5" fmla="*/ 952973 h 1084878"/>
                  <a:gd name="connsiteX6" fmla="*/ 812 w 901153"/>
                  <a:gd name="connsiteY6" fmla="*/ 587667 h 1084878"/>
                  <a:gd name="connsiteX7" fmla="*/ 524042 w 901153"/>
                  <a:gd name="connsiteY7" fmla="*/ 0 h 1084878"/>
                  <a:gd name="connsiteX0" fmla="*/ 524042 w 901153"/>
                  <a:gd name="connsiteY0" fmla="*/ 0 h 1084878"/>
                  <a:gd name="connsiteX1" fmla="*/ 117894 w 901153"/>
                  <a:gd name="connsiteY1" fmla="*/ 426569 h 1084878"/>
                  <a:gd name="connsiteX2" fmla="*/ 901153 w 901153"/>
                  <a:gd name="connsiteY2" fmla="*/ 694765 h 1084878"/>
                  <a:gd name="connsiteX3" fmla="*/ 527679 w 901153"/>
                  <a:gd name="connsiteY3" fmla="*/ 849505 h 1084878"/>
                  <a:gd name="connsiteX4" fmla="*/ 882542 w 901153"/>
                  <a:gd name="connsiteY4" fmla="*/ 1060979 h 1084878"/>
                  <a:gd name="connsiteX5" fmla="*/ 190502 w 901153"/>
                  <a:gd name="connsiteY5" fmla="*/ 952973 h 1084878"/>
                  <a:gd name="connsiteX6" fmla="*/ 812 w 901153"/>
                  <a:gd name="connsiteY6" fmla="*/ 587667 h 1084878"/>
                  <a:gd name="connsiteX7" fmla="*/ 524042 w 901153"/>
                  <a:gd name="connsiteY7" fmla="*/ 0 h 1084878"/>
                  <a:gd name="connsiteX0" fmla="*/ 524042 w 901153"/>
                  <a:gd name="connsiteY0" fmla="*/ 0 h 1084878"/>
                  <a:gd name="connsiteX1" fmla="*/ 117894 w 901153"/>
                  <a:gd name="connsiteY1" fmla="*/ 426569 h 1084878"/>
                  <a:gd name="connsiteX2" fmla="*/ 901153 w 901153"/>
                  <a:gd name="connsiteY2" fmla="*/ 694765 h 1084878"/>
                  <a:gd name="connsiteX3" fmla="*/ 527679 w 901153"/>
                  <a:gd name="connsiteY3" fmla="*/ 849505 h 1084878"/>
                  <a:gd name="connsiteX4" fmla="*/ 882542 w 901153"/>
                  <a:gd name="connsiteY4" fmla="*/ 1060979 h 1084878"/>
                  <a:gd name="connsiteX5" fmla="*/ 190502 w 901153"/>
                  <a:gd name="connsiteY5" fmla="*/ 952973 h 1084878"/>
                  <a:gd name="connsiteX6" fmla="*/ 812 w 901153"/>
                  <a:gd name="connsiteY6" fmla="*/ 587667 h 1084878"/>
                  <a:gd name="connsiteX7" fmla="*/ 524042 w 901153"/>
                  <a:gd name="connsiteY7" fmla="*/ 0 h 1084878"/>
                  <a:gd name="connsiteX0" fmla="*/ 524042 w 901153"/>
                  <a:gd name="connsiteY0" fmla="*/ 0 h 1084878"/>
                  <a:gd name="connsiteX1" fmla="*/ 117894 w 901153"/>
                  <a:gd name="connsiteY1" fmla="*/ 426569 h 1084878"/>
                  <a:gd name="connsiteX2" fmla="*/ 901153 w 901153"/>
                  <a:gd name="connsiteY2" fmla="*/ 694765 h 1084878"/>
                  <a:gd name="connsiteX3" fmla="*/ 527679 w 901153"/>
                  <a:gd name="connsiteY3" fmla="*/ 849505 h 1084878"/>
                  <a:gd name="connsiteX4" fmla="*/ 882542 w 901153"/>
                  <a:gd name="connsiteY4" fmla="*/ 1060979 h 1084878"/>
                  <a:gd name="connsiteX5" fmla="*/ 190502 w 901153"/>
                  <a:gd name="connsiteY5" fmla="*/ 952973 h 1084878"/>
                  <a:gd name="connsiteX6" fmla="*/ 812 w 901153"/>
                  <a:gd name="connsiteY6" fmla="*/ 587667 h 1084878"/>
                  <a:gd name="connsiteX7" fmla="*/ 524042 w 901153"/>
                  <a:gd name="connsiteY7" fmla="*/ 0 h 1084878"/>
                  <a:gd name="connsiteX0" fmla="*/ 348509 w 901153"/>
                  <a:gd name="connsiteY0" fmla="*/ 0 h 1004596"/>
                  <a:gd name="connsiteX1" fmla="*/ 117894 w 901153"/>
                  <a:gd name="connsiteY1" fmla="*/ 346287 h 1004596"/>
                  <a:gd name="connsiteX2" fmla="*/ 901153 w 901153"/>
                  <a:gd name="connsiteY2" fmla="*/ 614483 h 1004596"/>
                  <a:gd name="connsiteX3" fmla="*/ 527679 w 901153"/>
                  <a:gd name="connsiteY3" fmla="*/ 769223 h 1004596"/>
                  <a:gd name="connsiteX4" fmla="*/ 882542 w 901153"/>
                  <a:gd name="connsiteY4" fmla="*/ 980697 h 1004596"/>
                  <a:gd name="connsiteX5" fmla="*/ 190502 w 901153"/>
                  <a:gd name="connsiteY5" fmla="*/ 872691 h 1004596"/>
                  <a:gd name="connsiteX6" fmla="*/ 812 w 901153"/>
                  <a:gd name="connsiteY6" fmla="*/ 507385 h 1004596"/>
                  <a:gd name="connsiteX7" fmla="*/ 348509 w 901153"/>
                  <a:gd name="connsiteY7" fmla="*/ 0 h 1004596"/>
                  <a:gd name="connsiteX0" fmla="*/ 348509 w 901153"/>
                  <a:gd name="connsiteY0" fmla="*/ 0 h 1004596"/>
                  <a:gd name="connsiteX1" fmla="*/ 117894 w 901153"/>
                  <a:gd name="connsiteY1" fmla="*/ 346287 h 1004596"/>
                  <a:gd name="connsiteX2" fmla="*/ 901153 w 901153"/>
                  <a:gd name="connsiteY2" fmla="*/ 614483 h 1004596"/>
                  <a:gd name="connsiteX3" fmla="*/ 527679 w 901153"/>
                  <a:gd name="connsiteY3" fmla="*/ 769223 h 1004596"/>
                  <a:gd name="connsiteX4" fmla="*/ 882542 w 901153"/>
                  <a:gd name="connsiteY4" fmla="*/ 980697 h 1004596"/>
                  <a:gd name="connsiteX5" fmla="*/ 190502 w 901153"/>
                  <a:gd name="connsiteY5" fmla="*/ 872691 h 1004596"/>
                  <a:gd name="connsiteX6" fmla="*/ 812 w 901153"/>
                  <a:gd name="connsiteY6" fmla="*/ 507385 h 1004596"/>
                  <a:gd name="connsiteX7" fmla="*/ 348509 w 901153"/>
                  <a:gd name="connsiteY7" fmla="*/ 0 h 1004596"/>
                  <a:gd name="connsiteX0" fmla="*/ 348509 w 901153"/>
                  <a:gd name="connsiteY0" fmla="*/ 0 h 1004596"/>
                  <a:gd name="connsiteX1" fmla="*/ 117894 w 901153"/>
                  <a:gd name="connsiteY1" fmla="*/ 346287 h 1004596"/>
                  <a:gd name="connsiteX2" fmla="*/ 901153 w 901153"/>
                  <a:gd name="connsiteY2" fmla="*/ 614483 h 1004596"/>
                  <a:gd name="connsiteX3" fmla="*/ 527679 w 901153"/>
                  <a:gd name="connsiteY3" fmla="*/ 769223 h 1004596"/>
                  <a:gd name="connsiteX4" fmla="*/ 882542 w 901153"/>
                  <a:gd name="connsiteY4" fmla="*/ 980697 h 1004596"/>
                  <a:gd name="connsiteX5" fmla="*/ 190502 w 901153"/>
                  <a:gd name="connsiteY5" fmla="*/ 872691 h 1004596"/>
                  <a:gd name="connsiteX6" fmla="*/ 812 w 901153"/>
                  <a:gd name="connsiteY6" fmla="*/ 507385 h 1004596"/>
                  <a:gd name="connsiteX7" fmla="*/ 348509 w 901153"/>
                  <a:gd name="connsiteY7" fmla="*/ 0 h 1004596"/>
                  <a:gd name="connsiteX0" fmla="*/ 348509 w 901153"/>
                  <a:gd name="connsiteY0" fmla="*/ 0 h 1004596"/>
                  <a:gd name="connsiteX1" fmla="*/ 119255 w 901153"/>
                  <a:gd name="connsiteY1" fmla="*/ 384387 h 1004596"/>
                  <a:gd name="connsiteX2" fmla="*/ 901153 w 901153"/>
                  <a:gd name="connsiteY2" fmla="*/ 614483 h 1004596"/>
                  <a:gd name="connsiteX3" fmla="*/ 527679 w 901153"/>
                  <a:gd name="connsiteY3" fmla="*/ 769223 h 1004596"/>
                  <a:gd name="connsiteX4" fmla="*/ 882542 w 901153"/>
                  <a:gd name="connsiteY4" fmla="*/ 980697 h 1004596"/>
                  <a:gd name="connsiteX5" fmla="*/ 190502 w 901153"/>
                  <a:gd name="connsiteY5" fmla="*/ 872691 h 1004596"/>
                  <a:gd name="connsiteX6" fmla="*/ 812 w 901153"/>
                  <a:gd name="connsiteY6" fmla="*/ 507385 h 1004596"/>
                  <a:gd name="connsiteX7" fmla="*/ 348509 w 901153"/>
                  <a:gd name="connsiteY7" fmla="*/ 0 h 1004596"/>
                  <a:gd name="connsiteX0" fmla="*/ 348509 w 901153"/>
                  <a:gd name="connsiteY0" fmla="*/ 0 h 1004596"/>
                  <a:gd name="connsiteX1" fmla="*/ 119255 w 901153"/>
                  <a:gd name="connsiteY1" fmla="*/ 384387 h 1004596"/>
                  <a:gd name="connsiteX2" fmla="*/ 901153 w 901153"/>
                  <a:gd name="connsiteY2" fmla="*/ 614483 h 1004596"/>
                  <a:gd name="connsiteX3" fmla="*/ 527679 w 901153"/>
                  <a:gd name="connsiteY3" fmla="*/ 769223 h 1004596"/>
                  <a:gd name="connsiteX4" fmla="*/ 882542 w 901153"/>
                  <a:gd name="connsiteY4" fmla="*/ 980697 h 1004596"/>
                  <a:gd name="connsiteX5" fmla="*/ 190502 w 901153"/>
                  <a:gd name="connsiteY5" fmla="*/ 872691 h 1004596"/>
                  <a:gd name="connsiteX6" fmla="*/ 812 w 901153"/>
                  <a:gd name="connsiteY6" fmla="*/ 507385 h 1004596"/>
                  <a:gd name="connsiteX7" fmla="*/ 348509 w 901153"/>
                  <a:gd name="connsiteY7" fmla="*/ 0 h 1004596"/>
                  <a:gd name="connsiteX0" fmla="*/ 348509 w 901153"/>
                  <a:gd name="connsiteY0" fmla="*/ 0 h 1004596"/>
                  <a:gd name="connsiteX1" fmla="*/ 119255 w 901153"/>
                  <a:gd name="connsiteY1" fmla="*/ 384387 h 1004596"/>
                  <a:gd name="connsiteX2" fmla="*/ 901153 w 901153"/>
                  <a:gd name="connsiteY2" fmla="*/ 614483 h 1004596"/>
                  <a:gd name="connsiteX3" fmla="*/ 527679 w 901153"/>
                  <a:gd name="connsiteY3" fmla="*/ 769223 h 1004596"/>
                  <a:gd name="connsiteX4" fmla="*/ 882542 w 901153"/>
                  <a:gd name="connsiteY4" fmla="*/ 980697 h 1004596"/>
                  <a:gd name="connsiteX5" fmla="*/ 190502 w 901153"/>
                  <a:gd name="connsiteY5" fmla="*/ 872691 h 1004596"/>
                  <a:gd name="connsiteX6" fmla="*/ 812 w 901153"/>
                  <a:gd name="connsiteY6" fmla="*/ 507385 h 1004596"/>
                  <a:gd name="connsiteX7" fmla="*/ 348509 w 901153"/>
                  <a:gd name="connsiteY7" fmla="*/ 0 h 1004596"/>
                  <a:gd name="connsiteX0" fmla="*/ 348509 w 901153"/>
                  <a:gd name="connsiteY0" fmla="*/ 0 h 1004596"/>
                  <a:gd name="connsiteX1" fmla="*/ 119255 w 901153"/>
                  <a:gd name="connsiteY1" fmla="*/ 384387 h 1004596"/>
                  <a:gd name="connsiteX2" fmla="*/ 901153 w 901153"/>
                  <a:gd name="connsiteY2" fmla="*/ 614483 h 1004596"/>
                  <a:gd name="connsiteX3" fmla="*/ 527679 w 901153"/>
                  <a:gd name="connsiteY3" fmla="*/ 769223 h 1004596"/>
                  <a:gd name="connsiteX4" fmla="*/ 882542 w 901153"/>
                  <a:gd name="connsiteY4" fmla="*/ 980697 h 1004596"/>
                  <a:gd name="connsiteX5" fmla="*/ 190502 w 901153"/>
                  <a:gd name="connsiteY5" fmla="*/ 872691 h 1004596"/>
                  <a:gd name="connsiteX6" fmla="*/ 812 w 901153"/>
                  <a:gd name="connsiteY6" fmla="*/ 507385 h 1004596"/>
                  <a:gd name="connsiteX7" fmla="*/ 348509 w 901153"/>
                  <a:gd name="connsiteY7" fmla="*/ 0 h 1004596"/>
                  <a:gd name="connsiteX0" fmla="*/ 348509 w 901153"/>
                  <a:gd name="connsiteY0" fmla="*/ 0 h 1004596"/>
                  <a:gd name="connsiteX1" fmla="*/ 119255 w 901153"/>
                  <a:gd name="connsiteY1" fmla="*/ 384387 h 1004596"/>
                  <a:gd name="connsiteX2" fmla="*/ 901153 w 901153"/>
                  <a:gd name="connsiteY2" fmla="*/ 614483 h 1004596"/>
                  <a:gd name="connsiteX3" fmla="*/ 527679 w 901153"/>
                  <a:gd name="connsiteY3" fmla="*/ 769223 h 1004596"/>
                  <a:gd name="connsiteX4" fmla="*/ 882542 w 901153"/>
                  <a:gd name="connsiteY4" fmla="*/ 980697 h 1004596"/>
                  <a:gd name="connsiteX5" fmla="*/ 190502 w 901153"/>
                  <a:gd name="connsiteY5" fmla="*/ 872691 h 1004596"/>
                  <a:gd name="connsiteX6" fmla="*/ 812 w 901153"/>
                  <a:gd name="connsiteY6" fmla="*/ 507385 h 1004596"/>
                  <a:gd name="connsiteX7" fmla="*/ 348509 w 901153"/>
                  <a:gd name="connsiteY7" fmla="*/ 0 h 1004596"/>
                  <a:gd name="connsiteX0" fmla="*/ 348509 w 901153"/>
                  <a:gd name="connsiteY0" fmla="*/ 0 h 1004596"/>
                  <a:gd name="connsiteX1" fmla="*/ 119255 w 901153"/>
                  <a:gd name="connsiteY1" fmla="*/ 384387 h 1004596"/>
                  <a:gd name="connsiteX2" fmla="*/ 901153 w 901153"/>
                  <a:gd name="connsiteY2" fmla="*/ 614483 h 1004596"/>
                  <a:gd name="connsiteX3" fmla="*/ 527679 w 901153"/>
                  <a:gd name="connsiteY3" fmla="*/ 769223 h 1004596"/>
                  <a:gd name="connsiteX4" fmla="*/ 882542 w 901153"/>
                  <a:gd name="connsiteY4" fmla="*/ 980697 h 1004596"/>
                  <a:gd name="connsiteX5" fmla="*/ 190502 w 901153"/>
                  <a:gd name="connsiteY5" fmla="*/ 872691 h 1004596"/>
                  <a:gd name="connsiteX6" fmla="*/ 812 w 901153"/>
                  <a:gd name="connsiteY6" fmla="*/ 507385 h 1004596"/>
                  <a:gd name="connsiteX7" fmla="*/ 348509 w 901153"/>
                  <a:gd name="connsiteY7" fmla="*/ 0 h 1004596"/>
                  <a:gd name="connsiteX0" fmla="*/ 348509 w 901153"/>
                  <a:gd name="connsiteY0" fmla="*/ 0 h 1004596"/>
                  <a:gd name="connsiteX1" fmla="*/ 119255 w 901153"/>
                  <a:gd name="connsiteY1" fmla="*/ 384387 h 1004596"/>
                  <a:gd name="connsiteX2" fmla="*/ 901153 w 901153"/>
                  <a:gd name="connsiteY2" fmla="*/ 614483 h 1004596"/>
                  <a:gd name="connsiteX3" fmla="*/ 527679 w 901153"/>
                  <a:gd name="connsiteY3" fmla="*/ 769223 h 1004596"/>
                  <a:gd name="connsiteX4" fmla="*/ 882542 w 901153"/>
                  <a:gd name="connsiteY4" fmla="*/ 980697 h 1004596"/>
                  <a:gd name="connsiteX5" fmla="*/ 190502 w 901153"/>
                  <a:gd name="connsiteY5" fmla="*/ 872691 h 1004596"/>
                  <a:gd name="connsiteX6" fmla="*/ 812 w 901153"/>
                  <a:gd name="connsiteY6" fmla="*/ 507385 h 1004596"/>
                  <a:gd name="connsiteX7" fmla="*/ 348509 w 901153"/>
                  <a:gd name="connsiteY7" fmla="*/ 0 h 1004596"/>
                  <a:gd name="connsiteX0" fmla="*/ 348509 w 901153"/>
                  <a:gd name="connsiteY0" fmla="*/ 0 h 1004596"/>
                  <a:gd name="connsiteX1" fmla="*/ 119255 w 901153"/>
                  <a:gd name="connsiteY1" fmla="*/ 384387 h 1004596"/>
                  <a:gd name="connsiteX2" fmla="*/ 901153 w 901153"/>
                  <a:gd name="connsiteY2" fmla="*/ 614483 h 1004596"/>
                  <a:gd name="connsiteX3" fmla="*/ 527679 w 901153"/>
                  <a:gd name="connsiteY3" fmla="*/ 769223 h 1004596"/>
                  <a:gd name="connsiteX4" fmla="*/ 882542 w 901153"/>
                  <a:gd name="connsiteY4" fmla="*/ 980697 h 1004596"/>
                  <a:gd name="connsiteX5" fmla="*/ 190502 w 901153"/>
                  <a:gd name="connsiteY5" fmla="*/ 872691 h 1004596"/>
                  <a:gd name="connsiteX6" fmla="*/ 812 w 901153"/>
                  <a:gd name="connsiteY6" fmla="*/ 507385 h 1004596"/>
                  <a:gd name="connsiteX7" fmla="*/ 348509 w 901153"/>
                  <a:gd name="connsiteY7" fmla="*/ 0 h 1004596"/>
                  <a:gd name="connsiteX0" fmla="*/ 348509 w 901153"/>
                  <a:gd name="connsiteY0" fmla="*/ 0 h 1004596"/>
                  <a:gd name="connsiteX1" fmla="*/ 119255 w 901153"/>
                  <a:gd name="connsiteY1" fmla="*/ 384387 h 1004596"/>
                  <a:gd name="connsiteX2" fmla="*/ 901153 w 901153"/>
                  <a:gd name="connsiteY2" fmla="*/ 614483 h 1004596"/>
                  <a:gd name="connsiteX3" fmla="*/ 532884 w 901153"/>
                  <a:gd name="connsiteY3" fmla="*/ 769223 h 1004596"/>
                  <a:gd name="connsiteX4" fmla="*/ 882542 w 901153"/>
                  <a:gd name="connsiteY4" fmla="*/ 980697 h 1004596"/>
                  <a:gd name="connsiteX5" fmla="*/ 190502 w 901153"/>
                  <a:gd name="connsiteY5" fmla="*/ 872691 h 1004596"/>
                  <a:gd name="connsiteX6" fmla="*/ 812 w 901153"/>
                  <a:gd name="connsiteY6" fmla="*/ 507385 h 1004596"/>
                  <a:gd name="connsiteX7" fmla="*/ 348509 w 901153"/>
                  <a:gd name="connsiteY7" fmla="*/ 0 h 1004596"/>
                  <a:gd name="connsiteX0" fmla="*/ 348509 w 901153"/>
                  <a:gd name="connsiteY0" fmla="*/ 0 h 1004596"/>
                  <a:gd name="connsiteX1" fmla="*/ 119255 w 901153"/>
                  <a:gd name="connsiteY1" fmla="*/ 384387 h 1004596"/>
                  <a:gd name="connsiteX2" fmla="*/ 901153 w 901153"/>
                  <a:gd name="connsiteY2" fmla="*/ 614483 h 1004596"/>
                  <a:gd name="connsiteX3" fmla="*/ 532884 w 901153"/>
                  <a:gd name="connsiteY3" fmla="*/ 769223 h 1004596"/>
                  <a:gd name="connsiteX4" fmla="*/ 882542 w 901153"/>
                  <a:gd name="connsiteY4" fmla="*/ 980697 h 1004596"/>
                  <a:gd name="connsiteX5" fmla="*/ 190502 w 901153"/>
                  <a:gd name="connsiteY5" fmla="*/ 872691 h 1004596"/>
                  <a:gd name="connsiteX6" fmla="*/ 812 w 901153"/>
                  <a:gd name="connsiteY6" fmla="*/ 507385 h 1004596"/>
                  <a:gd name="connsiteX7" fmla="*/ 348509 w 901153"/>
                  <a:gd name="connsiteY7" fmla="*/ 0 h 1004596"/>
                  <a:gd name="connsiteX0" fmla="*/ 348509 w 901153"/>
                  <a:gd name="connsiteY0" fmla="*/ 0 h 1004596"/>
                  <a:gd name="connsiteX1" fmla="*/ 119255 w 901153"/>
                  <a:gd name="connsiteY1" fmla="*/ 384387 h 1004596"/>
                  <a:gd name="connsiteX2" fmla="*/ 901153 w 901153"/>
                  <a:gd name="connsiteY2" fmla="*/ 614483 h 1004596"/>
                  <a:gd name="connsiteX3" fmla="*/ 532884 w 901153"/>
                  <a:gd name="connsiteY3" fmla="*/ 769223 h 1004596"/>
                  <a:gd name="connsiteX4" fmla="*/ 882542 w 901153"/>
                  <a:gd name="connsiteY4" fmla="*/ 980697 h 1004596"/>
                  <a:gd name="connsiteX5" fmla="*/ 190502 w 901153"/>
                  <a:gd name="connsiteY5" fmla="*/ 872691 h 1004596"/>
                  <a:gd name="connsiteX6" fmla="*/ 812 w 901153"/>
                  <a:gd name="connsiteY6" fmla="*/ 507385 h 1004596"/>
                  <a:gd name="connsiteX7" fmla="*/ 348509 w 901153"/>
                  <a:gd name="connsiteY7" fmla="*/ 0 h 1004596"/>
                  <a:gd name="connsiteX0" fmla="*/ 348509 w 901153"/>
                  <a:gd name="connsiteY0" fmla="*/ 0 h 1004596"/>
                  <a:gd name="connsiteX1" fmla="*/ 119255 w 901153"/>
                  <a:gd name="connsiteY1" fmla="*/ 384387 h 1004596"/>
                  <a:gd name="connsiteX2" fmla="*/ 901153 w 901153"/>
                  <a:gd name="connsiteY2" fmla="*/ 614483 h 1004596"/>
                  <a:gd name="connsiteX3" fmla="*/ 532884 w 901153"/>
                  <a:gd name="connsiteY3" fmla="*/ 769223 h 1004596"/>
                  <a:gd name="connsiteX4" fmla="*/ 882542 w 901153"/>
                  <a:gd name="connsiteY4" fmla="*/ 980697 h 1004596"/>
                  <a:gd name="connsiteX5" fmla="*/ 190502 w 901153"/>
                  <a:gd name="connsiteY5" fmla="*/ 872691 h 1004596"/>
                  <a:gd name="connsiteX6" fmla="*/ 812 w 901153"/>
                  <a:gd name="connsiteY6" fmla="*/ 507385 h 1004596"/>
                  <a:gd name="connsiteX7" fmla="*/ 348509 w 901153"/>
                  <a:gd name="connsiteY7" fmla="*/ 0 h 100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1153" h="1004596">
                    <a:moveTo>
                      <a:pt x="348509" y="0"/>
                    </a:moveTo>
                    <a:cubicBezTo>
                      <a:pt x="210405" y="90483"/>
                      <a:pt x="53252" y="221786"/>
                      <a:pt x="119255" y="384387"/>
                    </a:cubicBezTo>
                    <a:cubicBezTo>
                      <a:pt x="242456" y="612126"/>
                      <a:pt x="643241" y="620788"/>
                      <a:pt x="901153" y="614483"/>
                    </a:cubicBezTo>
                    <a:cubicBezTo>
                      <a:pt x="741283" y="760860"/>
                      <a:pt x="598116" y="759803"/>
                      <a:pt x="532884" y="769223"/>
                    </a:cubicBezTo>
                    <a:cubicBezTo>
                      <a:pt x="620789" y="869693"/>
                      <a:pt x="771058" y="927441"/>
                      <a:pt x="882542" y="980697"/>
                    </a:cubicBezTo>
                    <a:cubicBezTo>
                      <a:pt x="522594" y="1046748"/>
                      <a:pt x="340900" y="964482"/>
                      <a:pt x="190502" y="872691"/>
                    </a:cubicBezTo>
                    <a:cubicBezTo>
                      <a:pt x="42640" y="768406"/>
                      <a:pt x="-7153" y="594096"/>
                      <a:pt x="812" y="507385"/>
                    </a:cubicBezTo>
                    <a:cubicBezTo>
                      <a:pt x="46877" y="104988"/>
                      <a:pt x="261412" y="62227"/>
                      <a:pt x="34850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AF2C8"/>
                  </a:gs>
                  <a:gs pos="98598">
                    <a:srgbClr val="F6E7C6"/>
                  </a:gs>
                  <a:gs pos="72000">
                    <a:srgbClr val="CC874E"/>
                  </a:gs>
                  <a:gs pos="38000">
                    <a:srgbClr val="CB8549"/>
                  </a:gs>
                  <a:gs pos="53000">
                    <a:srgbClr val="BB611F"/>
                  </a:gs>
                </a:gsLst>
                <a:lin ang="0" scaled="0"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F6ED288-DDD3-43AC-8874-A1ACD3D5AC54}"/>
                </a:ext>
              </a:extLst>
            </p:cNvPr>
            <p:cNvGrpSpPr/>
            <p:nvPr/>
          </p:nvGrpSpPr>
          <p:grpSpPr>
            <a:xfrm>
              <a:off x="2874149" y="586524"/>
              <a:ext cx="3395702" cy="1356862"/>
              <a:chOff x="2744538" y="640419"/>
              <a:chExt cx="3534212" cy="1412209"/>
            </a:xfrm>
          </p:grpSpPr>
          <p:sp>
            <p:nvSpPr>
              <p:cNvPr id="3" name="Text Box 7">
                <a:extLst>
                  <a:ext uri="{FF2B5EF4-FFF2-40B4-BE49-F238E27FC236}">
                    <a16:creationId xmlns:a16="http://schemas.microsoft.com/office/drawing/2014/main" id="{39667C22-010C-4F3C-B639-98BDBD1E44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44538" y="640419"/>
                <a:ext cx="3534212" cy="141220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 eaLnBrk="0" hangingPunct="0">
                  <a:lnSpc>
                    <a:spcPct val="150000"/>
                  </a:lnSpc>
                  <a:defRPr/>
                </a:pPr>
                <a:r>
                  <a:rPr lang="zh-CN" altLang="en-US" sz="8266" b="1" dirty="0">
                    <a:ln w="73025">
                      <a:solidFill>
                        <a:schemeClr val="accent1"/>
                      </a:solidFill>
                    </a:ln>
                    <a:solidFill>
                      <a:schemeClr val="bg1"/>
                    </a:solidFill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+mn-ea"/>
                  </a:rPr>
                  <a:t>为爱筑家</a:t>
                </a:r>
                <a:endParaRPr lang="zh-CN" altLang="en-US" sz="8266" dirty="0">
                  <a:ln w="73025">
                    <a:solidFill>
                      <a:schemeClr val="accent1"/>
                    </a:solidFill>
                  </a:ln>
                  <a:solidFill>
                    <a:schemeClr val="bg1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  <a:sym typeface="+mn-ea"/>
                </a:endParaRPr>
              </a:p>
            </p:txBody>
          </p:sp>
          <p:sp>
            <p:nvSpPr>
              <p:cNvPr id="31" name="Text Box 7">
                <a:extLst>
                  <a:ext uri="{FF2B5EF4-FFF2-40B4-BE49-F238E27FC236}">
                    <a16:creationId xmlns:a16="http://schemas.microsoft.com/office/drawing/2014/main" id="{F81A95A7-BA3B-4B13-8EE2-A404196508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44538" y="640420"/>
                <a:ext cx="3534211" cy="141220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 eaLnBrk="0" hangingPunct="0">
                  <a:lnSpc>
                    <a:spcPct val="150000"/>
                  </a:lnSpc>
                  <a:defRPr/>
                </a:pPr>
                <a:r>
                  <a:rPr lang="zh-CN" altLang="en-US" sz="8266" b="1" dirty="0">
                    <a:ln w="50800">
                      <a:noFill/>
                    </a:ln>
                    <a:solidFill>
                      <a:schemeClr val="bg1"/>
                    </a:solidFill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+mn-ea"/>
                  </a:rPr>
                  <a:t>为爱筑家</a:t>
                </a:r>
                <a:endParaRPr lang="zh-CN" altLang="en-US" sz="8266" dirty="0">
                  <a:ln w="50800">
                    <a:noFill/>
                  </a:ln>
                  <a:solidFill>
                    <a:schemeClr val="bg1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  <a:sym typeface="+mn-ea"/>
                </a:endParaRPr>
              </a:p>
            </p:txBody>
          </p:sp>
        </p:grp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85BAB0A-E7CF-4786-828C-7B9D2D336D19}"/>
                </a:ext>
              </a:extLst>
            </p:cNvPr>
            <p:cNvSpPr/>
            <p:nvPr/>
          </p:nvSpPr>
          <p:spPr>
            <a:xfrm rot="961519">
              <a:off x="4793231" y="2500226"/>
              <a:ext cx="394467" cy="234567"/>
            </a:xfrm>
            <a:custGeom>
              <a:avLst/>
              <a:gdLst>
                <a:gd name="connsiteX0" fmla="*/ 413657 w 413657"/>
                <a:gd name="connsiteY0" fmla="*/ 24493 h 243568"/>
                <a:gd name="connsiteX1" fmla="*/ 325211 w 413657"/>
                <a:gd name="connsiteY1" fmla="*/ 0 h 243568"/>
                <a:gd name="connsiteX2" fmla="*/ 170089 w 413657"/>
                <a:gd name="connsiteY2" fmla="*/ 62593 h 243568"/>
                <a:gd name="connsiteX3" fmla="*/ 62593 w 413657"/>
                <a:gd name="connsiteY3" fmla="*/ 21772 h 243568"/>
                <a:gd name="connsiteX4" fmla="*/ 0 w 413657"/>
                <a:gd name="connsiteY4" fmla="*/ 217715 h 243568"/>
                <a:gd name="connsiteX5" fmla="*/ 57150 w 413657"/>
                <a:gd name="connsiteY5" fmla="*/ 243568 h 243568"/>
                <a:gd name="connsiteX6" fmla="*/ 220436 w 413657"/>
                <a:gd name="connsiteY6" fmla="*/ 163286 h 243568"/>
                <a:gd name="connsiteX7" fmla="*/ 306161 w 413657"/>
                <a:gd name="connsiteY7" fmla="*/ 57150 h 243568"/>
                <a:gd name="connsiteX8" fmla="*/ 413657 w 413657"/>
                <a:gd name="connsiteY8" fmla="*/ 24493 h 243568"/>
                <a:gd name="connsiteX0" fmla="*/ 413657 w 413657"/>
                <a:gd name="connsiteY0" fmla="*/ 24493 h 243568"/>
                <a:gd name="connsiteX1" fmla="*/ 325211 w 413657"/>
                <a:gd name="connsiteY1" fmla="*/ 0 h 243568"/>
                <a:gd name="connsiteX2" fmla="*/ 170089 w 413657"/>
                <a:gd name="connsiteY2" fmla="*/ 62593 h 243568"/>
                <a:gd name="connsiteX3" fmla="*/ 62593 w 413657"/>
                <a:gd name="connsiteY3" fmla="*/ 21772 h 243568"/>
                <a:gd name="connsiteX4" fmla="*/ 0 w 413657"/>
                <a:gd name="connsiteY4" fmla="*/ 217715 h 243568"/>
                <a:gd name="connsiteX5" fmla="*/ 57150 w 413657"/>
                <a:gd name="connsiteY5" fmla="*/ 243568 h 243568"/>
                <a:gd name="connsiteX6" fmla="*/ 220436 w 413657"/>
                <a:gd name="connsiteY6" fmla="*/ 163286 h 243568"/>
                <a:gd name="connsiteX7" fmla="*/ 306161 w 413657"/>
                <a:gd name="connsiteY7" fmla="*/ 57150 h 243568"/>
                <a:gd name="connsiteX8" fmla="*/ 413657 w 413657"/>
                <a:gd name="connsiteY8" fmla="*/ 24493 h 243568"/>
                <a:gd name="connsiteX0" fmla="*/ 413657 w 413657"/>
                <a:gd name="connsiteY0" fmla="*/ 24493 h 243568"/>
                <a:gd name="connsiteX1" fmla="*/ 325211 w 413657"/>
                <a:gd name="connsiteY1" fmla="*/ 0 h 243568"/>
                <a:gd name="connsiteX2" fmla="*/ 170089 w 413657"/>
                <a:gd name="connsiteY2" fmla="*/ 62593 h 243568"/>
                <a:gd name="connsiteX3" fmla="*/ 62593 w 413657"/>
                <a:gd name="connsiteY3" fmla="*/ 21772 h 243568"/>
                <a:gd name="connsiteX4" fmla="*/ 0 w 413657"/>
                <a:gd name="connsiteY4" fmla="*/ 217715 h 243568"/>
                <a:gd name="connsiteX5" fmla="*/ 57150 w 413657"/>
                <a:gd name="connsiteY5" fmla="*/ 243568 h 243568"/>
                <a:gd name="connsiteX6" fmla="*/ 220436 w 413657"/>
                <a:gd name="connsiteY6" fmla="*/ 163286 h 243568"/>
                <a:gd name="connsiteX7" fmla="*/ 306161 w 413657"/>
                <a:gd name="connsiteY7" fmla="*/ 57150 h 243568"/>
                <a:gd name="connsiteX8" fmla="*/ 413657 w 413657"/>
                <a:gd name="connsiteY8" fmla="*/ 24493 h 243568"/>
                <a:gd name="connsiteX0" fmla="*/ 413657 w 413657"/>
                <a:gd name="connsiteY0" fmla="*/ 24493 h 243568"/>
                <a:gd name="connsiteX1" fmla="*/ 325211 w 413657"/>
                <a:gd name="connsiteY1" fmla="*/ 0 h 243568"/>
                <a:gd name="connsiteX2" fmla="*/ 170089 w 413657"/>
                <a:gd name="connsiteY2" fmla="*/ 62593 h 243568"/>
                <a:gd name="connsiteX3" fmla="*/ 62593 w 413657"/>
                <a:gd name="connsiteY3" fmla="*/ 21772 h 243568"/>
                <a:gd name="connsiteX4" fmla="*/ 0 w 413657"/>
                <a:gd name="connsiteY4" fmla="*/ 217715 h 243568"/>
                <a:gd name="connsiteX5" fmla="*/ 57150 w 413657"/>
                <a:gd name="connsiteY5" fmla="*/ 243568 h 243568"/>
                <a:gd name="connsiteX6" fmla="*/ 220436 w 413657"/>
                <a:gd name="connsiteY6" fmla="*/ 163286 h 243568"/>
                <a:gd name="connsiteX7" fmla="*/ 306161 w 413657"/>
                <a:gd name="connsiteY7" fmla="*/ 57150 h 243568"/>
                <a:gd name="connsiteX8" fmla="*/ 413657 w 413657"/>
                <a:gd name="connsiteY8" fmla="*/ 24493 h 243568"/>
                <a:gd name="connsiteX0" fmla="*/ 413657 w 413657"/>
                <a:gd name="connsiteY0" fmla="*/ 24493 h 243568"/>
                <a:gd name="connsiteX1" fmla="*/ 325211 w 413657"/>
                <a:gd name="connsiteY1" fmla="*/ 0 h 243568"/>
                <a:gd name="connsiteX2" fmla="*/ 170089 w 413657"/>
                <a:gd name="connsiteY2" fmla="*/ 62593 h 243568"/>
                <a:gd name="connsiteX3" fmla="*/ 62593 w 413657"/>
                <a:gd name="connsiteY3" fmla="*/ 21772 h 243568"/>
                <a:gd name="connsiteX4" fmla="*/ 0 w 413657"/>
                <a:gd name="connsiteY4" fmla="*/ 217715 h 243568"/>
                <a:gd name="connsiteX5" fmla="*/ 57150 w 413657"/>
                <a:gd name="connsiteY5" fmla="*/ 243568 h 243568"/>
                <a:gd name="connsiteX6" fmla="*/ 220436 w 413657"/>
                <a:gd name="connsiteY6" fmla="*/ 163286 h 243568"/>
                <a:gd name="connsiteX7" fmla="*/ 306161 w 413657"/>
                <a:gd name="connsiteY7" fmla="*/ 57150 h 243568"/>
                <a:gd name="connsiteX8" fmla="*/ 413657 w 413657"/>
                <a:gd name="connsiteY8" fmla="*/ 24493 h 243568"/>
                <a:gd name="connsiteX0" fmla="*/ 413657 w 413657"/>
                <a:gd name="connsiteY0" fmla="*/ 24493 h 243568"/>
                <a:gd name="connsiteX1" fmla="*/ 325211 w 413657"/>
                <a:gd name="connsiteY1" fmla="*/ 0 h 243568"/>
                <a:gd name="connsiteX2" fmla="*/ 170089 w 413657"/>
                <a:gd name="connsiteY2" fmla="*/ 62593 h 243568"/>
                <a:gd name="connsiteX3" fmla="*/ 62593 w 413657"/>
                <a:gd name="connsiteY3" fmla="*/ 21772 h 243568"/>
                <a:gd name="connsiteX4" fmla="*/ 0 w 413657"/>
                <a:gd name="connsiteY4" fmla="*/ 217715 h 243568"/>
                <a:gd name="connsiteX5" fmla="*/ 57150 w 413657"/>
                <a:gd name="connsiteY5" fmla="*/ 243568 h 243568"/>
                <a:gd name="connsiteX6" fmla="*/ 202747 w 413657"/>
                <a:gd name="connsiteY6" fmla="*/ 170089 h 243568"/>
                <a:gd name="connsiteX7" fmla="*/ 306161 w 413657"/>
                <a:gd name="connsiteY7" fmla="*/ 57150 h 243568"/>
                <a:gd name="connsiteX8" fmla="*/ 413657 w 413657"/>
                <a:gd name="connsiteY8" fmla="*/ 24493 h 243568"/>
                <a:gd name="connsiteX0" fmla="*/ 413657 w 413657"/>
                <a:gd name="connsiteY0" fmla="*/ 24493 h 243568"/>
                <a:gd name="connsiteX1" fmla="*/ 325211 w 413657"/>
                <a:gd name="connsiteY1" fmla="*/ 0 h 243568"/>
                <a:gd name="connsiteX2" fmla="*/ 170089 w 413657"/>
                <a:gd name="connsiteY2" fmla="*/ 62593 h 243568"/>
                <a:gd name="connsiteX3" fmla="*/ 62593 w 413657"/>
                <a:gd name="connsiteY3" fmla="*/ 21772 h 243568"/>
                <a:gd name="connsiteX4" fmla="*/ 0 w 413657"/>
                <a:gd name="connsiteY4" fmla="*/ 217715 h 243568"/>
                <a:gd name="connsiteX5" fmla="*/ 57150 w 413657"/>
                <a:gd name="connsiteY5" fmla="*/ 243568 h 243568"/>
                <a:gd name="connsiteX6" fmla="*/ 202747 w 413657"/>
                <a:gd name="connsiteY6" fmla="*/ 170089 h 243568"/>
                <a:gd name="connsiteX7" fmla="*/ 306161 w 413657"/>
                <a:gd name="connsiteY7" fmla="*/ 57150 h 243568"/>
                <a:gd name="connsiteX8" fmla="*/ 413657 w 413657"/>
                <a:gd name="connsiteY8" fmla="*/ 24493 h 243568"/>
                <a:gd name="connsiteX0" fmla="*/ 413657 w 413657"/>
                <a:gd name="connsiteY0" fmla="*/ 24493 h 243568"/>
                <a:gd name="connsiteX1" fmla="*/ 325211 w 413657"/>
                <a:gd name="connsiteY1" fmla="*/ 0 h 243568"/>
                <a:gd name="connsiteX2" fmla="*/ 170089 w 413657"/>
                <a:gd name="connsiteY2" fmla="*/ 62593 h 243568"/>
                <a:gd name="connsiteX3" fmla="*/ 62593 w 413657"/>
                <a:gd name="connsiteY3" fmla="*/ 21772 h 243568"/>
                <a:gd name="connsiteX4" fmla="*/ 0 w 413657"/>
                <a:gd name="connsiteY4" fmla="*/ 217715 h 243568"/>
                <a:gd name="connsiteX5" fmla="*/ 57150 w 413657"/>
                <a:gd name="connsiteY5" fmla="*/ 243568 h 243568"/>
                <a:gd name="connsiteX6" fmla="*/ 202747 w 413657"/>
                <a:gd name="connsiteY6" fmla="*/ 170089 h 243568"/>
                <a:gd name="connsiteX7" fmla="*/ 306161 w 413657"/>
                <a:gd name="connsiteY7" fmla="*/ 57150 h 243568"/>
                <a:gd name="connsiteX8" fmla="*/ 413657 w 413657"/>
                <a:gd name="connsiteY8" fmla="*/ 24493 h 243568"/>
                <a:gd name="connsiteX0" fmla="*/ 413657 w 413657"/>
                <a:gd name="connsiteY0" fmla="*/ 24493 h 243568"/>
                <a:gd name="connsiteX1" fmla="*/ 325211 w 413657"/>
                <a:gd name="connsiteY1" fmla="*/ 0 h 243568"/>
                <a:gd name="connsiteX2" fmla="*/ 170089 w 413657"/>
                <a:gd name="connsiteY2" fmla="*/ 62593 h 243568"/>
                <a:gd name="connsiteX3" fmla="*/ 62593 w 413657"/>
                <a:gd name="connsiteY3" fmla="*/ 21772 h 243568"/>
                <a:gd name="connsiteX4" fmla="*/ 0 w 413657"/>
                <a:gd name="connsiteY4" fmla="*/ 217715 h 243568"/>
                <a:gd name="connsiteX5" fmla="*/ 57150 w 413657"/>
                <a:gd name="connsiteY5" fmla="*/ 243568 h 243568"/>
                <a:gd name="connsiteX6" fmla="*/ 202747 w 413657"/>
                <a:gd name="connsiteY6" fmla="*/ 170089 h 243568"/>
                <a:gd name="connsiteX7" fmla="*/ 306161 w 413657"/>
                <a:gd name="connsiteY7" fmla="*/ 57150 h 243568"/>
                <a:gd name="connsiteX8" fmla="*/ 413657 w 413657"/>
                <a:gd name="connsiteY8" fmla="*/ 24493 h 243568"/>
                <a:gd name="connsiteX0" fmla="*/ 413657 w 413657"/>
                <a:gd name="connsiteY0" fmla="*/ 24493 h 243568"/>
                <a:gd name="connsiteX1" fmla="*/ 325211 w 413657"/>
                <a:gd name="connsiteY1" fmla="*/ 0 h 243568"/>
                <a:gd name="connsiteX2" fmla="*/ 170089 w 413657"/>
                <a:gd name="connsiteY2" fmla="*/ 62593 h 243568"/>
                <a:gd name="connsiteX3" fmla="*/ 62593 w 413657"/>
                <a:gd name="connsiteY3" fmla="*/ 21772 h 243568"/>
                <a:gd name="connsiteX4" fmla="*/ 0 w 413657"/>
                <a:gd name="connsiteY4" fmla="*/ 217715 h 243568"/>
                <a:gd name="connsiteX5" fmla="*/ 57150 w 413657"/>
                <a:gd name="connsiteY5" fmla="*/ 243568 h 243568"/>
                <a:gd name="connsiteX6" fmla="*/ 202747 w 413657"/>
                <a:gd name="connsiteY6" fmla="*/ 170089 h 243568"/>
                <a:gd name="connsiteX7" fmla="*/ 306161 w 413657"/>
                <a:gd name="connsiteY7" fmla="*/ 57150 h 243568"/>
                <a:gd name="connsiteX8" fmla="*/ 413657 w 413657"/>
                <a:gd name="connsiteY8" fmla="*/ 24493 h 243568"/>
                <a:gd name="connsiteX0" fmla="*/ 413657 w 413657"/>
                <a:gd name="connsiteY0" fmla="*/ 24493 h 243568"/>
                <a:gd name="connsiteX1" fmla="*/ 325211 w 413657"/>
                <a:gd name="connsiteY1" fmla="*/ 0 h 243568"/>
                <a:gd name="connsiteX2" fmla="*/ 170089 w 413657"/>
                <a:gd name="connsiteY2" fmla="*/ 62593 h 243568"/>
                <a:gd name="connsiteX3" fmla="*/ 62593 w 413657"/>
                <a:gd name="connsiteY3" fmla="*/ 21772 h 243568"/>
                <a:gd name="connsiteX4" fmla="*/ 0 w 413657"/>
                <a:gd name="connsiteY4" fmla="*/ 217715 h 243568"/>
                <a:gd name="connsiteX5" fmla="*/ 57150 w 413657"/>
                <a:gd name="connsiteY5" fmla="*/ 243568 h 243568"/>
                <a:gd name="connsiteX6" fmla="*/ 202747 w 413657"/>
                <a:gd name="connsiteY6" fmla="*/ 170089 h 243568"/>
                <a:gd name="connsiteX7" fmla="*/ 306161 w 413657"/>
                <a:gd name="connsiteY7" fmla="*/ 57150 h 243568"/>
                <a:gd name="connsiteX8" fmla="*/ 413657 w 413657"/>
                <a:gd name="connsiteY8" fmla="*/ 24493 h 243568"/>
                <a:gd name="connsiteX0" fmla="*/ 413657 w 413657"/>
                <a:gd name="connsiteY0" fmla="*/ 24493 h 243568"/>
                <a:gd name="connsiteX1" fmla="*/ 325211 w 413657"/>
                <a:gd name="connsiteY1" fmla="*/ 0 h 243568"/>
                <a:gd name="connsiteX2" fmla="*/ 170089 w 413657"/>
                <a:gd name="connsiteY2" fmla="*/ 62593 h 243568"/>
                <a:gd name="connsiteX3" fmla="*/ 62593 w 413657"/>
                <a:gd name="connsiteY3" fmla="*/ 21772 h 243568"/>
                <a:gd name="connsiteX4" fmla="*/ 0 w 413657"/>
                <a:gd name="connsiteY4" fmla="*/ 217715 h 243568"/>
                <a:gd name="connsiteX5" fmla="*/ 57150 w 413657"/>
                <a:gd name="connsiteY5" fmla="*/ 243568 h 243568"/>
                <a:gd name="connsiteX6" fmla="*/ 202747 w 413657"/>
                <a:gd name="connsiteY6" fmla="*/ 170089 h 243568"/>
                <a:gd name="connsiteX7" fmla="*/ 306161 w 413657"/>
                <a:gd name="connsiteY7" fmla="*/ 57150 h 243568"/>
                <a:gd name="connsiteX8" fmla="*/ 413657 w 413657"/>
                <a:gd name="connsiteY8" fmla="*/ 24493 h 243568"/>
                <a:gd name="connsiteX0" fmla="*/ 413657 w 413657"/>
                <a:gd name="connsiteY0" fmla="*/ 24493 h 243568"/>
                <a:gd name="connsiteX1" fmla="*/ 325211 w 413657"/>
                <a:gd name="connsiteY1" fmla="*/ 0 h 243568"/>
                <a:gd name="connsiteX2" fmla="*/ 170089 w 413657"/>
                <a:gd name="connsiteY2" fmla="*/ 62593 h 243568"/>
                <a:gd name="connsiteX3" fmla="*/ 62593 w 413657"/>
                <a:gd name="connsiteY3" fmla="*/ 21772 h 243568"/>
                <a:gd name="connsiteX4" fmla="*/ 0 w 413657"/>
                <a:gd name="connsiteY4" fmla="*/ 217715 h 243568"/>
                <a:gd name="connsiteX5" fmla="*/ 57150 w 413657"/>
                <a:gd name="connsiteY5" fmla="*/ 243568 h 243568"/>
                <a:gd name="connsiteX6" fmla="*/ 202747 w 413657"/>
                <a:gd name="connsiteY6" fmla="*/ 170089 h 243568"/>
                <a:gd name="connsiteX7" fmla="*/ 306161 w 413657"/>
                <a:gd name="connsiteY7" fmla="*/ 57150 h 243568"/>
                <a:gd name="connsiteX8" fmla="*/ 413657 w 413657"/>
                <a:gd name="connsiteY8" fmla="*/ 24493 h 243568"/>
                <a:gd name="connsiteX0" fmla="*/ 413657 w 413657"/>
                <a:gd name="connsiteY0" fmla="*/ 24493 h 243568"/>
                <a:gd name="connsiteX1" fmla="*/ 325211 w 413657"/>
                <a:gd name="connsiteY1" fmla="*/ 0 h 243568"/>
                <a:gd name="connsiteX2" fmla="*/ 170089 w 413657"/>
                <a:gd name="connsiteY2" fmla="*/ 62593 h 243568"/>
                <a:gd name="connsiteX3" fmla="*/ 62593 w 413657"/>
                <a:gd name="connsiteY3" fmla="*/ 21772 h 243568"/>
                <a:gd name="connsiteX4" fmla="*/ 0 w 413657"/>
                <a:gd name="connsiteY4" fmla="*/ 217715 h 243568"/>
                <a:gd name="connsiteX5" fmla="*/ 57150 w 413657"/>
                <a:gd name="connsiteY5" fmla="*/ 243568 h 243568"/>
                <a:gd name="connsiteX6" fmla="*/ 202747 w 413657"/>
                <a:gd name="connsiteY6" fmla="*/ 170089 h 243568"/>
                <a:gd name="connsiteX7" fmla="*/ 306161 w 413657"/>
                <a:gd name="connsiteY7" fmla="*/ 57150 h 243568"/>
                <a:gd name="connsiteX8" fmla="*/ 413657 w 413657"/>
                <a:gd name="connsiteY8" fmla="*/ 24493 h 243568"/>
                <a:gd name="connsiteX0" fmla="*/ 413657 w 413657"/>
                <a:gd name="connsiteY0" fmla="*/ 24493 h 243568"/>
                <a:gd name="connsiteX1" fmla="*/ 325211 w 413657"/>
                <a:gd name="connsiteY1" fmla="*/ 0 h 243568"/>
                <a:gd name="connsiteX2" fmla="*/ 170089 w 413657"/>
                <a:gd name="connsiteY2" fmla="*/ 62593 h 243568"/>
                <a:gd name="connsiteX3" fmla="*/ 62593 w 413657"/>
                <a:gd name="connsiteY3" fmla="*/ 21772 h 243568"/>
                <a:gd name="connsiteX4" fmla="*/ 0 w 413657"/>
                <a:gd name="connsiteY4" fmla="*/ 217715 h 243568"/>
                <a:gd name="connsiteX5" fmla="*/ 57150 w 413657"/>
                <a:gd name="connsiteY5" fmla="*/ 243568 h 243568"/>
                <a:gd name="connsiteX6" fmla="*/ 202747 w 413657"/>
                <a:gd name="connsiteY6" fmla="*/ 170089 h 243568"/>
                <a:gd name="connsiteX7" fmla="*/ 306161 w 413657"/>
                <a:gd name="connsiteY7" fmla="*/ 57150 h 243568"/>
                <a:gd name="connsiteX8" fmla="*/ 413657 w 413657"/>
                <a:gd name="connsiteY8" fmla="*/ 24493 h 243568"/>
                <a:gd name="connsiteX0" fmla="*/ 413657 w 413657"/>
                <a:gd name="connsiteY0" fmla="*/ 24953 h 244028"/>
                <a:gd name="connsiteX1" fmla="*/ 325211 w 413657"/>
                <a:gd name="connsiteY1" fmla="*/ 460 h 244028"/>
                <a:gd name="connsiteX2" fmla="*/ 170089 w 413657"/>
                <a:gd name="connsiteY2" fmla="*/ 63053 h 244028"/>
                <a:gd name="connsiteX3" fmla="*/ 62593 w 413657"/>
                <a:gd name="connsiteY3" fmla="*/ 22232 h 244028"/>
                <a:gd name="connsiteX4" fmla="*/ 0 w 413657"/>
                <a:gd name="connsiteY4" fmla="*/ 218175 h 244028"/>
                <a:gd name="connsiteX5" fmla="*/ 57150 w 413657"/>
                <a:gd name="connsiteY5" fmla="*/ 244028 h 244028"/>
                <a:gd name="connsiteX6" fmla="*/ 202747 w 413657"/>
                <a:gd name="connsiteY6" fmla="*/ 170549 h 244028"/>
                <a:gd name="connsiteX7" fmla="*/ 306161 w 413657"/>
                <a:gd name="connsiteY7" fmla="*/ 57610 h 244028"/>
                <a:gd name="connsiteX8" fmla="*/ 413657 w 413657"/>
                <a:gd name="connsiteY8" fmla="*/ 24953 h 244028"/>
                <a:gd name="connsiteX0" fmla="*/ 413657 w 413657"/>
                <a:gd name="connsiteY0" fmla="*/ 24953 h 244028"/>
                <a:gd name="connsiteX1" fmla="*/ 325211 w 413657"/>
                <a:gd name="connsiteY1" fmla="*/ 460 h 244028"/>
                <a:gd name="connsiteX2" fmla="*/ 170089 w 413657"/>
                <a:gd name="connsiteY2" fmla="*/ 63053 h 244028"/>
                <a:gd name="connsiteX3" fmla="*/ 62593 w 413657"/>
                <a:gd name="connsiteY3" fmla="*/ 22232 h 244028"/>
                <a:gd name="connsiteX4" fmla="*/ 0 w 413657"/>
                <a:gd name="connsiteY4" fmla="*/ 218175 h 244028"/>
                <a:gd name="connsiteX5" fmla="*/ 57150 w 413657"/>
                <a:gd name="connsiteY5" fmla="*/ 244028 h 244028"/>
                <a:gd name="connsiteX6" fmla="*/ 202747 w 413657"/>
                <a:gd name="connsiteY6" fmla="*/ 170549 h 244028"/>
                <a:gd name="connsiteX7" fmla="*/ 306161 w 413657"/>
                <a:gd name="connsiteY7" fmla="*/ 57610 h 244028"/>
                <a:gd name="connsiteX8" fmla="*/ 413657 w 413657"/>
                <a:gd name="connsiteY8" fmla="*/ 24953 h 244028"/>
                <a:gd name="connsiteX0" fmla="*/ 413657 w 413657"/>
                <a:gd name="connsiteY0" fmla="*/ 24953 h 244028"/>
                <a:gd name="connsiteX1" fmla="*/ 325211 w 413657"/>
                <a:gd name="connsiteY1" fmla="*/ 460 h 244028"/>
                <a:gd name="connsiteX2" fmla="*/ 170089 w 413657"/>
                <a:gd name="connsiteY2" fmla="*/ 63053 h 244028"/>
                <a:gd name="connsiteX3" fmla="*/ 62593 w 413657"/>
                <a:gd name="connsiteY3" fmla="*/ 22232 h 244028"/>
                <a:gd name="connsiteX4" fmla="*/ 0 w 413657"/>
                <a:gd name="connsiteY4" fmla="*/ 218175 h 244028"/>
                <a:gd name="connsiteX5" fmla="*/ 57150 w 413657"/>
                <a:gd name="connsiteY5" fmla="*/ 244028 h 244028"/>
                <a:gd name="connsiteX6" fmla="*/ 202747 w 413657"/>
                <a:gd name="connsiteY6" fmla="*/ 170549 h 244028"/>
                <a:gd name="connsiteX7" fmla="*/ 306161 w 413657"/>
                <a:gd name="connsiteY7" fmla="*/ 57610 h 244028"/>
                <a:gd name="connsiteX8" fmla="*/ 413657 w 413657"/>
                <a:gd name="connsiteY8" fmla="*/ 24953 h 244028"/>
                <a:gd name="connsiteX0" fmla="*/ 413657 w 413657"/>
                <a:gd name="connsiteY0" fmla="*/ 24953 h 244028"/>
                <a:gd name="connsiteX1" fmla="*/ 325211 w 413657"/>
                <a:gd name="connsiteY1" fmla="*/ 460 h 244028"/>
                <a:gd name="connsiteX2" fmla="*/ 170089 w 413657"/>
                <a:gd name="connsiteY2" fmla="*/ 63053 h 244028"/>
                <a:gd name="connsiteX3" fmla="*/ 62593 w 413657"/>
                <a:gd name="connsiteY3" fmla="*/ 22232 h 244028"/>
                <a:gd name="connsiteX4" fmla="*/ 0 w 413657"/>
                <a:gd name="connsiteY4" fmla="*/ 218175 h 244028"/>
                <a:gd name="connsiteX5" fmla="*/ 57150 w 413657"/>
                <a:gd name="connsiteY5" fmla="*/ 244028 h 244028"/>
                <a:gd name="connsiteX6" fmla="*/ 202747 w 413657"/>
                <a:gd name="connsiteY6" fmla="*/ 170549 h 244028"/>
                <a:gd name="connsiteX7" fmla="*/ 306161 w 413657"/>
                <a:gd name="connsiteY7" fmla="*/ 57610 h 244028"/>
                <a:gd name="connsiteX8" fmla="*/ 413657 w 413657"/>
                <a:gd name="connsiteY8" fmla="*/ 24953 h 244028"/>
                <a:gd name="connsiteX0" fmla="*/ 413657 w 413657"/>
                <a:gd name="connsiteY0" fmla="*/ 24953 h 244028"/>
                <a:gd name="connsiteX1" fmla="*/ 325211 w 413657"/>
                <a:gd name="connsiteY1" fmla="*/ 460 h 244028"/>
                <a:gd name="connsiteX2" fmla="*/ 170089 w 413657"/>
                <a:gd name="connsiteY2" fmla="*/ 63053 h 244028"/>
                <a:gd name="connsiteX3" fmla="*/ 62593 w 413657"/>
                <a:gd name="connsiteY3" fmla="*/ 22232 h 244028"/>
                <a:gd name="connsiteX4" fmla="*/ 0 w 413657"/>
                <a:gd name="connsiteY4" fmla="*/ 218175 h 244028"/>
                <a:gd name="connsiteX5" fmla="*/ 57150 w 413657"/>
                <a:gd name="connsiteY5" fmla="*/ 244028 h 244028"/>
                <a:gd name="connsiteX6" fmla="*/ 202747 w 413657"/>
                <a:gd name="connsiteY6" fmla="*/ 170549 h 244028"/>
                <a:gd name="connsiteX7" fmla="*/ 306161 w 413657"/>
                <a:gd name="connsiteY7" fmla="*/ 57610 h 244028"/>
                <a:gd name="connsiteX8" fmla="*/ 413657 w 413657"/>
                <a:gd name="connsiteY8" fmla="*/ 24953 h 244028"/>
                <a:gd name="connsiteX0" fmla="*/ 370115 w 370115"/>
                <a:gd name="connsiteY0" fmla="*/ 24953 h 244028"/>
                <a:gd name="connsiteX1" fmla="*/ 281669 w 370115"/>
                <a:gd name="connsiteY1" fmla="*/ 460 h 244028"/>
                <a:gd name="connsiteX2" fmla="*/ 126547 w 370115"/>
                <a:gd name="connsiteY2" fmla="*/ 63053 h 244028"/>
                <a:gd name="connsiteX3" fmla="*/ 19051 w 370115"/>
                <a:gd name="connsiteY3" fmla="*/ 22232 h 244028"/>
                <a:gd name="connsiteX4" fmla="*/ 13608 w 370115"/>
                <a:gd name="connsiteY4" fmla="*/ 244028 h 244028"/>
                <a:gd name="connsiteX5" fmla="*/ 159205 w 370115"/>
                <a:gd name="connsiteY5" fmla="*/ 170549 h 244028"/>
                <a:gd name="connsiteX6" fmla="*/ 262619 w 370115"/>
                <a:gd name="connsiteY6" fmla="*/ 57610 h 244028"/>
                <a:gd name="connsiteX7" fmla="*/ 370115 w 370115"/>
                <a:gd name="connsiteY7" fmla="*/ 24953 h 244028"/>
                <a:gd name="connsiteX0" fmla="*/ 410880 w 410880"/>
                <a:gd name="connsiteY0" fmla="*/ 24953 h 244129"/>
                <a:gd name="connsiteX1" fmla="*/ 322434 w 410880"/>
                <a:gd name="connsiteY1" fmla="*/ 460 h 244129"/>
                <a:gd name="connsiteX2" fmla="*/ 167312 w 410880"/>
                <a:gd name="connsiteY2" fmla="*/ 63053 h 244129"/>
                <a:gd name="connsiteX3" fmla="*/ 59816 w 410880"/>
                <a:gd name="connsiteY3" fmla="*/ 22232 h 244129"/>
                <a:gd name="connsiteX4" fmla="*/ 54373 w 410880"/>
                <a:gd name="connsiteY4" fmla="*/ 244028 h 244129"/>
                <a:gd name="connsiteX5" fmla="*/ 199970 w 410880"/>
                <a:gd name="connsiteY5" fmla="*/ 170549 h 244129"/>
                <a:gd name="connsiteX6" fmla="*/ 303384 w 410880"/>
                <a:gd name="connsiteY6" fmla="*/ 57610 h 244129"/>
                <a:gd name="connsiteX7" fmla="*/ 410880 w 410880"/>
                <a:gd name="connsiteY7" fmla="*/ 24953 h 244129"/>
                <a:gd name="connsiteX0" fmla="*/ 410557 w 410557"/>
                <a:gd name="connsiteY0" fmla="*/ 24953 h 244135"/>
                <a:gd name="connsiteX1" fmla="*/ 322111 w 410557"/>
                <a:gd name="connsiteY1" fmla="*/ 460 h 244135"/>
                <a:gd name="connsiteX2" fmla="*/ 166989 w 410557"/>
                <a:gd name="connsiteY2" fmla="*/ 63053 h 244135"/>
                <a:gd name="connsiteX3" fmla="*/ 59493 w 410557"/>
                <a:gd name="connsiteY3" fmla="*/ 22232 h 244135"/>
                <a:gd name="connsiteX4" fmla="*/ 54050 w 410557"/>
                <a:gd name="connsiteY4" fmla="*/ 244028 h 244135"/>
                <a:gd name="connsiteX5" fmla="*/ 199647 w 410557"/>
                <a:gd name="connsiteY5" fmla="*/ 170549 h 244135"/>
                <a:gd name="connsiteX6" fmla="*/ 303061 w 410557"/>
                <a:gd name="connsiteY6" fmla="*/ 57610 h 244135"/>
                <a:gd name="connsiteX7" fmla="*/ 410557 w 410557"/>
                <a:gd name="connsiteY7" fmla="*/ 24953 h 244135"/>
                <a:gd name="connsiteX0" fmla="*/ 410557 w 410557"/>
                <a:gd name="connsiteY0" fmla="*/ 24953 h 244190"/>
                <a:gd name="connsiteX1" fmla="*/ 322111 w 410557"/>
                <a:gd name="connsiteY1" fmla="*/ 460 h 244190"/>
                <a:gd name="connsiteX2" fmla="*/ 166989 w 410557"/>
                <a:gd name="connsiteY2" fmla="*/ 63053 h 244190"/>
                <a:gd name="connsiteX3" fmla="*/ 59493 w 410557"/>
                <a:gd name="connsiteY3" fmla="*/ 22232 h 244190"/>
                <a:gd name="connsiteX4" fmla="*/ 54050 w 410557"/>
                <a:gd name="connsiteY4" fmla="*/ 244028 h 244190"/>
                <a:gd name="connsiteX5" fmla="*/ 303061 w 410557"/>
                <a:gd name="connsiteY5" fmla="*/ 57610 h 244190"/>
                <a:gd name="connsiteX6" fmla="*/ 410557 w 410557"/>
                <a:gd name="connsiteY6" fmla="*/ 24953 h 244190"/>
                <a:gd name="connsiteX0" fmla="*/ 410557 w 410557"/>
                <a:gd name="connsiteY0" fmla="*/ 24953 h 244135"/>
                <a:gd name="connsiteX1" fmla="*/ 322111 w 410557"/>
                <a:gd name="connsiteY1" fmla="*/ 460 h 244135"/>
                <a:gd name="connsiteX2" fmla="*/ 166989 w 410557"/>
                <a:gd name="connsiteY2" fmla="*/ 63053 h 244135"/>
                <a:gd name="connsiteX3" fmla="*/ 59493 w 410557"/>
                <a:gd name="connsiteY3" fmla="*/ 22232 h 244135"/>
                <a:gd name="connsiteX4" fmla="*/ 54050 w 410557"/>
                <a:gd name="connsiteY4" fmla="*/ 244028 h 244135"/>
                <a:gd name="connsiteX5" fmla="*/ 303061 w 410557"/>
                <a:gd name="connsiteY5" fmla="*/ 57610 h 244135"/>
                <a:gd name="connsiteX6" fmla="*/ 410557 w 410557"/>
                <a:gd name="connsiteY6" fmla="*/ 24953 h 244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0557" h="244135">
                  <a:moveTo>
                    <a:pt x="410557" y="24953"/>
                  </a:moveTo>
                  <a:cubicBezTo>
                    <a:pt x="379714" y="-901"/>
                    <a:pt x="365199" y="-901"/>
                    <a:pt x="322111" y="460"/>
                  </a:cubicBezTo>
                  <a:cubicBezTo>
                    <a:pt x="232305" y="19963"/>
                    <a:pt x="240467" y="42189"/>
                    <a:pt x="166989" y="63053"/>
                  </a:cubicBezTo>
                  <a:cubicBezTo>
                    <a:pt x="127075" y="69857"/>
                    <a:pt x="91242" y="64414"/>
                    <a:pt x="59493" y="22232"/>
                  </a:cubicBezTo>
                  <a:cubicBezTo>
                    <a:pt x="42030" y="63279"/>
                    <a:pt x="-61837" y="249245"/>
                    <a:pt x="54050" y="244028"/>
                  </a:cubicBezTo>
                  <a:cubicBezTo>
                    <a:pt x="187174" y="225431"/>
                    <a:pt x="243643" y="94122"/>
                    <a:pt x="303061" y="57610"/>
                  </a:cubicBezTo>
                  <a:cubicBezTo>
                    <a:pt x="317121" y="41281"/>
                    <a:pt x="342068" y="20871"/>
                    <a:pt x="410557" y="24953"/>
                  </a:cubicBezTo>
                  <a:close/>
                </a:path>
              </a:pathLst>
            </a:custGeom>
            <a:gradFill>
              <a:gsLst>
                <a:gs pos="16000">
                  <a:srgbClr val="C47B2C"/>
                </a:gs>
                <a:gs pos="50000">
                  <a:srgbClr val="DBA942"/>
                </a:gs>
                <a:gs pos="83000">
                  <a:srgbClr val="E0B147"/>
                </a:gs>
              </a:gsLst>
              <a:lin ang="1200000" scaled="0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09AE6FB-ECC8-403C-B64E-7F6CD540D753}"/>
                </a:ext>
              </a:extLst>
            </p:cNvPr>
            <p:cNvSpPr/>
            <p:nvPr/>
          </p:nvSpPr>
          <p:spPr>
            <a:xfrm rot="961519">
              <a:off x="4757137" y="2038591"/>
              <a:ext cx="893682" cy="719063"/>
            </a:xfrm>
            <a:custGeom>
              <a:avLst/>
              <a:gdLst>
                <a:gd name="connsiteX0" fmla="*/ 0 w 925286"/>
                <a:gd name="connsiteY0" fmla="*/ 507547 h 755197"/>
                <a:gd name="connsiteX1" fmla="*/ 111579 w 925286"/>
                <a:gd name="connsiteY1" fmla="*/ 755197 h 755197"/>
                <a:gd name="connsiteX2" fmla="*/ 234043 w 925286"/>
                <a:gd name="connsiteY2" fmla="*/ 591911 h 755197"/>
                <a:gd name="connsiteX3" fmla="*/ 722539 w 925286"/>
                <a:gd name="connsiteY3" fmla="*/ 364672 h 755197"/>
                <a:gd name="connsiteX4" fmla="*/ 925286 w 925286"/>
                <a:gd name="connsiteY4" fmla="*/ 178254 h 755197"/>
                <a:gd name="connsiteX5" fmla="*/ 836839 w 925286"/>
                <a:gd name="connsiteY5" fmla="*/ 0 h 755197"/>
                <a:gd name="connsiteX6" fmla="*/ 0 w 925286"/>
                <a:gd name="connsiteY6" fmla="*/ 507547 h 755197"/>
                <a:gd name="connsiteX0" fmla="*/ 0 w 925286"/>
                <a:gd name="connsiteY0" fmla="*/ 507547 h 755197"/>
                <a:gd name="connsiteX1" fmla="*/ 111579 w 925286"/>
                <a:gd name="connsiteY1" fmla="*/ 755197 h 755197"/>
                <a:gd name="connsiteX2" fmla="*/ 234043 w 925286"/>
                <a:gd name="connsiteY2" fmla="*/ 591911 h 755197"/>
                <a:gd name="connsiteX3" fmla="*/ 722539 w 925286"/>
                <a:gd name="connsiteY3" fmla="*/ 364672 h 755197"/>
                <a:gd name="connsiteX4" fmla="*/ 925286 w 925286"/>
                <a:gd name="connsiteY4" fmla="*/ 178254 h 755197"/>
                <a:gd name="connsiteX5" fmla="*/ 836839 w 925286"/>
                <a:gd name="connsiteY5" fmla="*/ 0 h 755197"/>
                <a:gd name="connsiteX6" fmla="*/ 0 w 925286"/>
                <a:gd name="connsiteY6" fmla="*/ 507547 h 755197"/>
                <a:gd name="connsiteX0" fmla="*/ 0 w 925286"/>
                <a:gd name="connsiteY0" fmla="*/ 507547 h 762001"/>
                <a:gd name="connsiteX1" fmla="*/ 107497 w 925286"/>
                <a:gd name="connsiteY1" fmla="*/ 762001 h 762001"/>
                <a:gd name="connsiteX2" fmla="*/ 234043 w 925286"/>
                <a:gd name="connsiteY2" fmla="*/ 591911 h 762001"/>
                <a:gd name="connsiteX3" fmla="*/ 722539 w 925286"/>
                <a:gd name="connsiteY3" fmla="*/ 364672 h 762001"/>
                <a:gd name="connsiteX4" fmla="*/ 925286 w 925286"/>
                <a:gd name="connsiteY4" fmla="*/ 178254 h 762001"/>
                <a:gd name="connsiteX5" fmla="*/ 836839 w 925286"/>
                <a:gd name="connsiteY5" fmla="*/ 0 h 762001"/>
                <a:gd name="connsiteX6" fmla="*/ 0 w 925286"/>
                <a:gd name="connsiteY6" fmla="*/ 507547 h 762001"/>
                <a:gd name="connsiteX0" fmla="*/ 0 w 925286"/>
                <a:gd name="connsiteY0" fmla="*/ 507547 h 762001"/>
                <a:gd name="connsiteX1" fmla="*/ 107497 w 925286"/>
                <a:gd name="connsiteY1" fmla="*/ 762001 h 762001"/>
                <a:gd name="connsiteX2" fmla="*/ 234043 w 925286"/>
                <a:gd name="connsiteY2" fmla="*/ 591911 h 762001"/>
                <a:gd name="connsiteX3" fmla="*/ 722539 w 925286"/>
                <a:gd name="connsiteY3" fmla="*/ 364672 h 762001"/>
                <a:gd name="connsiteX4" fmla="*/ 925286 w 925286"/>
                <a:gd name="connsiteY4" fmla="*/ 178254 h 762001"/>
                <a:gd name="connsiteX5" fmla="*/ 836839 w 925286"/>
                <a:gd name="connsiteY5" fmla="*/ 0 h 762001"/>
                <a:gd name="connsiteX6" fmla="*/ 0 w 925286"/>
                <a:gd name="connsiteY6" fmla="*/ 507547 h 762001"/>
                <a:gd name="connsiteX0" fmla="*/ 0 w 925286"/>
                <a:gd name="connsiteY0" fmla="*/ 507547 h 762001"/>
                <a:gd name="connsiteX1" fmla="*/ 107497 w 925286"/>
                <a:gd name="connsiteY1" fmla="*/ 762001 h 762001"/>
                <a:gd name="connsiteX2" fmla="*/ 234043 w 925286"/>
                <a:gd name="connsiteY2" fmla="*/ 591911 h 762001"/>
                <a:gd name="connsiteX3" fmla="*/ 722539 w 925286"/>
                <a:gd name="connsiteY3" fmla="*/ 364672 h 762001"/>
                <a:gd name="connsiteX4" fmla="*/ 925286 w 925286"/>
                <a:gd name="connsiteY4" fmla="*/ 178254 h 762001"/>
                <a:gd name="connsiteX5" fmla="*/ 836839 w 925286"/>
                <a:gd name="connsiteY5" fmla="*/ 0 h 762001"/>
                <a:gd name="connsiteX6" fmla="*/ 0 w 925286"/>
                <a:gd name="connsiteY6" fmla="*/ 507547 h 762001"/>
                <a:gd name="connsiteX0" fmla="*/ 0 w 925286"/>
                <a:gd name="connsiteY0" fmla="*/ 507547 h 762001"/>
                <a:gd name="connsiteX1" fmla="*/ 107497 w 925286"/>
                <a:gd name="connsiteY1" fmla="*/ 762001 h 762001"/>
                <a:gd name="connsiteX2" fmla="*/ 234043 w 925286"/>
                <a:gd name="connsiteY2" fmla="*/ 591911 h 762001"/>
                <a:gd name="connsiteX3" fmla="*/ 722539 w 925286"/>
                <a:gd name="connsiteY3" fmla="*/ 364672 h 762001"/>
                <a:gd name="connsiteX4" fmla="*/ 925286 w 925286"/>
                <a:gd name="connsiteY4" fmla="*/ 178254 h 762001"/>
                <a:gd name="connsiteX5" fmla="*/ 836839 w 925286"/>
                <a:gd name="connsiteY5" fmla="*/ 0 h 762001"/>
                <a:gd name="connsiteX6" fmla="*/ 0 w 925286"/>
                <a:gd name="connsiteY6" fmla="*/ 507547 h 762001"/>
                <a:gd name="connsiteX0" fmla="*/ 0 w 928016"/>
                <a:gd name="connsiteY0" fmla="*/ 507547 h 762001"/>
                <a:gd name="connsiteX1" fmla="*/ 107497 w 928016"/>
                <a:gd name="connsiteY1" fmla="*/ 762001 h 762001"/>
                <a:gd name="connsiteX2" fmla="*/ 234043 w 928016"/>
                <a:gd name="connsiteY2" fmla="*/ 591911 h 762001"/>
                <a:gd name="connsiteX3" fmla="*/ 722539 w 928016"/>
                <a:gd name="connsiteY3" fmla="*/ 364672 h 762001"/>
                <a:gd name="connsiteX4" fmla="*/ 925286 w 928016"/>
                <a:gd name="connsiteY4" fmla="*/ 178254 h 762001"/>
                <a:gd name="connsiteX5" fmla="*/ 836839 w 928016"/>
                <a:gd name="connsiteY5" fmla="*/ 0 h 762001"/>
                <a:gd name="connsiteX6" fmla="*/ 0 w 928016"/>
                <a:gd name="connsiteY6" fmla="*/ 507547 h 762001"/>
                <a:gd name="connsiteX0" fmla="*/ 0 w 927574"/>
                <a:gd name="connsiteY0" fmla="*/ 493940 h 748394"/>
                <a:gd name="connsiteX1" fmla="*/ 107497 w 927574"/>
                <a:gd name="connsiteY1" fmla="*/ 748394 h 748394"/>
                <a:gd name="connsiteX2" fmla="*/ 234043 w 927574"/>
                <a:gd name="connsiteY2" fmla="*/ 578304 h 748394"/>
                <a:gd name="connsiteX3" fmla="*/ 722539 w 927574"/>
                <a:gd name="connsiteY3" fmla="*/ 351065 h 748394"/>
                <a:gd name="connsiteX4" fmla="*/ 925286 w 927574"/>
                <a:gd name="connsiteY4" fmla="*/ 164647 h 748394"/>
                <a:gd name="connsiteX5" fmla="*/ 819149 w 927574"/>
                <a:gd name="connsiteY5" fmla="*/ 0 h 748394"/>
                <a:gd name="connsiteX6" fmla="*/ 0 w 927574"/>
                <a:gd name="connsiteY6" fmla="*/ 493940 h 748394"/>
                <a:gd name="connsiteX0" fmla="*/ 0 w 930135"/>
                <a:gd name="connsiteY0" fmla="*/ 493940 h 748394"/>
                <a:gd name="connsiteX1" fmla="*/ 107497 w 930135"/>
                <a:gd name="connsiteY1" fmla="*/ 748394 h 748394"/>
                <a:gd name="connsiteX2" fmla="*/ 234043 w 930135"/>
                <a:gd name="connsiteY2" fmla="*/ 578304 h 748394"/>
                <a:gd name="connsiteX3" fmla="*/ 722539 w 930135"/>
                <a:gd name="connsiteY3" fmla="*/ 351065 h 748394"/>
                <a:gd name="connsiteX4" fmla="*/ 925286 w 930135"/>
                <a:gd name="connsiteY4" fmla="*/ 164647 h 748394"/>
                <a:gd name="connsiteX5" fmla="*/ 819149 w 930135"/>
                <a:gd name="connsiteY5" fmla="*/ 0 h 748394"/>
                <a:gd name="connsiteX6" fmla="*/ 0 w 930135"/>
                <a:gd name="connsiteY6" fmla="*/ 493940 h 748394"/>
                <a:gd name="connsiteX0" fmla="*/ 0 w 930135"/>
                <a:gd name="connsiteY0" fmla="*/ 493940 h 748394"/>
                <a:gd name="connsiteX1" fmla="*/ 107497 w 930135"/>
                <a:gd name="connsiteY1" fmla="*/ 748394 h 748394"/>
                <a:gd name="connsiteX2" fmla="*/ 234043 w 930135"/>
                <a:gd name="connsiteY2" fmla="*/ 578304 h 748394"/>
                <a:gd name="connsiteX3" fmla="*/ 722539 w 930135"/>
                <a:gd name="connsiteY3" fmla="*/ 351065 h 748394"/>
                <a:gd name="connsiteX4" fmla="*/ 925286 w 930135"/>
                <a:gd name="connsiteY4" fmla="*/ 164647 h 748394"/>
                <a:gd name="connsiteX5" fmla="*/ 819149 w 930135"/>
                <a:gd name="connsiteY5" fmla="*/ 0 h 748394"/>
                <a:gd name="connsiteX6" fmla="*/ 0 w 930135"/>
                <a:gd name="connsiteY6" fmla="*/ 493940 h 748394"/>
                <a:gd name="connsiteX0" fmla="*/ 0 w 930135"/>
                <a:gd name="connsiteY0" fmla="*/ 493940 h 748394"/>
                <a:gd name="connsiteX1" fmla="*/ 107497 w 930135"/>
                <a:gd name="connsiteY1" fmla="*/ 748394 h 748394"/>
                <a:gd name="connsiteX2" fmla="*/ 234043 w 930135"/>
                <a:gd name="connsiteY2" fmla="*/ 578304 h 748394"/>
                <a:gd name="connsiteX3" fmla="*/ 722539 w 930135"/>
                <a:gd name="connsiteY3" fmla="*/ 351065 h 748394"/>
                <a:gd name="connsiteX4" fmla="*/ 925286 w 930135"/>
                <a:gd name="connsiteY4" fmla="*/ 164647 h 748394"/>
                <a:gd name="connsiteX5" fmla="*/ 819149 w 930135"/>
                <a:gd name="connsiteY5" fmla="*/ 0 h 748394"/>
                <a:gd name="connsiteX6" fmla="*/ 0 w 930135"/>
                <a:gd name="connsiteY6" fmla="*/ 493940 h 748394"/>
                <a:gd name="connsiteX0" fmla="*/ 0 w 930135"/>
                <a:gd name="connsiteY0" fmla="*/ 493940 h 748394"/>
                <a:gd name="connsiteX1" fmla="*/ 107497 w 930135"/>
                <a:gd name="connsiteY1" fmla="*/ 748394 h 748394"/>
                <a:gd name="connsiteX2" fmla="*/ 234043 w 930135"/>
                <a:gd name="connsiteY2" fmla="*/ 578304 h 748394"/>
                <a:gd name="connsiteX3" fmla="*/ 722539 w 930135"/>
                <a:gd name="connsiteY3" fmla="*/ 351065 h 748394"/>
                <a:gd name="connsiteX4" fmla="*/ 925286 w 930135"/>
                <a:gd name="connsiteY4" fmla="*/ 164647 h 748394"/>
                <a:gd name="connsiteX5" fmla="*/ 819149 w 930135"/>
                <a:gd name="connsiteY5" fmla="*/ 0 h 748394"/>
                <a:gd name="connsiteX6" fmla="*/ 0 w 930135"/>
                <a:gd name="connsiteY6" fmla="*/ 493940 h 748394"/>
                <a:gd name="connsiteX0" fmla="*/ 0 w 930135"/>
                <a:gd name="connsiteY0" fmla="*/ 493940 h 748394"/>
                <a:gd name="connsiteX1" fmla="*/ 107497 w 930135"/>
                <a:gd name="connsiteY1" fmla="*/ 748394 h 748394"/>
                <a:gd name="connsiteX2" fmla="*/ 229961 w 930135"/>
                <a:gd name="connsiteY2" fmla="*/ 578304 h 748394"/>
                <a:gd name="connsiteX3" fmla="*/ 722539 w 930135"/>
                <a:gd name="connsiteY3" fmla="*/ 351065 h 748394"/>
                <a:gd name="connsiteX4" fmla="*/ 925286 w 930135"/>
                <a:gd name="connsiteY4" fmla="*/ 164647 h 748394"/>
                <a:gd name="connsiteX5" fmla="*/ 819149 w 930135"/>
                <a:gd name="connsiteY5" fmla="*/ 0 h 748394"/>
                <a:gd name="connsiteX6" fmla="*/ 0 w 930135"/>
                <a:gd name="connsiteY6" fmla="*/ 493940 h 748394"/>
                <a:gd name="connsiteX0" fmla="*/ 0 w 930135"/>
                <a:gd name="connsiteY0" fmla="*/ 493940 h 748394"/>
                <a:gd name="connsiteX1" fmla="*/ 107497 w 930135"/>
                <a:gd name="connsiteY1" fmla="*/ 748394 h 748394"/>
                <a:gd name="connsiteX2" fmla="*/ 249011 w 930135"/>
                <a:gd name="connsiteY2" fmla="*/ 571501 h 748394"/>
                <a:gd name="connsiteX3" fmla="*/ 722539 w 930135"/>
                <a:gd name="connsiteY3" fmla="*/ 351065 h 748394"/>
                <a:gd name="connsiteX4" fmla="*/ 925286 w 930135"/>
                <a:gd name="connsiteY4" fmla="*/ 164647 h 748394"/>
                <a:gd name="connsiteX5" fmla="*/ 819149 w 930135"/>
                <a:gd name="connsiteY5" fmla="*/ 0 h 748394"/>
                <a:gd name="connsiteX6" fmla="*/ 0 w 930135"/>
                <a:gd name="connsiteY6" fmla="*/ 493940 h 74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0135" h="748394">
                  <a:moveTo>
                    <a:pt x="0" y="493940"/>
                  </a:moveTo>
                  <a:cubicBezTo>
                    <a:pt x="30389" y="542019"/>
                    <a:pt x="108404" y="594179"/>
                    <a:pt x="107497" y="748394"/>
                  </a:cubicBezTo>
                  <a:cubicBezTo>
                    <a:pt x="121104" y="654504"/>
                    <a:pt x="190501" y="606880"/>
                    <a:pt x="249011" y="571501"/>
                  </a:cubicBezTo>
                  <a:cubicBezTo>
                    <a:pt x="411843" y="495755"/>
                    <a:pt x="499835" y="475796"/>
                    <a:pt x="722539" y="351065"/>
                  </a:cubicBezTo>
                  <a:cubicBezTo>
                    <a:pt x="813253" y="306615"/>
                    <a:pt x="901246" y="254000"/>
                    <a:pt x="925286" y="164647"/>
                  </a:cubicBezTo>
                  <a:cubicBezTo>
                    <a:pt x="943429" y="105229"/>
                    <a:pt x="911224" y="85272"/>
                    <a:pt x="819149" y="0"/>
                  </a:cubicBezTo>
                  <a:lnTo>
                    <a:pt x="0" y="493940"/>
                  </a:lnTo>
                  <a:close/>
                </a:path>
              </a:pathLst>
            </a:custGeom>
            <a:gradFill>
              <a:gsLst>
                <a:gs pos="16000">
                  <a:srgbClr val="AB6825"/>
                </a:gs>
                <a:gs pos="36000">
                  <a:srgbClr val="C68D42"/>
                </a:gs>
                <a:gs pos="62000">
                  <a:srgbClr val="853A02"/>
                </a:gs>
              </a:gsLst>
              <a:lin ang="2400000" scaled="0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CB70090-D5E4-4344-B60C-E6603C86BCB4}"/>
                </a:ext>
              </a:extLst>
            </p:cNvPr>
            <p:cNvSpPr/>
            <p:nvPr/>
          </p:nvSpPr>
          <p:spPr>
            <a:xfrm rot="961519">
              <a:off x="4341015" y="1862428"/>
              <a:ext cx="1335468" cy="834640"/>
            </a:xfrm>
            <a:custGeom>
              <a:avLst/>
              <a:gdLst>
                <a:gd name="connsiteX0" fmla="*/ 0 w 1392011"/>
                <a:gd name="connsiteY0" fmla="*/ 824593 h 824593"/>
                <a:gd name="connsiteX1" fmla="*/ 231321 w 1392011"/>
                <a:gd name="connsiteY1" fmla="*/ 824593 h 824593"/>
                <a:gd name="connsiteX2" fmla="*/ 684439 w 1392011"/>
                <a:gd name="connsiteY2" fmla="*/ 553811 h 824593"/>
                <a:gd name="connsiteX3" fmla="*/ 1216479 w 1392011"/>
                <a:gd name="connsiteY3" fmla="*/ 219075 h 824593"/>
                <a:gd name="connsiteX4" fmla="*/ 1392011 w 1392011"/>
                <a:gd name="connsiteY4" fmla="*/ 240846 h 824593"/>
                <a:gd name="connsiteX5" fmla="*/ 1280432 w 1392011"/>
                <a:gd name="connsiteY5" fmla="*/ 0 h 824593"/>
                <a:gd name="connsiteX6" fmla="*/ 68036 w 1392011"/>
                <a:gd name="connsiteY6" fmla="*/ 458561 h 824593"/>
                <a:gd name="connsiteX7" fmla="*/ 0 w 1392011"/>
                <a:gd name="connsiteY7" fmla="*/ 824593 h 824593"/>
                <a:gd name="connsiteX0" fmla="*/ 0 w 1392011"/>
                <a:gd name="connsiteY0" fmla="*/ 824593 h 866321"/>
                <a:gd name="connsiteX1" fmla="*/ 231321 w 1392011"/>
                <a:gd name="connsiteY1" fmla="*/ 824593 h 866321"/>
                <a:gd name="connsiteX2" fmla="*/ 684439 w 1392011"/>
                <a:gd name="connsiteY2" fmla="*/ 553811 h 866321"/>
                <a:gd name="connsiteX3" fmla="*/ 1216479 w 1392011"/>
                <a:gd name="connsiteY3" fmla="*/ 219075 h 866321"/>
                <a:gd name="connsiteX4" fmla="*/ 1392011 w 1392011"/>
                <a:gd name="connsiteY4" fmla="*/ 240846 h 866321"/>
                <a:gd name="connsiteX5" fmla="*/ 1280432 w 1392011"/>
                <a:gd name="connsiteY5" fmla="*/ 0 h 866321"/>
                <a:gd name="connsiteX6" fmla="*/ 68036 w 1392011"/>
                <a:gd name="connsiteY6" fmla="*/ 458561 h 866321"/>
                <a:gd name="connsiteX7" fmla="*/ 0 w 1392011"/>
                <a:gd name="connsiteY7" fmla="*/ 824593 h 866321"/>
                <a:gd name="connsiteX0" fmla="*/ 2608 w 1394619"/>
                <a:gd name="connsiteY0" fmla="*/ 824593 h 880727"/>
                <a:gd name="connsiteX1" fmla="*/ 233929 w 1394619"/>
                <a:gd name="connsiteY1" fmla="*/ 824593 h 880727"/>
                <a:gd name="connsiteX2" fmla="*/ 687047 w 1394619"/>
                <a:gd name="connsiteY2" fmla="*/ 553811 h 880727"/>
                <a:gd name="connsiteX3" fmla="*/ 1219087 w 1394619"/>
                <a:gd name="connsiteY3" fmla="*/ 219075 h 880727"/>
                <a:gd name="connsiteX4" fmla="*/ 1394619 w 1394619"/>
                <a:gd name="connsiteY4" fmla="*/ 240846 h 880727"/>
                <a:gd name="connsiteX5" fmla="*/ 1283040 w 1394619"/>
                <a:gd name="connsiteY5" fmla="*/ 0 h 880727"/>
                <a:gd name="connsiteX6" fmla="*/ 70644 w 1394619"/>
                <a:gd name="connsiteY6" fmla="*/ 458561 h 880727"/>
                <a:gd name="connsiteX7" fmla="*/ 2608 w 1394619"/>
                <a:gd name="connsiteY7" fmla="*/ 824593 h 880727"/>
                <a:gd name="connsiteX0" fmla="*/ 2875 w 1392164"/>
                <a:gd name="connsiteY0" fmla="*/ 794658 h 870494"/>
                <a:gd name="connsiteX1" fmla="*/ 231474 w 1392164"/>
                <a:gd name="connsiteY1" fmla="*/ 824593 h 870494"/>
                <a:gd name="connsiteX2" fmla="*/ 684592 w 1392164"/>
                <a:gd name="connsiteY2" fmla="*/ 553811 h 870494"/>
                <a:gd name="connsiteX3" fmla="*/ 1216632 w 1392164"/>
                <a:gd name="connsiteY3" fmla="*/ 219075 h 870494"/>
                <a:gd name="connsiteX4" fmla="*/ 1392164 w 1392164"/>
                <a:gd name="connsiteY4" fmla="*/ 240846 h 870494"/>
                <a:gd name="connsiteX5" fmla="*/ 1280585 w 1392164"/>
                <a:gd name="connsiteY5" fmla="*/ 0 h 870494"/>
                <a:gd name="connsiteX6" fmla="*/ 68189 w 1392164"/>
                <a:gd name="connsiteY6" fmla="*/ 458561 h 870494"/>
                <a:gd name="connsiteX7" fmla="*/ 2875 w 1392164"/>
                <a:gd name="connsiteY7" fmla="*/ 794658 h 870494"/>
                <a:gd name="connsiteX0" fmla="*/ 652 w 1389941"/>
                <a:gd name="connsiteY0" fmla="*/ 794658 h 868685"/>
                <a:gd name="connsiteX1" fmla="*/ 229251 w 1389941"/>
                <a:gd name="connsiteY1" fmla="*/ 824593 h 868685"/>
                <a:gd name="connsiteX2" fmla="*/ 682369 w 1389941"/>
                <a:gd name="connsiteY2" fmla="*/ 553811 h 868685"/>
                <a:gd name="connsiteX3" fmla="*/ 1214409 w 1389941"/>
                <a:gd name="connsiteY3" fmla="*/ 219075 h 868685"/>
                <a:gd name="connsiteX4" fmla="*/ 1389941 w 1389941"/>
                <a:gd name="connsiteY4" fmla="*/ 240846 h 868685"/>
                <a:gd name="connsiteX5" fmla="*/ 1278362 w 1389941"/>
                <a:gd name="connsiteY5" fmla="*/ 0 h 868685"/>
                <a:gd name="connsiteX6" fmla="*/ 65966 w 1389941"/>
                <a:gd name="connsiteY6" fmla="*/ 458561 h 868685"/>
                <a:gd name="connsiteX7" fmla="*/ 652 w 1389941"/>
                <a:gd name="connsiteY7" fmla="*/ 794658 h 868685"/>
                <a:gd name="connsiteX0" fmla="*/ 652 w 1389941"/>
                <a:gd name="connsiteY0" fmla="*/ 794658 h 868685"/>
                <a:gd name="connsiteX1" fmla="*/ 229251 w 1389941"/>
                <a:gd name="connsiteY1" fmla="*/ 824593 h 868685"/>
                <a:gd name="connsiteX2" fmla="*/ 682369 w 1389941"/>
                <a:gd name="connsiteY2" fmla="*/ 553811 h 868685"/>
                <a:gd name="connsiteX3" fmla="*/ 1214409 w 1389941"/>
                <a:gd name="connsiteY3" fmla="*/ 219075 h 868685"/>
                <a:gd name="connsiteX4" fmla="*/ 1389941 w 1389941"/>
                <a:gd name="connsiteY4" fmla="*/ 240846 h 868685"/>
                <a:gd name="connsiteX5" fmla="*/ 1278362 w 1389941"/>
                <a:gd name="connsiteY5" fmla="*/ 0 h 868685"/>
                <a:gd name="connsiteX6" fmla="*/ 65966 w 1389941"/>
                <a:gd name="connsiteY6" fmla="*/ 458561 h 868685"/>
                <a:gd name="connsiteX7" fmla="*/ 652 w 1389941"/>
                <a:gd name="connsiteY7" fmla="*/ 794658 h 868685"/>
                <a:gd name="connsiteX0" fmla="*/ 652 w 1389941"/>
                <a:gd name="connsiteY0" fmla="*/ 794658 h 868685"/>
                <a:gd name="connsiteX1" fmla="*/ 229251 w 1389941"/>
                <a:gd name="connsiteY1" fmla="*/ 824593 h 868685"/>
                <a:gd name="connsiteX2" fmla="*/ 682369 w 1389941"/>
                <a:gd name="connsiteY2" fmla="*/ 553811 h 868685"/>
                <a:gd name="connsiteX3" fmla="*/ 1214409 w 1389941"/>
                <a:gd name="connsiteY3" fmla="*/ 219075 h 868685"/>
                <a:gd name="connsiteX4" fmla="*/ 1389941 w 1389941"/>
                <a:gd name="connsiteY4" fmla="*/ 240846 h 868685"/>
                <a:gd name="connsiteX5" fmla="*/ 1278362 w 1389941"/>
                <a:gd name="connsiteY5" fmla="*/ 0 h 868685"/>
                <a:gd name="connsiteX6" fmla="*/ 65966 w 1389941"/>
                <a:gd name="connsiteY6" fmla="*/ 458561 h 868685"/>
                <a:gd name="connsiteX7" fmla="*/ 652 w 1389941"/>
                <a:gd name="connsiteY7" fmla="*/ 794658 h 868685"/>
                <a:gd name="connsiteX0" fmla="*/ 652 w 1389941"/>
                <a:gd name="connsiteY0" fmla="*/ 794658 h 868685"/>
                <a:gd name="connsiteX1" fmla="*/ 229251 w 1389941"/>
                <a:gd name="connsiteY1" fmla="*/ 824593 h 868685"/>
                <a:gd name="connsiteX2" fmla="*/ 674205 w 1389941"/>
                <a:gd name="connsiteY2" fmla="*/ 545647 h 868685"/>
                <a:gd name="connsiteX3" fmla="*/ 1214409 w 1389941"/>
                <a:gd name="connsiteY3" fmla="*/ 219075 h 868685"/>
                <a:gd name="connsiteX4" fmla="*/ 1389941 w 1389941"/>
                <a:gd name="connsiteY4" fmla="*/ 240846 h 868685"/>
                <a:gd name="connsiteX5" fmla="*/ 1278362 w 1389941"/>
                <a:gd name="connsiteY5" fmla="*/ 0 h 868685"/>
                <a:gd name="connsiteX6" fmla="*/ 65966 w 1389941"/>
                <a:gd name="connsiteY6" fmla="*/ 458561 h 868685"/>
                <a:gd name="connsiteX7" fmla="*/ 652 w 1389941"/>
                <a:gd name="connsiteY7" fmla="*/ 794658 h 868685"/>
                <a:gd name="connsiteX0" fmla="*/ 652 w 1389941"/>
                <a:gd name="connsiteY0" fmla="*/ 794658 h 868685"/>
                <a:gd name="connsiteX1" fmla="*/ 229251 w 1389941"/>
                <a:gd name="connsiteY1" fmla="*/ 824593 h 868685"/>
                <a:gd name="connsiteX2" fmla="*/ 674205 w 1389941"/>
                <a:gd name="connsiteY2" fmla="*/ 545647 h 868685"/>
                <a:gd name="connsiteX3" fmla="*/ 1210327 w 1389941"/>
                <a:gd name="connsiteY3" fmla="*/ 220436 h 868685"/>
                <a:gd name="connsiteX4" fmla="*/ 1389941 w 1389941"/>
                <a:gd name="connsiteY4" fmla="*/ 240846 h 868685"/>
                <a:gd name="connsiteX5" fmla="*/ 1278362 w 1389941"/>
                <a:gd name="connsiteY5" fmla="*/ 0 h 868685"/>
                <a:gd name="connsiteX6" fmla="*/ 65966 w 1389941"/>
                <a:gd name="connsiteY6" fmla="*/ 458561 h 868685"/>
                <a:gd name="connsiteX7" fmla="*/ 652 w 1389941"/>
                <a:gd name="connsiteY7" fmla="*/ 794658 h 868685"/>
                <a:gd name="connsiteX0" fmla="*/ 652 w 1389941"/>
                <a:gd name="connsiteY0" fmla="*/ 794658 h 868685"/>
                <a:gd name="connsiteX1" fmla="*/ 229251 w 1389941"/>
                <a:gd name="connsiteY1" fmla="*/ 824593 h 868685"/>
                <a:gd name="connsiteX2" fmla="*/ 674205 w 1389941"/>
                <a:gd name="connsiteY2" fmla="*/ 545647 h 868685"/>
                <a:gd name="connsiteX3" fmla="*/ 1210327 w 1389941"/>
                <a:gd name="connsiteY3" fmla="*/ 220436 h 868685"/>
                <a:gd name="connsiteX4" fmla="*/ 1389941 w 1389941"/>
                <a:gd name="connsiteY4" fmla="*/ 240846 h 868685"/>
                <a:gd name="connsiteX5" fmla="*/ 1278362 w 1389941"/>
                <a:gd name="connsiteY5" fmla="*/ 0 h 868685"/>
                <a:gd name="connsiteX6" fmla="*/ 65966 w 1389941"/>
                <a:gd name="connsiteY6" fmla="*/ 458561 h 868685"/>
                <a:gd name="connsiteX7" fmla="*/ 652 w 1389941"/>
                <a:gd name="connsiteY7" fmla="*/ 794658 h 868685"/>
                <a:gd name="connsiteX0" fmla="*/ 652 w 1389941"/>
                <a:gd name="connsiteY0" fmla="*/ 794658 h 868685"/>
                <a:gd name="connsiteX1" fmla="*/ 229251 w 1389941"/>
                <a:gd name="connsiteY1" fmla="*/ 824593 h 868685"/>
                <a:gd name="connsiteX2" fmla="*/ 674205 w 1389941"/>
                <a:gd name="connsiteY2" fmla="*/ 545647 h 868685"/>
                <a:gd name="connsiteX3" fmla="*/ 1210327 w 1389941"/>
                <a:gd name="connsiteY3" fmla="*/ 220436 h 868685"/>
                <a:gd name="connsiteX4" fmla="*/ 1389941 w 1389941"/>
                <a:gd name="connsiteY4" fmla="*/ 240846 h 868685"/>
                <a:gd name="connsiteX5" fmla="*/ 1278362 w 1389941"/>
                <a:gd name="connsiteY5" fmla="*/ 0 h 868685"/>
                <a:gd name="connsiteX6" fmla="*/ 65966 w 1389941"/>
                <a:gd name="connsiteY6" fmla="*/ 458561 h 868685"/>
                <a:gd name="connsiteX7" fmla="*/ 652 w 1389941"/>
                <a:gd name="connsiteY7" fmla="*/ 794658 h 868685"/>
                <a:gd name="connsiteX0" fmla="*/ 652 w 1389941"/>
                <a:gd name="connsiteY0" fmla="*/ 794658 h 868685"/>
                <a:gd name="connsiteX1" fmla="*/ 229251 w 1389941"/>
                <a:gd name="connsiteY1" fmla="*/ 824593 h 868685"/>
                <a:gd name="connsiteX2" fmla="*/ 674205 w 1389941"/>
                <a:gd name="connsiteY2" fmla="*/ 545647 h 868685"/>
                <a:gd name="connsiteX3" fmla="*/ 1210327 w 1389941"/>
                <a:gd name="connsiteY3" fmla="*/ 220436 h 868685"/>
                <a:gd name="connsiteX4" fmla="*/ 1389941 w 1389941"/>
                <a:gd name="connsiteY4" fmla="*/ 240846 h 868685"/>
                <a:gd name="connsiteX5" fmla="*/ 1278362 w 1389941"/>
                <a:gd name="connsiteY5" fmla="*/ 0 h 868685"/>
                <a:gd name="connsiteX6" fmla="*/ 65966 w 1389941"/>
                <a:gd name="connsiteY6" fmla="*/ 458561 h 868685"/>
                <a:gd name="connsiteX7" fmla="*/ 652 w 1389941"/>
                <a:gd name="connsiteY7" fmla="*/ 794658 h 868685"/>
                <a:gd name="connsiteX0" fmla="*/ 652 w 1389941"/>
                <a:gd name="connsiteY0" fmla="*/ 794658 h 868685"/>
                <a:gd name="connsiteX1" fmla="*/ 229251 w 1389941"/>
                <a:gd name="connsiteY1" fmla="*/ 824593 h 868685"/>
                <a:gd name="connsiteX2" fmla="*/ 674205 w 1389941"/>
                <a:gd name="connsiteY2" fmla="*/ 545647 h 868685"/>
                <a:gd name="connsiteX3" fmla="*/ 1202162 w 1389941"/>
                <a:gd name="connsiteY3" fmla="*/ 229961 h 868685"/>
                <a:gd name="connsiteX4" fmla="*/ 1389941 w 1389941"/>
                <a:gd name="connsiteY4" fmla="*/ 240846 h 868685"/>
                <a:gd name="connsiteX5" fmla="*/ 1278362 w 1389941"/>
                <a:gd name="connsiteY5" fmla="*/ 0 h 868685"/>
                <a:gd name="connsiteX6" fmla="*/ 65966 w 1389941"/>
                <a:gd name="connsiteY6" fmla="*/ 458561 h 868685"/>
                <a:gd name="connsiteX7" fmla="*/ 652 w 1389941"/>
                <a:gd name="connsiteY7" fmla="*/ 794658 h 868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9941" h="868685">
                  <a:moveTo>
                    <a:pt x="652" y="794658"/>
                  </a:moveTo>
                  <a:cubicBezTo>
                    <a:pt x="-5245" y="847726"/>
                    <a:pt x="25597" y="914400"/>
                    <a:pt x="229251" y="824593"/>
                  </a:cubicBezTo>
                  <a:cubicBezTo>
                    <a:pt x="415668" y="742496"/>
                    <a:pt x="515002" y="654958"/>
                    <a:pt x="674205" y="545647"/>
                  </a:cubicBezTo>
                  <a:cubicBezTo>
                    <a:pt x="852912" y="437243"/>
                    <a:pt x="1001683" y="326119"/>
                    <a:pt x="1202162" y="229961"/>
                  </a:cubicBezTo>
                  <a:cubicBezTo>
                    <a:pt x="1323266" y="182335"/>
                    <a:pt x="1368170" y="197304"/>
                    <a:pt x="1389941" y="240846"/>
                  </a:cubicBezTo>
                  <a:lnTo>
                    <a:pt x="1278362" y="0"/>
                  </a:lnTo>
                  <a:lnTo>
                    <a:pt x="65966" y="458561"/>
                  </a:lnTo>
                  <a:lnTo>
                    <a:pt x="652" y="794658"/>
                  </a:lnTo>
                  <a:close/>
                </a:path>
              </a:pathLst>
            </a:custGeom>
            <a:gradFill>
              <a:gsLst>
                <a:gs pos="14000">
                  <a:srgbClr val="611D04"/>
                </a:gs>
                <a:gs pos="95794">
                  <a:srgbClr val="A56930"/>
                </a:gs>
                <a:gs pos="64953">
                  <a:srgbClr val="C3965F"/>
                </a:gs>
                <a:gs pos="44000">
                  <a:srgbClr val="A77639"/>
                </a:gs>
              </a:gsLst>
              <a:lin ang="19800000" scaled="0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D9A7134-E58C-4EB9-A245-53613C0E565A}"/>
                </a:ext>
              </a:extLst>
            </p:cNvPr>
            <p:cNvSpPr/>
            <p:nvPr/>
          </p:nvSpPr>
          <p:spPr>
            <a:xfrm rot="961519">
              <a:off x="4246076" y="1104108"/>
              <a:ext cx="1864792" cy="1583554"/>
            </a:xfrm>
            <a:custGeom>
              <a:avLst/>
              <a:gdLst>
                <a:gd name="connsiteX0" fmla="*/ 0 w 1894734"/>
                <a:gd name="connsiteY0" fmla="*/ 1008096 h 1530362"/>
                <a:gd name="connsiteX1" fmla="*/ 213418 w 1894734"/>
                <a:gd name="connsiteY1" fmla="*/ 1530362 h 1530362"/>
                <a:gd name="connsiteX2" fmla="*/ 525737 w 1894734"/>
                <a:gd name="connsiteY2" fmla="*/ 1223248 h 1530362"/>
                <a:gd name="connsiteX3" fmla="*/ 1585886 w 1894734"/>
                <a:gd name="connsiteY3" fmla="*/ 812029 h 1530362"/>
                <a:gd name="connsiteX4" fmla="*/ 1894734 w 1894734"/>
                <a:gd name="connsiteY4" fmla="*/ 393869 h 1530362"/>
                <a:gd name="connsiteX5" fmla="*/ 1797569 w 1894734"/>
                <a:gd name="connsiteY5" fmla="*/ 0 h 1530362"/>
                <a:gd name="connsiteX6" fmla="*/ 1610177 w 1894734"/>
                <a:gd name="connsiteY6" fmla="*/ 298438 h 1530362"/>
                <a:gd name="connsiteX7" fmla="*/ 786003 w 1894734"/>
                <a:gd name="connsiteY7" fmla="*/ 635048 h 1530362"/>
                <a:gd name="connsiteX8" fmla="*/ 119723 w 1894734"/>
                <a:gd name="connsiteY8" fmla="*/ 860612 h 1530362"/>
                <a:gd name="connsiteX9" fmla="*/ 0 w 1894734"/>
                <a:gd name="connsiteY9" fmla="*/ 1008096 h 1530362"/>
                <a:gd name="connsiteX0" fmla="*/ 0 w 1894734"/>
                <a:gd name="connsiteY0" fmla="*/ 1008096 h 1530362"/>
                <a:gd name="connsiteX1" fmla="*/ 213418 w 1894734"/>
                <a:gd name="connsiteY1" fmla="*/ 1530362 h 1530362"/>
                <a:gd name="connsiteX2" fmla="*/ 525737 w 1894734"/>
                <a:gd name="connsiteY2" fmla="*/ 1223248 h 1530362"/>
                <a:gd name="connsiteX3" fmla="*/ 1585886 w 1894734"/>
                <a:gd name="connsiteY3" fmla="*/ 812029 h 1530362"/>
                <a:gd name="connsiteX4" fmla="*/ 1894734 w 1894734"/>
                <a:gd name="connsiteY4" fmla="*/ 393869 h 1530362"/>
                <a:gd name="connsiteX5" fmla="*/ 1797569 w 1894734"/>
                <a:gd name="connsiteY5" fmla="*/ 0 h 1530362"/>
                <a:gd name="connsiteX6" fmla="*/ 1610177 w 1894734"/>
                <a:gd name="connsiteY6" fmla="*/ 298438 h 1530362"/>
                <a:gd name="connsiteX7" fmla="*/ 786003 w 1894734"/>
                <a:gd name="connsiteY7" fmla="*/ 635048 h 1530362"/>
                <a:gd name="connsiteX8" fmla="*/ 119723 w 1894734"/>
                <a:gd name="connsiteY8" fmla="*/ 860612 h 1530362"/>
                <a:gd name="connsiteX9" fmla="*/ 0 w 1894734"/>
                <a:gd name="connsiteY9" fmla="*/ 1008096 h 1530362"/>
                <a:gd name="connsiteX0" fmla="*/ 0 w 1894734"/>
                <a:gd name="connsiteY0" fmla="*/ 1008096 h 1530362"/>
                <a:gd name="connsiteX1" fmla="*/ 213418 w 1894734"/>
                <a:gd name="connsiteY1" fmla="*/ 1530362 h 1530362"/>
                <a:gd name="connsiteX2" fmla="*/ 525737 w 1894734"/>
                <a:gd name="connsiteY2" fmla="*/ 1223248 h 1530362"/>
                <a:gd name="connsiteX3" fmla="*/ 1585886 w 1894734"/>
                <a:gd name="connsiteY3" fmla="*/ 812029 h 1530362"/>
                <a:gd name="connsiteX4" fmla="*/ 1894734 w 1894734"/>
                <a:gd name="connsiteY4" fmla="*/ 393869 h 1530362"/>
                <a:gd name="connsiteX5" fmla="*/ 1797569 w 1894734"/>
                <a:gd name="connsiteY5" fmla="*/ 0 h 1530362"/>
                <a:gd name="connsiteX6" fmla="*/ 1610177 w 1894734"/>
                <a:gd name="connsiteY6" fmla="*/ 298438 h 1530362"/>
                <a:gd name="connsiteX7" fmla="*/ 786003 w 1894734"/>
                <a:gd name="connsiteY7" fmla="*/ 635048 h 1530362"/>
                <a:gd name="connsiteX8" fmla="*/ 119723 w 1894734"/>
                <a:gd name="connsiteY8" fmla="*/ 860612 h 1530362"/>
                <a:gd name="connsiteX9" fmla="*/ 0 w 1894734"/>
                <a:gd name="connsiteY9" fmla="*/ 1008096 h 1530362"/>
                <a:gd name="connsiteX0" fmla="*/ 46 w 1894780"/>
                <a:gd name="connsiteY0" fmla="*/ 1008096 h 1530362"/>
                <a:gd name="connsiteX1" fmla="*/ 213464 w 1894780"/>
                <a:gd name="connsiteY1" fmla="*/ 1530362 h 1530362"/>
                <a:gd name="connsiteX2" fmla="*/ 525783 w 1894780"/>
                <a:gd name="connsiteY2" fmla="*/ 1223248 h 1530362"/>
                <a:gd name="connsiteX3" fmla="*/ 1585932 w 1894780"/>
                <a:gd name="connsiteY3" fmla="*/ 812029 h 1530362"/>
                <a:gd name="connsiteX4" fmla="*/ 1894780 w 1894780"/>
                <a:gd name="connsiteY4" fmla="*/ 393869 h 1530362"/>
                <a:gd name="connsiteX5" fmla="*/ 1797615 w 1894780"/>
                <a:gd name="connsiteY5" fmla="*/ 0 h 1530362"/>
                <a:gd name="connsiteX6" fmla="*/ 1610223 w 1894780"/>
                <a:gd name="connsiteY6" fmla="*/ 298438 h 1530362"/>
                <a:gd name="connsiteX7" fmla="*/ 786049 w 1894780"/>
                <a:gd name="connsiteY7" fmla="*/ 635048 h 1530362"/>
                <a:gd name="connsiteX8" fmla="*/ 119769 w 1894780"/>
                <a:gd name="connsiteY8" fmla="*/ 860612 h 1530362"/>
                <a:gd name="connsiteX9" fmla="*/ 46 w 1894780"/>
                <a:gd name="connsiteY9" fmla="*/ 1008096 h 1530362"/>
                <a:gd name="connsiteX0" fmla="*/ 12 w 1894746"/>
                <a:gd name="connsiteY0" fmla="*/ 1008096 h 1530362"/>
                <a:gd name="connsiteX1" fmla="*/ 213430 w 1894746"/>
                <a:gd name="connsiteY1" fmla="*/ 1530362 h 1530362"/>
                <a:gd name="connsiteX2" fmla="*/ 525749 w 1894746"/>
                <a:gd name="connsiteY2" fmla="*/ 1223248 h 1530362"/>
                <a:gd name="connsiteX3" fmla="*/ 1585898 w 1894746"/>
                <a:gd name="connsiteY3" fmla="*/ 812029 h 1530362"/>
                <a:gd name="connsiteX4" fmla="*/ 1894746 w 1894746"/>
                <a:gd name="connsiteY4" fmla="*/ 393869 h 1530362"/>
                <a:gd name="connsiteX5" fmla="*/ 1797581 w 1894746"/>
                <a:gd name="connsiteY5" fmla="*/ 0 h 1530362"/>
                <a:gd name="connsiteX6" fmla="*/ 1610189 w 1894746"/>
                <a:gd name="connsiteY6" fmla="*/ 298438 h 1530362"/>
                <a:gd name="connsiteX7" fmla="*/ 786015 w 1894746"/>
                <a:gd name="connsiteY7" fmla="*/ 635048 h 1530362"/>
                <a:gd name="connsiteX8" fmla="*/ 382353 w 1894746"/>
                <a:gd name="connsiteY8" fmla="*/ 772166 h 1530362"/>
                <a:gd name="connsiteX9" fmla="*/ 12 w 1894746"/>
                <a:gd name="connsiteY9" fmla="*/ 1008096 h 1530362"/>
                <a:gd name="connsiteX0" fmla="*/ 60 w 1894794"/>
                <a:gd name="connsiteY0" fmla="*/ 1008096 h 1530362"/>
                <a:gd name="connsiteX1" fmla="*/ 213478 w 1894794"/>
                <a:gd name="connsiteY1" fmla="*/ 1530362 h 1530362"/>
                <a:gd name="connsiteX2" fmla="*/ 525797 w 1894794"/>
                <a:gd name="connsiteY2" fmla="*/ 1223248 h 1530362"/>
                <a:gd name="connsiteX3" fmla="*/ 1585946 w 1894794"/>
                <a:gd name="connsiteY3" fmla="*/ 812029 h 1530362"/>
                <a:gd name="connsiteX4" fmla="*/ 1894794 w 1894794"/>
                <a:gd name="connsiteY4" fmla="*/ 393869 h 1530362"/>
                <a:gd name="connsiteX5" fmla="*/ 1797629 w 1894794"/>
                <a:gd name="connsiteY5" fmla="*/ 0 h 1530362"/>
                <a:gd name="connsiteX6" fmla="*/ 1610237 w 1894794"/>
                <a:gd name="connsiteY6" fmla="*/ 298438 h 1530362"/>
                <a:gd name="connsiteX7" fmla="*/ 786063 w 1894794"/>
                <a:gd name="connsiteY7" fmla="*/ 635048 h 1530362"/>
                <a:gd name="connsiteX8" fmla="*/ 382401 w 1894794"/>
                <a:gd name="connsiteY8" fmla="*/ 772166 h 1530362"/>
                <a:gd name="connsiteX9" fmla="*/ 60 w 1894794"/>
                <a:gd name="connsiteY9" fmla="*/ 1008096 h 1530362"/>
                <a:gd name="connsiteX0" fmla="*/ 60 w 1894794"/>
                <a:gd name="connsiteY0" fmla="*/ 1008096 h 1530362"/>
                <a:gd name="connsiteX1" fmla="*/ 213478 w 1894794"/>
                <a:gd name="connsiteY1" fmla="*/ 1530362 h 1530362"/>
                <a:gd name="connsiteX2" fmla="*/ 525797 w 1894794"/>
                <a:gd name="connsiteY2" fmla="*/ 1223248 h 1530362"/>
                <a:gd name="connsiteX3" fmla="*/ 1585946 w 1894794"/>
                <a:gd name="connsiteY3" fmla="*/ 812029 h 1530362"/>
                <a:gd name="connsiteX4" fmla="*/ 1894794 w 1894794"/>
                <a:gd name="connsiteY4" fmla="*/ 393869 h 1530362"/>
                <a:gd name="connsiteX5" fmla="*/ 1797629 w 1894794"/>
                <a:gd name="connsiteY5" fmla="*/ 0 h 1530362"/>
                <a:gd name="connsiteX6" fmla="*/ 1610237 w 1894794"/>
                <a:gd name="connsiteY6" fmla="*/ 298438 h 1530362"/>
                <a:gd name="connsiteX7" fmla="*/ 1130323 w 1894794"/>
                <a:gd name="connsiteY7" fmla="*/ 528912 h 1530362"/>
                <a:gd name="connsiteX8" fmla="*/ 382401 w 1894794"/>
                <a:gd name="connsiteY8" fmla="*/ 772166 h 1530362"/>
                <a:gd name="connsiteX9" fmla="*/ 60 w 1894794"/>
                <a:gd name="connsiteY9" fmla="*/ 1008096 h 1530362"/>
                <a:gd name="connsiteX0" fmla="*/ 60 w 1894794"/>
                <a:gd name="connsiteY0" fmla="*/ 1008096 h 1530362"/>
                <a:gd name="connsiteX1" fmla="*/ 213478 w 1894794"/>
                <a:gd name="connsiteY1" fmla="*/ 1530362 h 1530362"/>
                <a:gd name="connsiteX2" fmla="*/ 525797 w 1894794"/>
                <a:gd name="connsiteY2" fmla="*/ 1223248 h 1530362"/>
                <a:gd name="connsiteX3" fmla="*/ 1585946 w 1894794"/>
                <a:gd name="connsiteY3" fmla="*/ 812029 h 1530362"/>
                <a:gd name="connsiteX4" fmla="*/ 1894794 w 1894794"/>
                <a:gd name="connsiteY4" fmla="*/ 393869 h 1530362"/>
                <a:gd name="connsiteX5" fmla="*/ 1797629 w 1894794"/>
                <a:gd name="connsiteY5" fmla="*/ 0 h 1530362"/>
                <a:gd name="connsiteX6" fmla="*/ 1610237 w 1894794"/>
                <a:gd name="connsiteY6" fmla="*/ 298438 h 1530362"/>
                <a:gd name="connsiteX7" fmla="*/ 1130323 w 1894794"/>
                <a:gd name="connsiteY7" fmla="*/ 528912 h 1530362"/>
                <a:gd name="connsiteX8" fmla="*/ 382401 w 1894794"/>
                <a:gd name="connsiteY8" fmla="*/ 772166 h 1530362"/>
                <a:gd name="connsiteX9" fmla="*/ 60 w 1894794"/>
                <a:gd name="connsiteY9" fmla="*/ 1008096 h 1530362"/>
                <a:gd name="connsiteX0" fmla="*/ 64 w 1894798"/>
                <a:gd name="connsiteY0" fmla="*/ 1008096 h 1530362"/>
                <a:gd name="connsiteX1" fmla="*/ 213482 w 1894798"/>
                <a:gd name="connsiteY1" fmla="*/ 1530362 h 1530362"/>
                <a:gd name="connsiteX2" fmla="*/ 525801 w 1894798"/>
                <a:gd name="connsiteY2" fmla="*/ 1223248 h 1530362"/>
                <a:gd name="connsiteX3" fmla="*/ 1585950 w 1894798"/>
                <a:gd name="connsiteY3" fmla="*/ 812029 h 1530362"/>
                <a:gd name="connsiteX4" fmla="*/ 1894798 w 1894798"/>
                <a:gd name="connsiteY4" fmla="*/ 393869 h 1530362"/>
                <a:gd name="connsiteX5" fmla="*/ 1797633 w 1894798"/>
                <a:gd name="connsiteY5" fmla="*/ 0 h 1530362"/>
                <a:gd name="connsiteX6" fmla="*/ 1610241 w 1894798"/>
                <a:gd name="connsiteY6" fmla="*/ 298438 h 1530362"/>
                <a:gd name="connsiteX7" fmla="*/ 1130327 w 1894798"/>
                <a:gd name="connsiteY7" fmla="*/ 528912 h 1530362"/>
                <a:gd name="connsiteX8" fmla="*/ 378323 w 1894798"/>
                <a:gd name="connsiteY8" fmla="*/ 766723 h 1530362"/>
                <a:gd name="connsiteX9" fmla="*/ 64 w 1894798"/>
                <a:gd name="connsiteY9" fmla="*/ 1008096 h 1530362"/>
                <a:gd name="connsiteX0" fmla="*/ 45 w 1894779"/>
                <a:gd name="connsiteY0" fmla="*/ 1008096 h 1530362"/>
                <a:gd name="connsiteX1" fmla="*/ 213463 w 1894779"/>
                <a:gd name="connsiteY1" fmla="*/ 1530362 h 1530362"/>
                <a:gd name="connsiteX2" fmla="*/ 525782 w 1894779"/>
                <a:gd name="connsiteY2" fmla="*/ 1223248 h 1530362"/>
                <a:gd name="connsiteX3" fmla="*/ 1585931 w 1894779"/>
                <a:gd name="connsiteY3" fmla="*/ 812029 h 1530362"/>
                <a:gd name="connsiteX4" fmla="*/ 1894779 w 1894779"/>
                <a:gd name="connsiteY4" fmla="*/ 393869 h 1530362"/>
                <a:gd name="connsiteX5" fmla="*/ 1797614 w 1894779"/>
                <a:gd name="connsiteY5" fmla="*/ 0 h 1530362"/>
                <a:gd name="connsiteX6" fmla="*/ 1610222 w 1894779"/>
                <a:gd name="connsiteY6" fmla="*/ 298438 h 1530362"/>
                <a:gd name="connsiteX7" fmla="*/ 1130308 w 1894779"/>
                <a:gd name="connsiteY7" fmla="*/ 528912 h 1530362"/>
                <a:gd name="connsiteX8" fmla="*/ 378304 w 1894779"/>
                <a:gd name="connsiteY8" fmla="*/ 766723 h 1530362"/>
                <a:gd name="connsiteX9" fmla="*/ 45 w 1894779"/>
                <a:gd name="connsiteY9" fmla="*/ 1008096 h 1530362"/>
                <a:gd name="connsiteX0" fmla="*/ 45 w 1894779"/>
                <a:gd name="connsiteY0" fmla="*/ 1008096 h 1530362"/>
                <a:gd name="connsiteX1" fmla="*/ 213463 w 1894779"/>
                <a:gd name="connsiteY1" fmla="*/ 1530362 h 1530362"/>
                <a:gd name="connsiteX2" fmla="*/ 525782 w 1894779"/>
                <a:gd name="connsiteY2" fmla="*/ 1223248 h 1530362"/>
                <a:gd name="connsiteX3" fmla="*/ 1585931 w 1894779"/>
                <a:gd name="connsiteY3" fmla="*/ 812029 h 1530362"/>
                <a:gd name="connsiteX4" fmla="*/ 1894779 w 1894779"/>
                <a:gd name="connsiteY4" fmla="*/ 393869 h 1530362"/>
                <a:gd name="connsiteX5" fmla="*/ 1797614 w 1894779"/>
                <a:gd name="connsiteY5" fmla="*/ 0 h 1530362"/>
                <a:gd name="connsiteX6" fmla="*/ 1610222 w 1894779"/>
                <a:gd name="connsiteY6" fmla="*/ 298438 h 1530362"/>
                <a:gd name="connsiteX7" fmla="*/ 1130308 w 1894779"/>
                <a:gd name="connsiteY7" fmla="*/ 528912 h 1530362"/>
                <a:gd name="connsiteX8" fmla="*/ 378304 w 1894779"/>
                <a:gd name="connsiteY8" fmla="*/ 766723 h 1530362"/>
                <a:gd name="connsiteX9" fmla="*/ 45 w 1894779"/>
                <a:gd name="connsiteY9" fmla="*/ 1008096 h 1530362"/>
                <a:gd name="connsiteX0" fmla="*/ 45 w 1894779"/>
                <a:gd name="connsiteY0" fmla="*/ 1008096 h 1530362"/>
                <a:gd name="connsiteX1" fmla="*/ 213463 w 1894779"/>
                <a:gd name="connsiteY1" fmla="*/ 1530362 h 1530362"/>
                <a:gd name="connsiteX2" fmla="*/ 525782 w 1894779"/>
                <a:gd name="connsiteY2" fmla="*/ 1223248 h 1530362"/>
                <a:gd name="connsiteX3" fmla="*/ 1585931 w 1894779"/>
                <a:gd name="connsiteY3" fmla="*/ 812029 h 1530362"/>
                <a:gd name="connsiteX4" fmla="*/ 1894779 w 1894779"/>
                <a:gd name="connsiteY4" fmla="*/ 393869 h 1530362"/>
                <a:gd name="connsiteX5" fmla="*/ 1797614 w 1894779"/>
                <a:gd name="connsiteY5" fmla="*/ 0 h 1530362"/>
                <a:gd name="connsiteX6" fmla="*/ 1610222 w 1894779"/>
                <a:gd name="connsiteY6" fmla="*/ 298438 h 1530362"/>
                <a:gd name="connsiteX7" fmla="*/ 1130308 w 1894779"/>
                <a:gd name="connsiteY7" fmla="*/ 528912 h 1530362"/>
                <a:gd name="connsiteX8" fmla="*/ 378304 w 1894779"/>
                <a:gd name="connsiteY8" fmla="*/ 766723 h 1530362"/>
                <a:gd name="connsiteX9" fmla="*/ 45 w 1894779"/>
                <a:gd name="connsiteY9" fmla="*/ 1008096 h 1530362"/>
                <a:gd name="connsiteX0" fmla="*/ 45 w 1894779"/>
                <a:gd name="connsiteY0" fmla="*/ 1008096 h 1530362"/>
                <a:gd name="connsiteX1" fmla="*/ 213463 w 1894779"/>
                <a:gd name="connsiteY1" fmla="*/ 1530362 h 1530362"/>
                <a:gd name="connsiteX2" fmla="*/ 525782 w 1894779"/>
                <a:gd name="connsiteY2" fmla="*/ 1223248 h 1530362"/>
                <a:gd name="connsiteX3" fmla="*/ 1585931 w 1894779"/>
                <a:gd name="connsiteY3" fmla="*/ 812029 h 1530362"/>
                <a:gd name="connsiteX4" fmla="*/ 1894779 w 1894779"/>
                <a:gd name="connsiteY4" fmla="*/ 393869 h 1530362"/>
                <a:gd name="connsiteX5" fmla="*/ 1797614 w 1894779"/>
                <a:gd name="connsiteY5" fmla="*/ 0 h 1530362"/>
                <a:gd name="connsiteX6" fmla="*/ 1610222 w 1894779"/>
                <a:gd name="connsiteY6" fmla="*/ 298438 h 1530362"/>
                <a:gd name="connsiteX7" fmla="*/ 1130308 w 1894779"/>
                <a:gd name="connsiteY7" fmla="*/ 528912 h 1530362"/>
                <a:gd name="connsiteX8" fmla="*/ 378304 w 1894779"/>
                <a:gd name="connsiteY8" fmla="*/ 766723 h 1530362"/>
                <a:gd name="connsiteX9" fmla="*/ 45 w 1894779"/>
                <a:gd name="connsiteY9" fmla="*/ 1008096 h 1530362"/>
                <a:gd name="connsiteX0" fmla="*/ 45 w 1894779"/>
                <a:gd name="connsiteY0" fmla="*/ 1008096 h 1530362"/>
                <a:gd name="connsiteX1" fmla="*/ 213463 w 1894779"/>
                <a:gd name="connsiteY1" fmla="*/ 1530362 h 1530362"/>
                <a:gd name="connsiteX2" fmla="*/ 525782 w 1894779"/>
                <a:gd name="connsiteY2" fmla="*/ 1223248 h 1530362"/>
                <a:gd name="connsiteX3" fmla="*/ 1585931 w 1894779"/>
                <a:gd name="connsiteY3" fmla="*/ 812029 h 1530362"/>
                <a:gd name="connsiteX4" fmla="*/ 1894779 w 1894779"/>
                <a:gd name="connsiteY4" fmla="*/ 393869 h 1530362"/>
                <a:gd name="connsiteX5" fmla="*/ 1797614 w 1894779"/>
                <a:gd name="connsiteY5" fmla="*/ 0 h 1530362"/>
                <a:gd name="connsiteX6" fmla="*/ 1610222 w 1894779"/>
                <a:gd name="connsiteY6" fmla="*/ 298438 h 1530362"/>
                <a:gd name="connsiteX7" fmla="*/ 1130308 w 1894779"/>
                <a:gd name="connsiteY7" fmla="*/ 528912 h 1530362"/>
                <a:gd name="connsiteX8" fmla="*/ 378304 w 1894779"/>
                <a:gd name="connsiteY8" fmla="*/ 766723 h 1530362"/>
                <a:gd name="connsiteX9" fmla="*/ 45 w 1894779"/>
                <a:gd name="connsiteY9" fmla="*/ 1008096 h 1530362"/>
                <a:gd name="connsiteX0" fmla="*/ 45 w 1894779"/>
                <a:gd name="connsiteY0" fmla="*/ 1008096 h 1530362"/>
                <a:gd name="connsiteX1" fmla="*/ 213463 w 1894779"/>
                <a:gd name="connsiteY1" fmla="*/ 1530362 h 1530362"/>
                <a:gd name="connsiteX2" fmla="*/ 525782 w 1894779"/>
                <a:gd name="connsiteY2" fmla="*/ 1223248 h 1530362"/>
                <a:gd name="connsiteX3" fmla="*/ 1585931 w 1894779"/>
                <a:gd name="connsiteY3" fmla="*/ 812029 h 1530362"/>
                <a:gd name="connsiteX4" fmla="*/ 1894779 w 1894779"/>
                <a:gd name="connsiteY4" fmla="*/ 393869 h 1530362"/>
                <a:gd name="connsiteX5" fmla="*/ 1797614 w 1894779"/>
                <a:gd name="connsiteY5" fmla="*/ 0 h 1530362"/>
                <a:gd name="connsiteX6" fmla="*/ 1610222 w 1894779"/>
                <a:gd name="connsiteY6" fmla="*/ 298438 h 1530362"/>
                <a:gd name="connsiteX7" fmla="*/ 1130308 w 1894779"/>
                <a:gd name="connsiteY7" fmla="*/ 528912 h 1530362"/>
                <a:gd name="connsiteX8" fmla="*/ 378304 w 1894779"/>
                <a:gd name="connsiteY8" fmla="*/ 766723 h 1530362"/>
                <a:gd name="connsiteX9" fmla="*/ 45 w 1894779"/>
                <a:gd name="connsiteY9" fmla="*/ 1008096 h 1530362"/>
                <a:gd name="connsiteX0" fmla="*/ 45 w 1894779"/>
                <a:gd name="connsiteY0" fmla="*/ 1008096 h 1530362"/>
                <a:gd name="connsiteX1" fmla="*/ 213463 w 1894779"/>
                <a:gd name="connsiteY1" fmla="*/ 1530362 h 1530362"/>
                <a:gd name="connsiteX2" fmla="*/ 525782 w 1894779"/>
                <a:gd name="connsiteY2" fmla="*/ 1223248 h 1530362"/>
                <a:gd name="connsiteX3" fmla="*/ 1585931 w 1894779"/>
                <a:gd name="connsiteY3" fmla="*/ 812029 h 1530362"/>
                <a:gd name="connsiteX4" fmla="*/ 1894779 w 1894779"/>
                <a:gd name="connsiteY4" fmla="*/ 393869 h 1530362"/>
                <a:gd name="connsiteX5" fmla="*/ 1797614 w 1894779"/>
                <a:gd name="connsiteY5" fmla="*/ 0 h 1530362"/>
                <a:gd name="connsiteX6" fmla="*/ 1610222 w 1894779"/>
                <a:gd name="connsiteY6" fmla="*/ 298438 h 1530362"/>
                <a:gd name="connsiteX7" fmla="*/ 1130308 w 1894779"/>
                <a:gd name="connsiteY7" fmla="*/ 528912 h 1530362"/>
                <a:gd name="connsiteX8" fmla="*/ 378304 w 1894779"/>
                <a:gd name="connsiteY8" fmla="*/ 766723 h 1530362"/>
                <a:gd name="connsiteX9" fmla="*/ 45 w 1894779"/>
                <a:gd name="connsiteY9" fmla="*/ 1008096 h 1530362"/>
                <a:gd name="connsiteX0" fmla="*/ 45 w 1894779"/>
                <a:gd name="connsiteY0" fmla="*/ 1008096 h 1530362"/>
                <a:gd name="connsiteX1" fmla="*/ 213463 w 1894779"/>
                <a:gd name="connsiteY1" fmla="*/ 1530362 h 1530362"/>
                <a:gd name="connsiteX2" fmla="*/ 525782 w 1894779"/>
                <a:gd name="connsiteY2" fmla="*/ 1223248 h 1530362"/>
                <a:gd name="connsiteX3" fmla="*/ 1585931 w 1894779"/>
                <a:gd name="connsiteY3" fmla="*/ 812029 h 1530362"/>
                <a:gd name="connsiteX4" fmla="*/ 1894779 w 1894779"/>
                <a:gd name="connsiteY4" fmla="*/ 393869 h 1530362"/>
                <a:gd name="connsiteX5" fmla="*/ 1797614 w 1894779"/>
                <a:gd name="connsiteY5" fmla="*/ 0 h 1530362"/>
                <a:gd name="connsiteX6" fmla="*/ 1610222 w 1894779"/>
                <a:gd name="connsiteY6" fmla="*/ 298438 h 1530362"/>
                <a:gd name="connsiteX7" fmla="*/ 1130308 w 1894779"/>
                <a:gd name="connsiteY7" fmla="*/ 528912 h 1530362"/>
                <a:gd name="connsiteX8" fmla="*/ 378304 w 1894779"/>
                <a:gd name="connsiteY8" fmla="*/ 766723 h 1530362"/>
                <a:gd name="connsiteX9" fmla="*/ 45 w 1894779"/>
                <a:gd name="connsiteY9" fmla="*/ 1008096 h 1530362"/>
                <a:gd name="connsiteX0" fmla="*/ 45 w 1882533"/>
                <a:gd name="connsiteY0" fmla="*/ 1008096 h 1530362"/>
                <a:gd name="connsiteX1" fmla="*/ 213463 w 1882533"/>
                <a:gd name="connsiteY1" fmla="*/ 1530362 h 1530362"/>
                <a:gd name="connsiteX2" fmla="*/ 525782 w 1882533"/>
                <a:gd name="connsiteY2" fmla="*/ 1223248 h 1530362"/>
                <a:gd name="connsiteX3" fmla="*/ 1585931 w 1882533"/>
                <a:gd name="connsiteY3" fmla="*/ 812029 h 1530362"/>
                <a:gd name="connsiteX4" fmla="*/ 1882533 w 1882533"/>
                <a:gd name="connsiteY4" fmla="*/ 448298 h 1530362"/>
                <a:gd name="connsiteX5" fmla="*/ 1797614 w 1882533"/>
                <a:gd name="connsiteY5" fmla="*/ 0 h 1530362"/>
                <a:gd name="connsiteX6" fmla="*/ 1610222 w 1882533"/>
                <a:gd name="connsiteY6" fmla="*/ 298438 h 1530362"/>
                <a:gd name="connsiteX7" fmla="*/ 1130308 w 1882533"/>
                <a:gd name="connsiteY7" fmla="*/ 528912 h 1530362"/>
                <a:gd name="connsiteX8" fmla="*/ 378304 w 1882533"/>
                <a:gd name="connsiteY8" fmla="*/ 766723 h 1530362"/>
                <a:gd name="connsiteX9" fmla="*/ 45 w 1882533"/>
                <a:gd name="connsiteY9" fmla="*/ 1008096 h 1530362"/>
                <a:gd name="connsiteX0" fmla="*/ 45 w 1887915"/>
                <a:gd name="connsiteY0" fmla="*/ 1008096 h 1530362"/>
                <a:gd name="connsiteX1" fmla="*/ 213463 w 1887915"/>
                <a:gd name="connsiteY1" fmla="*/ 1530362 h 1530362"/>
                <a:gd name="connsiteX2" fmla="*/ 525782 w 1887915"/>
                <a:gd name="connsiteY2" fmla="*/ 1223248 h 1530362"/>
                <a:gd name="connsiteX3" fmla="*/ 1585931 w 1887915"/>
                <a:gd name="connsiteY3" fmla="*/ 812029 h 1530362"/>
                <a:gd name="connsiteX4" fmla="*/ 1882533 w 1887915"/>
                <a:gd name="connsiteY4" fmla="*/ 448298 h 1530362"/>
                <a:gd name="connsiteX5" fmla="*/ 1797614 w 1887915"/>
                <a:gd name="connsiteY5" fmla="*/ 0 h 1530362"/>
                <a:gd name="connsiteX6" fmla="*/ 1610222 w 1887915"/>
                <a:gd name="connsiteY6" fmla="*/ 298438 h 1530362"/>
                <a:gd name="connsiteX7" fmla="*/ 1130308 w 1887915"/>
                <a:gd name="connsiteY7" fmla="*/ 528912 h 1530362"/>
                <a:gd name="connsiteX8" fmla="*/ 378304 w 1887915"/>
                <a:gd name="connsiteY8" fmla="*/ 766723 h 1530362"/>
                <a:gd name="connsiteX9" fmla="*/ 45 w 1887915"/>
                <a:gd name="connsiteY9" fmla="*/ 1008096 h 1530362"/>
                <a:gd name="connsiteX0" fmla="*/ 45 w 1887915"/>
                <a:gd name="connsiteY0" fmla="*/ 1008096 h 1530362"/>
                <a:gd name="connsiteX1" fmla="*/ 213463 w 1887915"/>
                <a:gd name="connsiteY1" fmla="*/ 1530362 h 1530362"/>
                <a:gd name="connsiteX2" fmla="*/ 525782 w 1887915"/>
                <a:gd name="connsiteY2" fmla="*/ 1223248 h 1530362"/>
                <a:gd name="connsiteX3" fmla="*/ 1585931 w 1887915"/>
                <a:gd name="connsiteY3" fmla="*/ 812029 h 1530362"/>
                <a:gd name="connsiteX4" fmla="*/ 1882533 w 1887915"/>
                <a:gd name="connsiteY4" fmla="*/ 448298 h 1530362"/>
                <a:gd name="connsiteX5" fmla="*/ 1797614 w 1887915"/>
                <a:gd name="connsiteY5" fmla="*/ 0 h 1530362"/>
                <a:gd name="connsiteX6" fmla="*/ 1610222 w 1887915"/>
                <a:gd name="connsiteY6" fmla="*/ 298438 h 1530362"/>
                <a:gd name="connsiteX7" fmla="*/ 1130308 w 1887915"/>
                <a:gd name="connsiteY7" fmla="*/ 528912 h 1530362"/>
                <a:gd name="connsiteX8" fmla="*/ 378304 w 1887915"/>
                <a:gd name="connsiteY8" fmla="*/ 766723 h 1530362"/>
                <a:gd name="connsiteX9" fmla="*/ 45 w 1887915"/>
                <a:gd name="connsiteY9" fmla="*/ 1008096 h 1530362"/>
                <a:gd name="connsiteX0" fmla="*/ 45 w 1887915"/>
                <a:gd name="connsiteY0" fmla="*/ 1008096 h 1530362"/>
                <a:gd name="connsiteX1" fmla="*/ 213463 w 1887915"/>
                <a:gd name="connsiteY1" fmla="*/ 1530362 h 1530362"/>
                <a:gd name="connsiteX2" fmla="*/ 525782 w 1887915"/>
                <a:gd name="connsiteY2" fmla="*/ 1223248 h 1530362"/>
                <a:gd name="connsiteX3" fmla="*/ 1585931 w 1887915"/>
                <a:gd name="connsiteY3" fmla="*/ 812029 h 1530362"/>
                <a:gd name="connsiteX4" fmla="*/ 1882533 w 1887915"/>
                <a:gd name="connsiteY4" fmla="*/ 448298 h 1530362"/>
                <a:gd name="connsiteX5" fmla="*/ 1797614 w 1887915"/>
                <a:gd name="connsiteY5" fmla="*/ 0 h 1530362"/>
                <a:gd name="connsiteX6" fmla="*/ 1610222 w 1887915"/>
                <a:gd name="connsiteY6" fmla="*/ 298438 h 1530362"/>
                <a:gd name="connsiteX7" fmla="*/ 1130308 w 1887915"/>
                <a:gd name="connsiteY7" fmla="*/ 528912 h 1530362"/>
                <a:gd name="connsiteX8" fmla="*/ 378304 w 1887915"/>
                <a:gd name="connsiteY8" fmla="*/ 766723 h 1530362"/>
                <a:gd name="connsiteX9" fmla="*/ 45 w 1887915"/>
                <a:gd name="connsiteY9" fmla="*/ 1008096 h 1530362"/>
                <a:gd name="connsiteX0" fmla="*/ 45 w 1887915"/>
                <a:gd name="connsiteY0" fmla="*/ 1008096 h 1530362"/>
                <a:gd name="connsiteX1" fmla="*/ 213463 w 1887915"/>
                <a:gd name="connsiteY1" fmla="*/ 1530362 h 1530362"/>
                <a:gd name="connsiteX2" fmla="*/ 525782 w 1887915"/>
                <a:gd name="connsiteY2" fmla="*/ 1223248 h 1530362"/>
                <a:gd name="connsiteX3" fmla="*/ 1550552 w 1887915"/>
                <a:gd name="connsiteY3" fmla="*/ 833801 h 1530362"/>
                <a:gd name="connsiteX4" fmla="*/ 1882533 w 1887915"/>
                <a:gd name="connsiteY4" fmla="*/ 448298 h 1530362"/>
                <a:gd name="connsiteX5" fmla="*/ 1797614 w 1887915"/>
                <a:gd name="connsiteY5" fmla="*/ 0 h 1530362"/>
                <a:gd name="connsiteX6" fmla="*/ 1610222 w 1887915"/>
                <a:gd name="connsiteY6" fmla="*/ 298438 h 1530362"/>
                <a:gd name="connsiteX7" fmla="*/ 1130308 w 1887915"/>
                <a:gd name="connsiteY7" fmla="*/ 528912 h 1530362"/>
                <a:gd name="connsiteX8" fmla="*/ 378304 w 1887915"/>
                <a:gd name="connsiteY8" fmla="*/ 766723 h 1530362"/>
                <a:gd name="connsiteX9" fmla="*/ 45 w 1887915"/>
                <a:gd name="connsiteY9" fmla="*/ 1008096 h 1530362"/>
                <a:gd name="connsiteX0" fmla="*/ 45 w 1887915"/>
                <a:gd name="connsiteY0" fmla="*/ 1008096 h 1530362"/>
                <a:gd name="connsiteX1" fmla="*/ 213463 w 1887915"/>
                <a:gd name="connsiteY1" fmla="*/ 1530362 h 1530362"/>
                <a:gd name="connsiteX2" fmla="*/ 525782 w 1887915"/>
                <a:gd name="connsiteY2" fmla="*/ 1223248 h 1530362"/>
                <a:gd name="connsiteX3" fmla="*/ 1550552 w 1887915"/>
                <a:gd name="connsiteY3" fmla="*/ 833801 h 1530362"/>
                <a:gd name="connsiteX4" fmla="*/ 1882533 w 1887915"/>
                <a:gd name="connsiteY4" fmla="*/ 448298 h 1530362"/>
                <a:gd name="connsiteX5" fmla="*/ 1797614 w 1887915"/>
                <a:gd name="connsiteY5" fmla="*/ 0 h 1530362"/>
                <a:gd name="connsiteX6" fmla="*/ 1610222 w 1887915"/>
                <a:gd name="connsiteY6" fmla="*/ 298438 h 1530362"/>
                <a:gd name="connsiteX7" fmla="*/ 1130308 w 1887915"/>
                <a:gd name="connsiteY7" fmla="*/ 528912 h 1530362"/>
                <a:gd name="connsiteX8" fmla="*/ 378304 w 1887915"/>
                <a:gd name="connsiteY8" fmla="*/ 766723 h 1530362"/>
                <a:gd name="connsiteX9" fmla="*/ 45 w 1887915"/>
                <a:gd name="connsiteY9" fmla="*/ 1008096 h 1530362"/>
                <a:gd name="connsiteX0" fmla="*/ 45 w 1887915"/>
                <a:gd name="connsiteY0" fmla="*/ 1008096 h 1530362"/>
                <a:gd name="connsiteX1" fmla="*/ 213463 w 1887915"/>
                <a:gd name="connsiteY1" fmla="*/ 1530362 h 1530362"/>
                <a:gd name="connsiteX2" fmla="*/ 525782 w 1887915"/>
                <a:gd name="connsiteY2" fmla="*/ 1223248 h 1530362"/>
                <a:gd name="connsiteX3" fmla="*/ 1550552 w 1887915"/>
                <a:gd name="connsiteY3" fmla="*/ 833801 h 1530362"/>
                <a:gd name="connsiteX4" fmla="*/ 1882533 w 1887915"/>
                <a:gd name="connsiteY4" fmla="*/ 448298 h 1530362"/>
                <a:gd name="connsiteX5" fmla="*/ 1797614 w 1887915"/>
                <a:gd name="connsiteY5" fmla="*/ 0 h 1530362"/>
                <a:gd name="connsiteX6" fmla="*/ 1610222 w 1887915"/>
                <a:gd name="connsiteY6" fmla="*/ 298438 h 1530362"/>
                <a:gd name="connsiteX7" fmla="*/ 1130308 w 1887915"/>
                <a:gd name="connsiteY7" fmla="*/ 528912 h 1530362"/>
                <a:gd name="connsiteX8" fmla="*/ 378304 w 1887915"/>
                <a:gd name="connsiteY8" fmla="*/ 766723 h 1530362"/>
                <a:gd name="connsiteX9" fmla="*/ 45 w 1887915"/>
                <a:gd name="connsiteY9" fmla="*/ 1008096 h 1530362"/>
                <a:gd name="connsiteX0" fmla="*/ 45 w 1887915"/>
                <a:gd name="connsiteY0" fmla="*/ 1008096 h 1530362"/>
                <a:gd name="connsiteX1" fmla="*/ 213463 w 1887915"/>
                <a:gd name="connsiteY1" fmla="*/ 1530362 h 1530362"/>
                <a:gd name="connsiteX2" fmla="*/ 542111 w 1887915"/>
                <a:gd name="connsiteY2" fmla="*/ 1228691 h 1530362"/>
                <a:gd name="connsiteX3" fmla="*/ 1550552 w 1887915"/>
                <a:gd name="connsiteY3" fmla="*/ 833801 h 1530362"/>
                <a:gd name="connsiteX4" fmla="*/ 1882533 w 1887915"/>
                <a:gd name="connsiteY4" fmla="*/ 448298 h 1530362"/>
                <a:gd name="connsiteX5" fmla="*/ 1797614 w 1887915"/>
                <a:gd name="connsiteY5" fmla="*/ 0 h 1530362"/>
                <a:gd name="connsiteX6" fmla="*/ 1610222 w 1887915"/>
                <a:gd name="connsiteY6" fmla="*/ 298438 h 1530362"/>
                <a:gd name="connsiteX7" fmla="*/ 1130308 w 1887915"/>
                <a:gd name="connsiteY7" fmla="*/ 528912 h 1530362"/>
                <a:gd name="connsiteX8" fmla="*/ 378304 w 1887915"/>
                <a:gd name="connsiteY8" fmla="*/ 766723 h 1530362"/>
                <a:gd name="connsiteX9" fmla="*/ 45 w 1887915"/>
                <a:gd name="connsiteY9" fmla="*/ 1008096 h 1530362"/>
                <a:gd name="connsiteX0" fmla="*/ 45 w 1887915"/>
                <a:gd name="connsiteY0" fmla="*/ 1008096 h 1530362"/>
                <a:gd name="connsiteX1" fmla="*/ 213463 w 1887915"/>
                <a:gd name="connsiteY1" fmla="*/ 1530362 h 1530362"/>
                <a:gd name="connsiteX2" fmla="*/ 542111 w 1887915"/>
                <a:gd name="connsiteY2" fmla="*/ 1228691 h 1530362"/>
                <a:gd name="connsiteX3" fmla="*/ 1550552 w 1887915"/>
                <a:gd name="connsiteY3" fmla="*/ 833801 h 1530362"/>
                <a:gd name="connsiteX4" fmla="*/ 1882533 w 1887915"/>
                <a:gd name="connsiteY4" fmla="*/ 448298 h 1530362"/>
                <a:gd name="connsiteX5" fmla="*/ 1797614 w 1887915"/>
                <a:gd name="connsiteY5" fmla="*/ 0 h 1530362"/>
                <a:gd name="connsiteX6" fmla="*/ 1610222 w 1887915"/>
                <a:gd name="connsiteY6" fmla="*/ 298438 h 1530362"/>
                <a:gd name="connsiteX7" fmla="*/ 1130308 w 1887915"/>
                <a:gd name="connsiteY7" fmla="*/ 528912 h 1530362"/>
                <a:gd name="connsiteX8" fmla="*/ 378304 w 1887915"/>
                <a:gd name="connsiteY8" fmla="*/ 766723 h 1530362"/>
                <a:gd name="connsiteX9" fmla="*/ 45 w 1887915"/>
                <a:gd name="connsiteY9" fmla="*/ 1008096 h 1530362"/>
                <a:gd name="connsiteX0" fmla="*/ 45 w 1887915"/>
                <a:gd name="connsiteY0" fmla="*/ 1008096 h 1530362"/>
                <a:gd name="connsiteX1" fmla="*/ 213463 w 1887915"/>
                <a:gd name="connsiteY1" fmla="*/ 1530362 h 1530362"/>
                <a:gd name="connsiteX2" fmla="*/ 542111 w 1887915"/>
                <a:gd name="connsiteY2" fmla="*/ 1228691 h 1530362"/>
                <a:gd name="connsiteX3" fmla="*/ 1550552 w 1887915"/>
                <a:gd name="connsiteY3" fmla="*/ 833801 h 1530362"/>
                <a:gd name="connsiteX4" fmla="*/ 1882533 w 1887915"/>
                <a:gd name="connsiteY4" fmla="*/ 448298 h 1530362"/>
                <a:gd name="connsiteX5" fmla="*/ 1797614 w 1887915"/>
                <a:gd name="connsiteY5" fmla="*/ 0 h 1530362"/>
                <a:gd name="connsiteX6" fmla="*/ 1610222 w 1887915"/>
                <a:gd name="connsiteY6" fmla="*/ 298438 h 1530362"/>
                <a:gd name="connsiteX7" fmla="*/ 1130308 w 1887915"/>
                <a:gd name="connsiteY7" fmla="*/ 528912 h 1530362"/>
                <a:gd name="connsiteX8" fmla="*/ 378304 w 1887915"/>
                <a:gd name="connsiteY8" fmla="*/ 766723 h 1530362"/>
                <a:gd name="connsiteX9" fmla="*/ 45 w 1887915"/>
                <a:gd name="connsiteY9" fmla="*/ 1008096 h 1530362"/>
                <a:gd name="connsiteX0" fmla="*/ 45 w 1887915"/>
                <a:gd name="connsiteY0" fmla="*/ 1008096 h 1530362"/>
                <a:gd name="connsiteX1" fmla="*/ 213463 w 1887915"/>
                <a:gd name="connsiteY1" fmla="*/ 1530362 h 1530362"/>
                <a:gd name="connsiteX2" fmla="*/ 542111 w 1887915"/>
                <a:gd name="connsiteY2" fmla="*/ 1228691 h 1530362"/>
                <a:gd name="connsiteX3" fmla="*/ 1550552 w 1887915"/>
                <a:gd name="connsiteY3" fmla="*/ 833801 h 1530362"/>
                <a:gd name="connsiteX4" fmla="*/ 1882533 w 1887915"/>
                <a:gd name="connsiteY4" fmla="*/ 448298 h 1530362"/>
                <a:gd name="connsiteX5" fmla="*/ 1797614 w 1887915"/>
                <a:gd name="connsiteY5" fmla="*/ 0 h 1530362"/>
                <a:gd name="connsiteX6" fmla="*/ 1610222 w 1887915"/>
                <a:gd name="connsiteY6" fmla="*/ 298438 h 1530362"/>
                <a:gd name="connsiteX7" fmla="*/ 1130308 w 1887915"/>
                <a:gd name="connsiteY7" fmla="*/ 528912 h 1530362"/>
                <a:gd name="connsiteX8" fmla="*/ 378304 w 1887915"/>
                <a:gd name="connsiteY8" fmla="*/ 766723 h 1530362"/>
                <a:gd name="connsiteX9" fmla="*/ 45 w 1887915"/>
                <a:gd name="connsiteY9" fmla="*/ 1008096 h 1530362"/>
                <a:gd name="connsiteX0" fmla="*/ 45 w 1887915"/>
                <a:gd name="connsiteY0" fmla="*/ 1008096 h 1530362"/>
                <a:gd name="connsiteX1" fmla="*/ 213463 w 1887915"/>
                <a:gd name="connsiteY1" fmla="*/ 1530362 h 1530362"/>
                <a:gd name="connsiteX2" fmla="*/ 542111 w 1887915"/>
                <a:gd name="connsiteY2" fmla="*/ 1228691 h 1530362"/>
                <a:gd name="connsiteX3" fmla="*/ 1550552 w 1887915"/>
                <a:gd name="connsiteY3" fmla="*/ 833801 h 1530362"/>
                <a:gd name="connsiteX4" fmla="*/ 1882533 w 1887915"/>
                <a:gd name="connsiteY4" fmla="*/ 448298 h 1530362"/>
                <a:gd name="connsiteX5" fmla="*/ 1797614 w 1887915"/>
                <a:gd name="connsiteY5" fmla="*/ 0 h 1530362"/>
                <a:gd name="connsiteX6" fmla="*/ 1610222 w 1887915"/>
                <a:gd name="connsiteY6" fmla="*/ 298438 h 1530362"/>
                <a:gd name="connsiteX7" fmla="*/ 1130308 w 1887915"/>
                <a:gd name="connsiteY7" fmla="*/ 528912 h 1530362"/>
                <a:gd name="connsiteX8" fmla="*/ 378304 w 1887915"/>
                <a:gd name="connsiteY8" fmla="*/ 766723 h 1530362"/>
                <a:gd name="connsiteX9" fmla="*/ 45 w 1887915"/>
                <a:gd name="connsiteY9" fmla="*/ 1008096 h 1530362"/>
                <a:gd name="connsiteX0" fmla="*/ 45 w 1887915"/>
                <a:gd name="connsiteY0" fmla="*/ 1008096 h 1534444"/>
                <a:gd name="connsiteX1" fmla="*/ 213463 w 1887915"/>
                <a:gd name="connsiteY1" fmla="*/ 1534444 h 1534444"/>
                <a:gd name="connsiteX2" fmla="*/ 542111 w 1887915"/>
                <a:gd name="connsiteY2" fmla="*/ 1228691 h 1534444"/>
                <a:gd name="connsiteX3" fmla="*/ 1550552 w 1887915"/>
                <a:gd name="connsiteY3" fmla="*/ 833801 h 1534444"/>
                <a:gd name="connsiteX4" fmla="*/ 1882533 w 1887915"/>
                <a:gd name="connsiteY4" fmla="*/ 448298 h 1534444"/>
                <a:gd name="connsiteX5" fmla="*/ 1797614 w 1887915"/>
                <a:gd name="connsiteY5" fmla="*/ 0 h 1534444"/>
                <a:gd name="connsiteX6" fmla="*/ 1610222 w 1887915"/>
                <a:gd name="connsiteY6" fmla="*/ 298438 h 1534444"/>
                <a:gd name="connsiteX7" fmla="*/ 1130308 w 1887915"/>
                <a:gd name="connsiteY7" fmla="*/ 528912 h 1534444"/>
                <a:gd name="connsiteX8" fmla="*/ 378304 w 1887915"/>
                <a:gd name="connsiteY8" fmla="*/ 766723 h 1534444"/>
                <a:gd name="connsiteX9" fmla="*/ 45 w 1887915"/>
                <a:gd name="connsiteY9" fmla="*/ 1008096 h 1534444"/>
                <a:gd name="connsiteX0" fmla="*/ 45 w 1887915"/>
                <a:gd name="connsiteY0" fmla="*/ 1008096 h 1534444"/>
                <a:gd name="connsiteX1" fmla="*/ 213463 w 1887915"/>
                <a:gd name="connsiteY1" fmla="*/ 1534444 h 1534444"/>
                <a:gd name="connsiteX2" fmla="*/ 542111 w 1887915"/>
                <a:gd name="connsiteY2" fmla="*/ 1228691 h 1534444"/>
                <a:gd name="connsiteX3" fmla="*/ 1550552 w 1887915"/>
                <a:gd name="connsiteY3" fmla="*/ 833801 h 1534444"/>
                <a:gd name="connsiteX4" fmla="*/ 1882533 w 1887915"/>
                <a:gd name="connsiteY4" fmla="*/ 448298 h 1534444"/>
                <a:gd name="connsiteX5" fmla="*/ 1797614 w 1887915"/>
                <a:gd name="connsiteY5" fmla="*/ 0 h 1534444"/>
                <a:gd name="connsiteX6" fmla="*/ 1610222 w 1887915"/>
                <a:gd name="connsiteY6" fmla="*/ 298438 h 1534444"/>
                <a:gd name="connsiteX7" fmla="*/ 1130308 w 1887915"/>
                <a:gd name="connsiteY7" fmla="*/ 528912 h 1534444"/>
                <a:gd name="connsiteX8" fmla="*/ 378304 w 1887915"/>
                <a:gd name="connsiteY8" fmla="*/ 766723 h 1534444"/>
                <a:gd name="connsiteX9" fmla="*/ 45 w 1887915"/>
                <a:gd name="connsiteY9" fmla="*/ 1008096 h 1534444"/>
                <a:gd name="connsiteX0" fmla="*/ 45 w 1890190"/>
                <a:gd name="connsiteY0" fmla="*/ 1121800 h 1648148"/>
                <a:gd name="connsiteX1" fmla="*/ 213463 w 1890190"/>
                <a:gd name="connsiteY1" fmla="*/ 1648148 h 1648148"/>
                <a:gd name="connsiteX2" fmla="*/ 542111 w 1890190"/>
                <a:gd name="connsiteY2" fmla="*/ 1342395 h 1648148"/>
                <a:gd name="connsiteX3" fmla="*/ 1550552 w 1890190"/>
                <a:gd name="connsiteY3" fmla="*/ 947505 h 1648148"/>
                <a:gd name="connsiteX4" fmla="*/ 1882533 w 1890190"/>
                <a:gd name="connsiteY4" fmla="*/ 562002 h 1648148"/>
                <a:gd name="connsiteX5" fmla="*/ 1810087 w 1890190"/>
                <a:gd name="connsiteY5" fmla="*/ 0 h 1648148"/>
                <a:gd name="connsiteX6" fmla="*/ 1610222 w 1890190"/>
                <a:gd name="connsiteY6" fmla="*/ 412142 h 1648148"/>
                <a:gd name="connsiteX7" fmla="*/ 1130308 w 1890190"/>
                <a:gd name="connsiteY7" fmla="*/ 642616 h 1648148"/>
                <a:gd name="connsiteX8" fmla="*/ 378304 w 1890190"/>
                <a:gd name="connsiteY8" fmla="*/ 880427 h 1648148"/>
                <a:gd name="connsiteX9" fmla="*/ 45 w 1890190"/>
                <a:gd name="connsiteY9" fmla="*/ 1121800 h 1648148"/>
                <a:gd name="connsiteX0" fmla="*/ 45 w 1914064"/>
                <a:gd name="connsiteY0" fmla="*/ 1121800 h 1648148"/>
                <a:gd name="connsiteX1" fmla="*/ 213463 w 1914064"/>
                <a:gd name="connsiteY1" fmla="*/ 1648148 h 1648148"/>
                <a:gd name="connsiteX2" fmla="*/ 542111 w 1914064"/>
                <a:gd name="connsiteY2" fmla="*/ 1342395 h 1648148"/>
                <a:gd name="connsiteX3" fmla="*/ 1550552 w 1914064"/>
                <a:gd name="connsiteY3" fmla="*/ 947505 h 1648148"/>
                <a:gd name="connsiteX4" fmla="*/ 1910353 w 1914064"/>
                <a:gd name="connsiteY4" fmla="*/ 514296 h 1648148"/>
                <a:gd name="connsiteX5" fmla="*/ 1810087 w 1914064"/>
                <a:gd name="connsiteY5" fmla="*/ 0 h 1648148"/>
                <a:gd name="connsiteX6" fmla="*/ 1610222 w 1914064"/>
                <a:gd name="connsiteY6" fmla="*/ 412142 h 1648148"/>
                <a:gd name="connsiteX7" fmla="*/ 1130308 w 1914064"/>
                <a:gd name="connsiteY7" fmla="*/ 642616 h 1648148"/>
                <a:gd name="connsiteX8" fmla="*/ 378304 w 1914064"/>
                <a:gd name="connsiteY8" fmla="*/ 880427 h 1648148"/>
                <a:gd name="connsiteX9" fmla="*/ 45 w 1914064"/>
                <a:gd name="connsiteY9" fmla="*/ 1121800 h 1648148"/>
                <a:gd name="connsiteX0" fmla="*/ 45 w 1914064"/>
                <a:gd name="connsiteY0" fmla="*/ 1121800 h 1648148"/>
                <a:gd name="connsiteX1" fmla="*/ 213463 w 1914064"/>
                <a:gd name="connsiteY1" fmla="*/ 1648148 h 1648148"/>
                <a:gd name="connsiteX2" fmla="*/ 542111 w 1914064"/>
                <a:gd name="connsiteY2" fmla="*/ 1342395 h 1648148"/>
                <a:gd name="connsiteX3" fmla="*/ 1550552 w 1914064"/>
                <a:gd name="connsiteY3" fmla="*/ 947505 h 1648148"/>
                <a:gd name="connsiteX4" fmla="*/ 1910353 w 1914064"/>
                <a:gd name="connsiteY4" fmla="*/ 514296 h 1648148"/>
                <a:gd name="connsiteX5" fmla="*/ 1810087 w 1914064"/>
                <a:gd name="connsiteY5" fmla="*/ 0 h 1648148"/>
                <a:gd name="connsiteX6" fmla="*/ 1616893 w 1914064"/>
                <a:gd name="connsiteY6" fmla="*/ 410226 h 1648148"/>
                <a:gd name="connsiteX7" fmla="*/ 1130308 w 1914064"/>
                <a:gd name="connsiteY7" fmla="*/ 642616 h 1648148"/>
                <a:gd name="connsiteX8" fmla="*/ 378304 w 1914064"/>
                <a:gd name="connsiteY8" fmla="*/ 880427 h 1648148"/>
                <a:gd name="connsiteX9" fmla="*/ 45 w 1914064"/>
                <a:gd name="connsiteY9" fmla="*/ 1121800 h 1648148"/>
                <a:gd name="connsiteX0" fmla="*/ 45 w 1914064"/>
                <a:gd name="connsiteY0" fmla="*/ 1121800 h 1648148"/>
                <a:gd name="connsiteX1" fmla="*/ 213463 w 1914064"/>
                <a:gd name="connsiteY1" fmla="*/ 1648148 h 1648148"/>
                <a:gd name="connsiteX2" fmla="*/ 542111 w 1914064"/>
                <a:gd name="connsiteY2" fmla="*/ 1342395 h 1648148"/>
                <a:gd name="connsiteX3" fmla="*/ 1550552 w 1914064"/>
                <a:gd name="connsiteY3" fmla="*/ 947505 h 1648148"/>
                <a:gd name="connsiteX4" fmla="*/ 1910353 w 1914064"/>
                <a:gd name="connsiteY4" fmla="*/ 514296 h 1648148"/>
                <a:gd name="connsiteX5" fmla="*/ 1810087 w 1914064"/>
                <a:gd name="connsiteY5" fmla="*/ 0 h 1648148"/>
                <a:gd name="connsiteX6" fmla="*/ 1616893 w 1914064"/>
                <a:gd name="connsiteY6" fmla="*/ 410226 h 1648148"/>
                <a:gd name="connsiteX7" fmla="*/ 1130308 w 1914064"/>
                <a:gd name="connsiteY7" fmla="*/ 642616 h 1648148"/>
                <a:gd name="connsiteX8" fmla="*/ 378304 w 1914064"/>
                <a:gd name="connsiteY8" fmla="*/ 880427 h 1648148"/>
                <a:gd name="connsiteX9" fmla="*/ 45 w 1914064"/>
                <a:gd name="connsiteY9" fmla="*/ 1121800 h 1648148"/>
                <a:gd name="connsiteX0" fmla="*/ 45 w 1920642"/>
                <a:gd name="connsiteY0" fmla="*/ 1121800 h 1648148"/>
                <a:gd name="connsiteX1" fmla="*/ 213463 w 1920642"/>
                <a:gd name="connsiteY1" fmla="*/ 1648148 h 1648148"/>
                <a:gd name="connsiteX2" fmla="*/ 542111 w 1920642"/>
                <a:gd name="connsiteY2" fmla="*/ 1342395 h 1648148"/>
                <a:gd name="connsiteX3" fmla="*/ 1550552 w 1920642"/>
                <a:gd name="connsiteY3" fmla="*/ 947505 h 1648148"/>
                <a:gd name="connsiteX4" fmla="*/ 1910353 w 1920642"/>
                <a:gd name="connsiteY4" fmla="*/ 514296 h 1648148"/>
                <a:gd name="connsiteX5" fmla="*/ 1810087 w 1920642"/>
                <a:gd name="connsiteY5" fmla="*/ 0 h 1648148"/>
                <a:gd name="connsiteX6" fmla="*/ 1616893 w 1920642"/>
                <a:gd name="connsiteY6" fmla="*/ 410226 h 1648148"/>
                <a:gd name="connsiteX7" fmla="*/ 1130308 w 1920642"/>
                <a:gd name="connsiteY7" fmla="*/ 642616 h 1648148"/>
                <a:gd name="connsiteX8" fmla="*/ 378304 w 1920642"/>
                <a:gd name="connsiteY8" fmla="*/ 880427 h 1648148"/>
                <a:gd name="connsiteX9" fmla="*/ 45 w 1920642"/>
                <a:gd name="connsiteY9" fmla="*/ 1121800 h 1648148"/>
                <a:gd name="connsiteX0" fmla="*/ 45 w 1940355"/>
                <a:gd name="connsiteY0" fmla="*/ 1121800 h 1648148"/>
                <a:gd name="connsiteX1" fmla="*/ 213463 w 1940355"/>
                <a:gd name="connsiteY1" fmla="*/ 1648148 h 1648148"/>
                <a:gd name="connsiteX2" fmla="*/ 542111 w 1940355"/>
                <a:gd name="connsiteY2" fmla="*/ 1342395 h 1648148"/>
                <a:gd name="connsiteX3" fmla="*/ 1550552 w 1940355"/>
                <a:gd name="connsiteY3" fmla="*/ 947505 h 1648148"/>
                <a:gd name="connsiteX4" fmla="*/ 1934890 w 1940355"/>
                <a:gd name="connsiteY4" fmla="*/ 505444 h 1648148"/>
                <a:gd name="connsiteX5" fmla="*/ 1810087 w 1940355"/>
                <a:gd name="connsiteY5" fmla="*/ 0 h 1648148"/>
                <a:gd name="connsiteX6" fmla="*/ 1616893 w 1940355"/>
                <a:gd name="connsiteY6" fmla="*/ 410226 h 1648148"/>
                <a:gd name="connsiteX7" fmla="*/ 1130308 w 1940355"/>
                <a:gd name="connsiteY7" fmla="*/ 642616 h 1648148"/>
                <a:gd name="connsiteX8" fmla="*/ 378304 w 1940355"/>
                <a:gd name="connsiteY8" fmla="*/ 880427 h 1648148"/>
                <a:gd name="connsiteX9" fmla="*/ 45 w 1940355"/>
                <a:gd name="connsiteY9" fmla="*/ 1121800 h 1648148"/>
                <a:gd name="connsiteX0" fmla="*/ 45 w 1817166"/>
                <a:gd name="connsiteY0" fmla="*/ 1121800 h 1648148"/>
                <a:gd name="connsiteX1" fmla="*/ 213463 w 1817166"/>
                <a:gd name="connsiteY1" fmla="*/ 1648148 h 1648148"/>
                <a:gd name="connsiteX2" fmla="*/ 542111 w 1817166"/>
                <a:gd name="connsiteY2" fmla="*/ 1342395 h 1648148"/>
                <a:gd name="connsiteX3" fmla="*/ 1550552 w 1817166"/>
                <a:gd name="connsiteY3" fmla="*/ 947505 h 1648148"/>
                <a:gd name="connsiteX4" fmla="*/ 1810087 w 1817166"/>
                <a:gd name="connsiteY4" fmla="*/ 0 h 1648148"/>
                <a:gd name="connsiteX5" fmla="*/ 1616893 w 1817166"/>
                <a:gd name="connsiteY5" fmla="*/ 410226 h 1648148"/>
                <a:gd name="connsiteX6" fmla="*/ 1130308 w 1817166"/>
                <a:gd name="connsiteY6" fmla="*/ 642616 h 1648148"/>
                <a:gd name="connsiteX7" fmla="*/ 378304 w 1817166"/>
                <a:gd name="connsiteY7" fmla="*/ 880427 h 1648148"/>
                <a:gd name="connsiteX8" fmla="*/ 45 w 1817166"/>
                <a:gd name="connsiteY8" fmla="*/ 1121800 h 1648148"/>
                <a:gd name="connsiteX0" fmla="*/ 45 w 1891762"/>
                <a:gd name="connsiteY0" fmla="*/ 1121800 h 1648148"/>
                <a:gd name="connsiteX1" fmla="*/ 213463 w 1891762"/>
                <a:gd name="connsiteY1" fmla="*/ 1648148 h 1648148"/>
                <a:gd name="connsiteX2" fmla="*/ 542111 w 1891762"/>
                <a:gd name="connsiteY2" fmla="*/ 1342395 h 1648148"/>
                <a:gd name="connsiteX3" fmla="*/ 1550552 w 1891762"/>
                <a:gd name="connsiteY3" fmla="*/ 947505 h 1648148"/>
                <a:gd name="connsiteX4" fmla="*/ 1810087 w 1891762"/>
                <a:gd name="connsiteY4" fmla="*/ 0 h 1648148"/>
                <a:gd name="connsiteX5" fmla="*/ 1616893 w 1891762"/>
                <a:gd name="connsiteY5" fmla="*/ 410226 h 1648148"/>
                <a:gd name="connsiteX6" fmla="*/ 1130308 w 1891762"/>
                <a:gd name="connsiteY6" fmla="*/ 642616 h 1648148"/>
                <a:gd name="connsiteX7" fmla="*/ 378304 w 1891762"/>
                <a:gd name="connsiteY7" fmla="*/ 880427 h 1648148"/>
                <a:gd name="connsiteX8" fmla="*/ 45 w 1891762"/>
                <a:gd name="connsiteY8" fmla="*/ 1121800 h 1648148"/>
                <a:gd name="connsiteX0" fmla="*/ 45 w 1907638"/>
                <a:gd name="connsiteY0" fmla="*/ 1121800 h 1648148"/>
                <a:gd name="connsiteX1" fmla="*/ 213463 w 1907638"/>
                <a:gd name="connsiteY1" fmla="*/ 1648148 h 1648148"/>
                <a:gd name="connsiteX2" fmla="*/ 542111 w 1907638"/>
                <a:gd name="connsiteY2" fmla="*/ 1342395 h 1648148"/>
                <a:gd name="connsiteX3" fmla="*/ 1550552 w 1907638"/>
                <a:gd name="connsiteY3" fmla="*/ 947505 h 1648148"/>
                <a:gd name="connsiteX4" fmla="*/ 1810087 w 1907638"/>
                <a:gd name="connsiteY4" fmla="*/ 0 h 1648148"/>
                <a:gd name="connsiteX5" fmla="*/ 1616893 w 1907638"/>
                <a:gd name="connsiteY5" fmla="*/ 410226 h 1648148"/>
                <a:gd name="connsiteX6" fmla="*/ 1130308 w 1907638"/>
                <a:gd name="connsiteY6" fmla="*/ 642616 h 1648148"/>
                <a:gd name="connsiteX7" fmla="*/ 378304 w 1907638"/>
                <a:gd name="connsiteY7" fmla="*/ 880427 h 1648148"/>
                <a:gd name="connsiteX8" fmla="*/ 45 w 1907638"/>
                <a:gd name="connsiteY8" fmla="*/ 1121800 h 1648148"/>
                <a:gd name="connsiteX0" fmla="*/ 45 w 1915078"/>
                <a:gd name="connsiteY0" fmla="*/ 1121800 h 1648148"/>
                <a:gd name="connsiteX1" fmla="*/ 213463 w 1915078"/>
                <a:gd name="connsiteY1" fmla="*/ 1648148 h 1648148"/>
                <a:gd name="connsiteX2" fmla="*/ 542111 w 1915078"/>
                <a:gd name="connsiteY2" fmla="*/ 1342395 h 1648148"/>
                <a:gd name="connsiteX3" fmla="*/ 1550552 w 1915078"/>
                <a:gd name="connsiteY3" fmla="*/ 947505 h 1648148"/>
                <a:gd name="connsiteX4" fmla="*/ 1810087 w 1915078"/>
                <a:gd name="connsiteY4" fmla="*/ 0 h 1648148"/>
                <a:gd name="connsiteX5" fmla="*/ 1616893 w 1915078"/>
                <a:gd name="connsiteY5" fmla="*/ 410226 h 1648148"/>
                <a:gd name="connsiteX6" fmla="*/ 1130308 w 1915078"/>
                <a:gd name="connsiteY6" fmla="*/ 642616 h 1648148"/>
                <a:gd name="connsiteX7" fmla="*/ 378304 w 1915078"/>
                <a:gd name="connsiteY7" fmla="*/ 880427 h 1648148"/>
                <a:gd name="connsiteX8" fmla="*/ 45 w 1915078"/>
                <a:gd name="connsiteY8" fmla="*/ 1121800 h 1648148"/>
                <a:gd name="connsiteX0" fmla="*/ 45 w 1936236"/>
                <a:gd name="connsiteY0" fmla="*/ 1121800 h 1648148"/>
                <a:gd name="connsiteX1" fmla="*/ 213463 w 1936236"/>
                <a:gd name="connsiteY1" fmla="*/ 1648148 h 1648148"/>
                <a:gd name="connsiteX2" fmla="*/ 542111 w 1936236"/>
                <a:gd name="connsiteY2" fmla="*/ 1342395 h 1648148"/>
                <a:gd name="connsiteX3" fmla="*/ 1550552 w 1936236"/>
                <a:gd name="connsiteY3" fmla="*/ 947505 h 1648148"/>
                <a:gd name="connsiteX4" fmla="*/ 1810087 w 1936236"/>
                <a:gd name="connsiteY4" fmla="*/ 0 h 1648148"/>
                <a:gd name="connsiteX5" fmla="*/ 1616893 w 1936236"/>
                <a:gd name="connsiteY5" fmla="*/ 410226 h 1648148"/>
                <a:gd name="connsiteX6" fmla="*/ 1130308 w 1936236"/>
                <a:gd name="connsiteY6" fmla="*/ 642616 h 1648148"/>
                <a:gd name="connsiteX7" fmla="*/ 378304 w 1936236"/>
                <a:gd name="connsiteY7" fmla="*/ 880427 h 1648148"/>
                <a:gd name="connsiteX8" fmla="*/ 45 w 1936236"/>
                <a:gd name="connsiteY8" fmla="*/ 1121800 h 1648148"/>
                <a:gd name="connsiteX0" fmla="*/ 45 w 1940856"/>
                <a:gd name="connsiteY0" fmla="*/ 1121800 h 1648148"/>
                <a:gd name="connsiteX1" fmla="*/ 213463 w 1940856"/>
                <a:gd name="connsiteY1" fmla="*/ 1648148 h 1648148"/>
                <a:gd name="connsiteX2" fmla="*/ 542111 w 1940856"/>
                <a:gd name="connsiteY2" fmla="*/ 1342395 h 1648148"/>
                <a:gd name="connsiteX3" fmla="*/ 1550552 w 1940856"/>
                <a:gd name="connsiteY3" fmla="*/ 947505 h 1648148"/>
                <a:gd name="connsiteX4" fmla="*/ 1810087 w 1940856"/>
                <a:gd name="connsiteY4" fmla="*/ 0 h 1648148"/>
                <a:gd name="connsiteX5" fmla="*/ 1616893 w 1940856"/>
                <a:gd name="connsiteY5" fmla="*/ 410226 h 1648148"/>
                <a:gd name="connsiteX6" fmla="*/ 1130308 w 1940856"/>
                <a:gd name="connsiteY6" fmla="*/ 642616 h 1648148"/>
                <a:gd name="connsiteX7" fmla="*/ 378304 w 1940856"/>
                <a:gd name="connsiteY7" fmla="*/ 880427 h 1648148"/>
                <a:gd name="connsiteX8" fmla="*/ 45 w 1940856"/>
                <a:gd name="connsiteY8" fmla="*/ 1121800 h 1648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0856" h="1648148">
                  <a:moveTo>
                    <a:pt x="45" y="1121800"/>
                  </a:moveTo>
                  <a:cubicBezTo>
                    <a:pt x="98945" y="1240366"/>
                    <a:pt x="185702" y="1359542"/>
                    <a:pt x="213463" y="1648148"/>
                  </a:cubicBezTo>
                  <a:cubicBezTo>
                    <a:pt x="293077" y="1520377"/>
                    <a:pt x="364527" y="1445673"/>
                    <a:pt x="542111" y="1342395"/>
                  </a:cubicBezTo>
                  <a:cubicBezTo>
                    <a:pt x="904112" y="1127762"/>
                    <a:pt x="1119155" y="1139007"/>
                    <a:pt x="1550552" y="947505"/>
                  </a:cubicBezTo>
                  <a:cubicBezTo>
                    <a:pt x="1946869" y="751876"/>
                    <a:pt x="2056129" y="241361"/>
                    <a:pt x="1810087" y="0"/>
                  </a:cubicBezTo>
                  <a:cubicBezTo>
                    <a:pt x="1826545" y="91315"/>
                    <a:pt x="1832147" y="284336"/>
                    <a:pt x="1616893" y="410226"/>
                  </a:cubicBezTo>
                  <a:cubicBezTo>
                    <a:pt x="1439233" y="512904"/>
                    <a:pt x="1273950" y="588923"/>
                    <a:pt x="1130308" y="642616"/>
                  </a:cubicBezTo>
                  <a:lnTo>
                    <a:pt x="378304" y="880427"/>
                  </a:lnTo>
                  <a:cubicBezTo>
                    <a:pt x="81221" y="992181"/>
                    <a:pt x="-2229" y="1022293"/>
                    <a:pt x="45" y="1121800"/>
                  </a:cubicBezTo>
                  <a:close/>
                </a:path>
              </a:pathLst>
            </a:custGeom>
            <a:gradFill>
              <a:gsLst>
                <a:gs pos="13000">
                  <a:srgbClr val="FBDC99"/>
                </a:gs>
                <a:gs pos="60000">
                  <a:srgbClr val="C17A29"/>
                </a:gs>
                <a:gs pos="30000">
                  <a:srgbClr val="C07D20"/>
                </a:gs>
                <a:gs pos="92000">
                  <a:srgbClr val="964B1B"/>
                </a:gs>
                <a:gs pos="75000">
                  <a:srgbClr val="C1782E"/>
                </a:gs>
              </a:gsLst>
              <a:lin ang="19800000" scaled="0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9708C4A-F18B-49F1-BF23-FBFB92759C17}"/>
                </a:ext>
              </a:extLst>
            </p:cNvPr>
            <p:cNvGrpSpPr/>
            <p:nvPr/>
          </p:nvGrpSpPr>
          <p:grpSpPr>
            <a:xfrm rot="21479646">
              <a:off x="4413244" y="1849462"/>
              <a:ext cx="1107329" cy="313320"/>
              <a:chOff x="1715058" y="1212794"/>
              <a:chExt cx="8883169" cy="2628497"/>
            </a:xfrm>
            <a:solidFill>
              <a:schemeClr val="bg1">
                <a:alpha val="75000"/>
              </a:schemeClr>
            </a:solidFill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E43B94F8-6B53-40CC-A248-508AD60C2793}"/>
                  </a:ext>
                </a:extLst>
              </p:cNvPr>
              <p:cNvGrpSpPr/>
              <p:nvPr/>
            </p:nvGrpSpPr>
            <p:grpSpPr>
              <a:xfrm>
                <a:off x="1715058" y="1212794"/>
                <a:ext cx="2540184" cy="2628497"/>
                <a:chOff x="2477058" y="831794"/>
                <a:chExt cx="2540184" cy="2628497"/>
              </a:xfrm>
              <a:grpFill/>
            </p:grpSpPr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B6F4F867-9654-4DFB-86EC-FE2AE946613C}"/>
                    </a:ext>
                  </a:extLst>
                </p:cNvPr>
                <p:cNvSpPr/>
                <p:nvPr/>
              </p:nvSpPr>
              <p:spPr>
                <a:xfrm>
                  <a:off x="2705508" y="1476330"/>
                  <a:ext cx="2084186" cy="1798095"/>
                </a:xfrm>
                <a:custGeom>
                  <a:avLst/>
                  <a:gdLst>
                    <a:gd name="connsiteX0" fmla="*/ 1042093 w 2084186"/>
                    <a:gd name="connsiteY0" fmla="*/ 0 h 1798095"/>
                    <a:gd name="connsiteX1" fmla="*/ 2084186 w 2084186"/>
                    <a:gd name="connsiteY1" fmla="*/ 1042093 h 1798095"/>
                    <a:gd name="connsiteX2" fmla="*/ 1778964 w 2084186"/>
                    <a:gd name="connsiteY2" fmla="*/ 1778964 h 1798095"/>
                    <a:gd name="connsiteX3" fmla="*/ 1757915 w 2084186"/>
                    <a:gd name="connsiteY3" fmla="*/ 1798095 h 1798095"/>
                    <a:gd name="connsiteX4" fmla="*/ 326272 w 2084186"/>
                    <a:gd name="connsiteY4" fmla="*/ 1798095 h 1798095"/>
                    <a:gd name="connsiteX5" fmla="*/ 305222 w 2084186"/>
                    <a:gd name="connsiteY5" fmla="*/ 1778964 h 1798095"/>
                    <a:gd name="connsiteX6" fmla="*/ 0 w 2084186"/>
                    <a:gd name="connsiteY6" fmla="*/ 1042093 h 1798095"/>
                    <a:gd name="connsiteX7" fmla="*/ 1042093 w 2084186"/>
                    <a:gd name="connsiteY7" fmla="*/ 0 h 1798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84186" h="1798095">
                      <a:moveTo>
                        <a:pt x="1042093" y="0"/>
                      </a:moveTo>
                      <a:cubicBezTo>
                        <a:pt x="1617625" y="0"/>
                        <a:pt x="2084186" y="466561"/>
                        <a:pt x="2084186" y="1042093"/>
                      </a:cubicBezTo>
                      <a:cubicBezTo>
                        <a:pt x="2084186" y="1329859"/>
                        <a:pt x="1967546" y="1590382"/>
                        <a:pt x="1778964" y="1778964"/>
                      </a:cubicBezTo>
                      <a:lnTo>
                        <a:pt x="1757915" y="1798095"/>
                      </a:lnTo>
                      <a:lnTo>
                        <a:pt x="326272" y="1798095"/>
                      </a:lnTo>
                      <a:lnTo>
                        <a:pt x="305222" y="1778964"/>
                      </a:lnTo>
                      <a:cubicBezTo>
                        <a:pt x="116640" y="1590382"/>
                        <a:pt x="0" y="1329859"/>
                        <a:pt x="0" y="1042093"/>
                      </a:cubicBezTo>
                      <a:cubicBezTo>
                        <a:pt x="0" y="466561"/>
                        <a:pt x="466561" y="0"/>
                        <a:pt x="1042093" y="0"/>
                      </a:cubicBezTo>
                      <a:close/>
                    </a:path>
                  </a:pathLst>
                </a:custGeom>
                <a:solidFill>
                  <a:srgbClr val="C1151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 sz="3200"/>
                </a:p>
              </p:txBody>
            </p:sp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68C7D0EC-C498-4658-BE2B-B83FC08A5C60}"/>
                    </a:ext>
                  </a:extLst>
                </p:cNvPr>
                <p:cNvSpPr/>
                <p:nvPr/>
              </p:nvSpPr>
              <p:spPr>
                <a:xfrm rot="4494574">
                  <a:off x="4108756" y="826720"/>
                  <a:ext cx="379372" cy="896903"/>
                </a:xfrm>
                <a:custGeom>
                  <a:avLst/>
                  <a:gdLst>
                    <a:gd name="connsiteX0" fmla="*/ 56151 w 112302"/>
                    <a:gd name="connsiteY0" fmla="*/ 0 h 265501"/>
                    <a:gd name="connsiteX1" fmla="*/ 57766 w 112302"/>
                    <a:gd name="connsiteY1" fmla="*/ 1088 h 265501"/>
                    <a:gd name="connsiteX2" fmla="*/ 112302 w 112302"/>
                    <a:gd name="connsiteY2" fmla="*/ 132750 h 265501"/>
                    <a:gd name="connsiteX3" fmla="*/ 57766 w 112302"/>
                    <a:gd name="connsiteY3" fmla="*/ 264412 h 265501"/>
                    <a:gd name="connsiteX4" fmla="*/ 56151 w 112302"/>
                    <a:gd name="connsiteY4" fmla="*/ 265501 h 265501"/>
                    <a:gd name="connsiteX5" fmla="*/ 54536 w 112302"/>
                    <a:gd name="connsiteY5" fmla="*/ 264412 h 265501"/>
                    <a:gd name="connsiteX6" fmla="*/ 0 w 112302"/>
                    <a:gd name="connsiteY6" fmla="*/ 132750 h 265501"/>
                    <a:gd name="connsiteX7" fmla="*/ 54536 w 112302"/>
                    <a:gd name="connsiteY7" fmla="*/ 1088 h 265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2302" h="265501">
                      <a:moveTo>
                        <a:pt x="56151" y="0"/>
                      </a:moveTo>
                      <a:lnTo>
                        <a:pt x="57766" y="1088"/>
                      </a:lnTo>
                      <a:cubicBezTo>
                        <a:pt x="91461" y="34784"/>
                        <a:pt x="112302" y="81333"/>
                        <a:pt x="112302" y="132750"/>
                      </a:cubicBezTo>
                      <a:cubicBezTo>
                        <a:pt x="112302" y="184167"/>
                        <a:pt x="91461" y="230717"/>
                        <a:pt x="57766" y="264412"/>
                      </a:cubicBezTo>
                      <a:lnTo>
                        <a:pt x="56151" y="265501"/>
                      </a:lnTo>
                      <a:lnTo>
                        <a:pt x="54536" y="264412"/>
                      </a:lnTo>
                      <a:cubicBezTo>
                        <a:pt x="20841" y="230717"/>
                        <a:pt x="0" y="184167"/>
                        <a:pt x="0" y="132750"/>
                      </a:cubicBezTo>
                      <a:cubicBezTo>
                        <a:pt x="0" y="81333"/>
                        <a:pt x="20841" y="34784"/>
                        <a:pt x="54536" y="1088"/>
                      </a:cubicBezTo>
                      <a:close/>
                    </a:path>
                  </a:pathLst>
                </a:custGeom>
                <a:solidFill>
                  <a:srgbClr val="0F873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 sz="3200"/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9BE170C4-8A4D-479A-BB93-9C4708082945}"/>
                    </a:ext>
                  </a:extLst>
                </p:cNvPr>
                <p:cNvSpPr/>
                <p:nvPr/>
              </p:nvSpPr>
              <p:spPr>
                <a:xfrm rot="18026902">
                  <a:off x="3232623" y="894810"/>
                  <a:ext cx="273755" cy="647207"/>
                </a:xfrm>
                <a:custGeom>
                  <a:avLst/>
                  <a:gdLst>
                    <a:gd name="connsiteX0" fmla="*/ 56151 w 112302"/>
                    <a:gd name="connsiteY0" fmla="*/ 0 h 265501"/>
                    <a:gd name="connsiteX1" fmla="*/ 57766 w 112302"/>
                    <a:gd name="connsiteY1" fmla="*/ 1088 h 265501"/>
                    <a:gd name="connsiteX2" fmla="*/ 112302 w 112302"/>
                    <a:gd name="connsiteY2" fmla="*/ 132750 h 265501"/>
                    <a:gd name="connsiteX3" fmla="*/ 57766 w 112302"/>
                    <a:gd name="connsiteY3" fmla="*/ 264412 h 265501"/>
                    <a:gd name="connsiteX4" fmla="*/ 56151 w 112302"/>
                    <a:gd name="connsiteY4" fmla="*/ 265501 h 265501"/>
                    <a:gd name="connsiteX5" fmla="*/ 54536 w 112302"/>
                    <a:gd name="connsiteY5" fmla="*/ 264412 h 265501"/>
                    <a:gd name="connsiteX6" fmla="*/ 0 w 112302"/>
                    <a:gd name="connsiteY6" fmla="*/ 132750 h 265501"/>
                    <a:gd name="connsiteX7" fmla="*/ 54536 w 112302"/>
                    <a:gd name="connsiteY7" fmla="*/ 1088 h 265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2302" h="265501">
                      <a:moveTo>
                        <a:pt x="56151" y="0"/>
                      </a:moveTo>
                      <a:lnTo>
                        <a:pt x="57766" y="1088"/>
                      </a:lnTo>
                      <a:cubicBezTo>
                        <a:pt x="91461" y="34784"/>
                        <a:pt x="112302" y="81333"/>
                        <a:pt x="112302" y="132750"/>
                      </a:cubicBezTo>
                      <a:cubicBezTo>
                        <a:pt x="112302" y="184167"/>
                        <a:pt x="91461" y="230717"/>
                        <a:pt x="57766" y="264412"/>
                      </a:cubicBezTo>
                      <a:lnTo>
                        <a:pt x="56151" y="265501"/>
                      </a:lnTo>
                      <a:lnTo>
                        <a:pt x="54536" y="264412"/>
                      </a:lnTo>
                      <a:cubicBezTo>
                        <a:pt x="20841" y="230717"/>
                        <a:pt x="0" y="184167"/>
                        <a:pt x="0" y="132750"/>
                      </a:cubicBezTo>
                      <a:cubicBezTo>
                        <a:pt x="0" y="81333"/>
                        <a:pt x="20841" y="34784"/>
                        <a:pt x="54536" y="1088"/>
                      </a:cubicBezTo>
                      <a:close/>
                    </a:path>
                  </a:pathLst>
                </a:custGeom>
                <a:solidFill>
                  <a:srgbClr val="0F873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 sz="3200"/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1E2BE5FE-18B4-4EF0-8294-F3FA2E063A15}"/>
                    </a:ext>
                  </a:extLst>
                </p:cNvPr>
                <p:cNvSpPr/>
                <p:nvPr/>
              </p:nvSpPr>
              <p:spPr>
                <a:xfrm rot="4494574">
                  <a:off x="2478763" y="921813"/>
                  <a:ext cx="2536773" cy="2540184"/>
                </a:xfrm>
                <a:custGeom>
                  <a:avLst/>
                  <a:gdLst>
                    <a:gd name="connsiteX0" fmla="*/ 2186440 w 2536770"/>
                    <a:gd name="connsiteY0" fmla="*/ 373956 h 2540182"/>
                    <a:gd name="connsiteX1" fmla="*/ 2267943 w 2536770"/>
                    <a:gd name="connsiteY1" fmla="*/ 395933 h 2540182"/>
                    <a:gd name="connsiteX2" fmla="*/ 2536770 w 2536770"/>
                    <a:gd name="connsiteY2" fmla="*/ 701169 h 2540182"/>
                    <a:gd name="connsiteX3" fmla="*/ 2535680 w 2536770"/>
                    <a:gd name="connsiteY3" fmla="*/ 718141 h 2540182"/>
                    <a:gd name="connsiteX4" fmla="*/ 2512791 w 2536770"/>
                    <a:gd name="connsiteY4" fmla="*/ 682410 h 2540182"/>
                    <a:gd name="connsiteX5" fmla="*/ 2190314 w 2536770"/>
                    <a:gd name="connsiteY5" fmla="*/ 376148 h 2540182"/>
                    <a:gd name="connsiteX6" fmla="*/ 1611706 w 2536770"/>
                    <a:gd name="connsiteY6" fmla="*/ 2505426 h 2540182"/>
                    <a:gd name="connsiteX7" fmla="*/ 1616157 w 2536770"/>
                    <a:gd name="connsiteY7" fmla="*/ 2505478 h 2540182"/>
                    <a:gd name="connsiteX8" fmla="*/ 2048887 w 2536770"/>
                    <a:gd name="connsiteY8" fmla="*/ 2402851 h 2540182"/>
                    <a:gd name="connsiteX9" fmla="*/ 2086637 w 2536770"/>
                    <a:gd name="connsiteY9" fmla="*/ 2383471 h 2540182"/>
                    <a:gd name="connsiteX10" fmla="*/ 2079046 w 2536770"/>
                    <a:gd name="connsiteY10" fmla="*/ 2398692 h 2540182"/>
                    <a:gd name="connsiteX11" fmla="*/ 1693209 w 2536770"/>
                    <a:gd name="connsiteY11" fmla="*/ 2527403 h 2540182"/>
                    <a:gd name="connsiteX12" fmla="*/ 612656 w 2536770"/>
                    <a:gd name="connsiteY12" fmla="*/ 28679 h 2540182"/>
                    <a:gd name="connsiteX13" fmla="*/ 631991 w 2536770"/>
                    <a:gd name="connsiteY13" fmla="*/ 19895 h 2540182"/>
                    <a:gd name="connsiteX14" fmla="*/ 846975 w 2536770"/>
                    <a:gd name="connsiteY14" fmla="*/ 12780 h 2540182"/>
                    <a:gd name="connsiteX15" fmla="*/ 1531760 w 2536770"/>
                    <a:gd name="connsiteY15" fmla="*/ 197427 h 2540182"/>
                    <a:gd name="connsiteX16" fmla="*/ 1527310 w 2536770"/>
                    <a:gd name="connsiteY16" fmla="*/ 197374 h 2540182"/>
                    <a:gd name="connsiteX17" fmla="*/ 774210 w 2536770"/>
                    <a:gd name="connsiteY17" fmla="*/ 516297 h 2540182"/>
                    <a:gd name="connsiteX18" fmla="*/ 766959 w 2536770"/>
                    <a:gd name="connsiteY18" fmla="*/ 524293 h 2540182"/>
                    <a:gd name="connsiteX19" fmla="*/ 768228 w 2536770"/>
                    <a:gd name="connsiteY19" fmla="*/ 499149 h 2540182"/>
                    <a:gd name="connsiteX20" fmla="*/ 631494 w 2536770"/>
                    <a:gd name="connsiteY20" fmla="*/ 51511 h 2540182"/>
                    <a:gd name="connsiteX21" fmla="*/ 136567 w 2536770"/>
                    <a:gd name="connsiteY21" fmla="*/ 1234129 h 2540182"/>
                    <a:gd name="connsiteX22" fmla="*/ 234237 w 2536770"/>
                    <a:gd name="connsiteY22" fmla="*/ 871911 h 2540182"/>
                    <a:gd name="connsiteX23" fmla="*/ 236068 w 2536770"/>
                    <a:gd name="connsiteY23" fmla="*/ 875528 h 2540182"/>
                    <a:gd name="connsiteX24" fmla="*/ 238853 w 2536770"/>
                    <a:gd name="connsiteY24" fmla="*/ 880909 h 2540182"/>
                    <a:gd name="connsiteX25" fmla="*/ 241644 w 2536770"/>
                    <a:gd name="connsiteY25" fmla="*/ 886265 h 2540182"/>
                    <a:gd name="connsiteX26" fmla="*/ 244472 w 2536770"/>
                    <a:gd name="connsiteY26" fmla="*/ 891580 h 2540182"/>
                    <a:gd name="connsiteX27" fmla="*/ 247342 w 2536770"/>
                    <a:gd name="connsiteY27" fmla="*/ 896891 h 2540182"/>
                    <a:gd name="connsiteX28" fmla="*/ 250221 w 2536770"/>
                    <a:gd name="connsiteY28" fmla="*/ 902165 h 2540182"/>
                    <a:gd name="connsiteX29" fmla="*/ 253130 w 2536770"/>
                    <a:gd name="connsiteY29" fmla="*/ 907423 h 2540182"/>
                    <a:gd name="connsiteX30" fmla="*/ 256078 w 2536770"/>
                    <a:gd name="connsiteY30" fmla="*/ 912637 h 2540182"/>
                    <a:gd name="connsiteX31" fmla="*/ 259046 w 2536770"/>
                    <a:gd name="connsiteY31" fmla="*/ 917830 h 2540182"/>
                    <a:gd name="connsiteX32" fmla="*/ 262046 w 2536770"/>
                    <a:gd name="connsiteY32" fmla="*/ 922993 h 2540182"/>
                    <a:gd name="connsiteX33" fmla="*/ 265082 w 2536770"/>
                    <a:gd name="connsiteY33" fmla="*/ 928127 h 2540182"/>
                    <a:gd name="connsiteX34" fmla="*/ 268149 w 2536770"/>
                    <a:gd name="connsiteY34" fmla="*/ 933241 h 2540182"/>
                    <a:gd name="connsiteX35" fmla="*/ 271241 w 2536770"/>
                    <a:gd name="connsiteY35" fmla="*/ 938310 h 2540182"/>
                    <a:gd name="connsiteX36" fmla="*/ 274364 w 2536770"/>
                    <a:gd name="connsiteY36" fmla="*/ 943362 h 2540182"/>
                    <a:gd name="connsiteX37" fmla="*/ 277538 w 2536770"/>
                    <a:gd name="connsiteY37" fmla="*/ 948373 h 2540182"/>
                    <a:gd name="connsiteX38" fmla="*/ 280721 w 2536770"/>
                    <a:gd name="connsiteY38" fmla="*/ 953350 h 2540182"/>
                    <a:gd name="connsiteX39" fmla="*/ 283948 w 2536770"/>
                    <a:gd name="connsiteY39" fmla="*/ 958311 h 2540182"/>
                    <a:gd name="connsiteX40" fmla="*/ 287212 w 2536770"/>
                    <a:gd name="connsiteY40" fmla="*/ 963228 h 2540182"/>
                    <a:gd name="connsiteX41" fmla="*/ 290511 w 2536770"/>
                    <a:gd name="connsiteY41" fmla="*/ 968117 h 2540182"/>
                    <a:gd name="connsiteX42" fmla="*/ 293835 w 2536770"/>
                    <a:gd name="connsiteY42" fmla="*/ 972959 h 2540182"/>
                    <a:gd name="connsiteX43" fmla="*/ 297202 w 2536770"/>
                    <a:gd name="connsiteY43" fmla="*/ 977787 h 2540182"/>
                    <a:gd name="connsiteX44" fmla="*/ 300608 w 2536770"/>
                    <a:gd name="connsiteY44" fmla="*/ 982573 h 2540182"/>
                    <a:gd name="connsiteX45" fmla="*/ 304052 w 2536770"/>
                    <a:gd name="connsiteY45" fmla="*/ 987316 h 2540182"/>
                    <a:gd name="connsiteX46" fmla="*/ 307529 w 2536770"/>
                    <a:gd name="connsiteY46" fmla="*/ 992028 h 2540182"/>
                    <a:gd name="connsiteX47" fmla="*/ 311042 w 2536770"/>
                    <a:gd name="connsiteY47" fmla="*/ 996711 h 2540182"/>
                    <a:gd name="connsiteX48" fmla="*/ 314591 w 2536770"/>
                    <a:gd name="connsiteY48" fmla="*/ 1001351 h 2540182"/>
                    <a:gd name="connsiteX49" fmla="*/ 318188 w 2536770"/>
                    <a:gd name="connsiteY49" fmla="*/ 1005964 h 2540182"/>
                    <a:gd name="connsiteX50" fmla="*/ 321813 w 2536770"/>
                    <a:gd name="connsiteY50" fmla="*/ 1010520 h 2540182"/>
                    <a:gd name="connsiteX51" fmla="*/ 325485 w 2536770"/>
                    <a:gd name="connsiteY51" fmla="*/ 1015048 h 2540182"/>
                    <a:gd name="connsiteX52" fmla="*/ 329195 w 2536770"/>
                    <a:gd name="connsiteY52" fmla="*/ 1019534 h 2540182"/>
                    <a:gd name="connsiteX53" fmla="*/ 336529 w 2536770"/>
                    <a:gd name="connsiteY53" fmla="*/ 1028141 h 2540182"/>
                    <a:gd name="connsiteX54" fmla="*/ 340156 w 2536770"/>
                    <a:gd name="connsiteY54" fmla="*/ 1032303 h 2540182"/>
                    <a:gd name="connsiteX55" fmla="*/ 343758 w 2536770"/>
                    <a:gd name="connsiteY55" fmla="*/ 1036404 h 2540182"/>
                    <a:gd name="connsiteX56" fmla="*/ 347389 w 2536770"/>
                    <a:gd name="connsiteY56" fmla="*/ 1040501 h 2540182"/>
                    <a:gd name="connsiteX57" fmla="*/ 351062 w 2536770"/>
                    <a:gd name="connsiteY57" fmla="*/ 1044635 h 2540182"/>
                    <a:gd name="connsiteX58" fmla="*/ 354775 w 2536770"/>
                    <a:gd name="connsiteY58" fmla="*/ 1048767 h 2540182"/>
                    <a:gd name="connsiteX59" fmla="*/ 358513 w 2536770"/>
                    <a:gd name="connsiteY59" fmla="*/ 1052905 h 2540182"/>
                    <a:gd name="connsiteX60" fmla="*/ 362300 w 2536770"/>
                    <a:gd name="connsiteY60" fmla="*/ 1057057 h 2540182"/>
                    <a:gd name="connsiteX61" fmla="*/ 366123 w 2536770"/>
                    <a:gd name="connsiteY61" fmla="*/ 1061218 h 2540182"/>
                    <a:gd name="connsiteX62" fmla="*/ 369984 w 2536770"/>
                    <a:gd name="connsiteY62" fmla="*/ 1065389 h 2540182"/>
                    <a:gd name="connsiteX63" fmla="*/ 373872 w 2536770"/>
                    <a:gd name="connsiteY63" fmla="*/ 1069555 h 2540182"/>
                    <a:gd name="connsiteX64" fmla="*/ 377810 w 2536770"/>
                    <a:gd name="connsiteY64" fmla="*/ 1073735 h 2540182"/>
                    <a:gd name="connsiteX65" fmla="*/ 381775 w 2536770"/>
                    <a:gd name="connsiteY65" fmla="*/ 1077908 h 2540182"/>
                    <a:gd name="connsiteX66" fmla="*/ 385777 w 2536770"/>
                    <a:gd name="connsiteY66" fmla="*/ 1082092 h 2540182"/>
                    <a:gd name="connsiteX67" fmla="*/ 389803 w 2536770"/>
                    <a:gd name="connsiteY67" fmla="*/ 1086282 h 2540182"/>
                    <a:gd name="connsiteX68" fmla="*/ 393873 w 2536770"/>
                    <a:gd name="connsiteY68" fmla="*/ 1090457 h 2540182"/>
                    <a:gd name="connsiteX69" fmla="*/ 397971 w 2536770"/>
                    <a:gd name="connsiteY69" fmla="*/ 1094627 h 2540182"/>
                    <a:gd name="connsiteX70" fmla="*/ 402105 w 2536770"/>
                    <a:gd name="connsiteY70" fmla="*/ 1098806 h 2540182"/>
                    <a:gd name="connsiteX71" fmla="*/ 405160 w 2536770"/>
                    <a:gd name="connsiteY71" fmla="*/ 1101851 h 2540182"/>
                    <a:gd name="connsiteX72" fmla="*/ 300411 w 2536770"/>
                    <a:gd name="connsiteY72" fmla="*/ 1131826 h 2540182"/>
                    <a:gd name="connsiteX73" fmla="*/ 199431 w 2536770"/>
                    <a:gd name="connsiteY73" fmla="*/ 1183758 h 2540182"/>
                    <a:gd name="connsiteX74" fmla="*/ 12779 w 2536770"/>
                    <a:gd name="connsiteY74" fmla="*/ 1693210 h 2540182"/>
                    <a:gd name="connsiteX75" fmla="*/ 20597 w 2536770"/>
                    <a:gd name="connsiteY75" fmla="*/ 1664217 h 2540182"/>
                    <a:gd name="connsiteX76" fmla="*/ 52516 w 2536770"/>
                    <a:gd name="connsiteY76" fmla="*/ 1661460 h 2540182"/>
                    <a:gd name="connsiteX77" fmla="*/ 352171 w 2536770"/>
                    <a:gd name="connsiteY77" fmla="*/ 1505632 h 2540182"/>
                    <a:gd name="connsiteX78" fmla="*/ 419243 w 2536770"/>
                    <a:gd name="connsiteY78" fmla="*/ 1425080 h 2540182"/>
                    <a:gd name="connsiteX79" fmla="*/ 445058 w 2536770"/>
                    <a:gd name="connsiteY79" fmla="*/ 1604881 h 2540182"/>
                    <a:gd name="connsiteX80" fmla="*/ 953152 w 2536770"/>
                    <a:gd name="connsiteY80" fmla="*/ 2326705 h 2540182"/>
                    <a:gd name="connsiteX81" fmla="*/ 957026 w 2536770"/>
                    <a:gd name="connsiteY81" fmla="*/ 2328898 h 2540182"/>
                    <a:gd name="connsiteX82" fmla="*/ 272240 w 2536770"/>
                    <a:gd name="connsiteY82" fmla="*/ 2144252 h 2540182"/>
                    <a:gd name="connsiteX83" fmla="*/ 12779 w 2536770"/>
                    <a:gd name="connsiteY83" fmla="*/ 1693210 h 2540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2536770" h="2540182">
                      <a:moveTo>
                        <a:pt x="2186440" y="373956"/>
                      </a:moveTo>
                      <a:lnTo>
                        <a:pt x="2267943" y="395933"/>
                      </a:lnTo>
                      <a:cubicBezTo>
                        <a:pt x="2415093" y="435610"/>
                        <a:pt x="2517223" y="559119"/>
                        <a:pt x="2536770" y="701169"/>
                      </a:cubicBezTo>
                      <a:lnTo>
                        <a:pt x="2535680" y="718141"/>
                      </a:lnTo>
                      <a:lnTo>
                        <a:pt x="2512791" y="682410"/>
                      </a:lnTo>
                      <a:cubicBezTo>
                        <a:pt x="2427180" y="561844"/>
                        <a:pt x="2318233" y="457227"/>
                        <a:pt x="2190314" y="376148"/>
                      </a:cubicBezTo>
                      <a:close/>
                      <a:moveTo>
                        <a:pt x="1611706" y="2505426"/>
                      </a:moveTo>
                      <a:lnTo>
                        <a:pt x="1616157" y="2505478"/>
                      </a:lnTo>
                      <a:cubicBezTo>
                        <a:pt x="1767496" y="2499699"/>
                        <a:pt x="1914269" y="2464035"/>
                        <a:pt x="2048887" y="2402851"/>
                      </a:cubicBezTo>
                      <a:lnTo>
                        <a:pt x="2086637" y="2383471"/>
                      </a:lnTo>
                      <a:lnTo>
                        <a:pt x="2079046" y="2398692"/>
                      </a:lnTo>
                      <a:cubicBezTo>
                        <a:pt x="1990737" y="2511655"/>
                        <a:pt x="1840358" y="2567081"/>
                        <a:pt x="1693209" y="2527403"/>
                      </a:cubicBezTo>
                      <a:close/>
                      <a:moveTo>
                        <a:pt x="612656" y="28679"/>
                      </a:moveTo>
                      <a:lnTo>
                        <a:pt x="631991" y="19895"/>
                      </a:lnTo>
                      <a:cubicBezTo>
                        <a:pt x="699019" y="-3122"/>
                        <a:pt x="773401" y="-7058"/>
                        <a:pt x="846975" y="12780"/>
                      </a:cubicBezTo>
                      <a:lnTo>
                        <a:pt x="1531760" y="197427"/>
                      </a:lnTo>
                      <a:lnTo>
                        <a:pt x="1527310" y="197374"/>
                      </a:lnTo>
                      <a:cubicBezTo>
                        <a:pt x="1243549" y="208211"/>
                        <a:pt x="975841" y="324111"/>
                        <a:pt x="774210" y="516297"/>
                      </a:cubicBezTo>
                      <a:lnTo>
                        <a:pt x="766959" y="524293"/>
                      </a:lnTo>
                      <a:lnTo>
                        <a:pt x="768228" y="499149"/>
                      </a:lnTo>
                      <a:cubicBezTo>
                        <a:pt x="768229" y="333333"/>
                        <a:pt x="717821" y="179293"/>
                        <a:pt x="631494" y="51511"/>
                      </a:cubicBezTo>
                      <a:close/>
                      <a:moveTo>
                        <a:pt x="136567" y="1234129"/>
                      </a:moveTo>
                      <a:lnTo>
                        <a:pt x="234237" y="871911"/>
                      </a:lnTo>
                      <a:lnTo>
                        <a:pt x="236068" y="875528"/>
                      </a:lnTo>
                      <a:lnTo>
                        <a:pt x="238853" y="880909"/>
                      </a:lnTo>
                      <a:lnTo>
                        <a:pt x="241644" y="886265"/>
                      </a:lnTo>
                      <a:lnTo>
                        <a:pt x="244472" y="891580"/>
                      </a:lnTo>
                      <a:lnTo>
                        <a:pt x="247342" y="896891"/>
                      </a:lnTo>
                      <a:lnTo>
                        <a:pt x="250221" y="902165"/>
                      </a:lnTo>
                      <a:lnTo>
                        <a:pt x="253130" y="907423"/>
                      </a:lnTo>
                      <a:lnTo>
                        <a:pt x="256078" y="912637"/>
                      </a:lnTo>
                      <a:lnTo>
                        <a:pt x="259046" y="917830"/>
                      </a:lnTo>
                      <a:lnTo>
                        <a:pt x="262046" y="922993"/>
                      </a:lnTo>
                      <a:lnTo>
                        <a:pt x="265082" y="928127"/>
                      </a:lnTo>
                      <a:lnTo>
                        <a:pt x="268149" y="933241"/>
                      </a:lnTo>
                      <a:lnTo>
                        <a:pt x="271241" y="938310"/>
                      </a:lnTo>
                      <a:lnTo>
                        <a:pt x="274364" y="943362"/>
                      </a:lnTo>
                      <a:lnTo>
                        <a:pt x="277538" y="948373"/>
                      </a:lnTo>
                      <a:lnTo>
                        <a:pt x="280721" y="953350"/>
                      </a:lnTo>
                      <a:lnTo>
                        <a:pt x="283948" y="958311"/>
                      </a:lnTo>
                      <a:lnTo>
                        <a:pt x="287212" y="963228"/>
                      </a:lnTo>
                      <a:lnTo>
                        <a:pt x="290511" y="968117"/>
                      </a:lnTo>
                      <a:lnTo>
                        <a:pt x="293835" y="972959"/>
                      </a:lnTo>
                      <a:lnTo>
                        <a:pt x="297202" y="977787"/>
                      </a:lnTo>
                      <a:lnTo>
                        <a:pt x="300608" y="982573"/>
                      </a:lnTo>
                      <a:lnTo>
                        <a:pt x="304052" y="987316"/>
                      </a:lnTo>
                      <a:lnTo>
                        <a:pt x="307529" y="992028"/>
                      </a:lnTo>
                      <a:lnTo>
                        <a:pt x="311042" y="996711"/>
                      </a:lnTo>
                      <a:lnTo>
                        <a:pt x="314591" y="1001351"/>
                      </a:lnTo>
                      <a:lnTo>
                        <a:pt x="318188" y="1005964"/>
                      </a:lnTo>
                      <a:lnTo>
                        <a:pt x="321813" y="1010520"/>
                      </a:lnTo>
                      <a:lnTo>
                        <a:pt x="325485" y="1015048"/>
                      </a:lnTo>
                      <a:lnTo>
                        <a:pt x="329195" y="1019534"/>
                      </a:lnTo>
                      <a:lnTo>
                        <a:pt x="336529" y="1028141"/>
                      </a:lnTo>
                      <a:lnTo>
                        <a:pt x="340156" y="1032303"/>
                      </a:lnTo>
                      <a:lnTo>
                        <a:pt x="343758" y="1036404"/>
                      </a:lnTo>
                      <a:lnTo>
                        <a:pt x="347389" y="1040501"/>
                      </a:lnTo>
                      <a:lnTo>
                        <a:pt x="351062" y="1044635"/>
                      </a:lnTo>
                      <a:lnTo>
                        <a:pt x="354775" y="1048767"/>
                      </a:lnTo>
                      <a:lnTo>
                        <a:pt x="358513" y="1052905"/>
                      </a:lnTo>
                      <a:lnTo>
                        <a:pt x="362300" y="1057057"/>
                      </a:lnTo>
                      <a:lnTo>
                        <a:pt x="366123" y="1061218"/>
                      </a:lnTo>
                      <a:lnTo>
                        <a:pt x="369984" y="1065389"/>
                      </a:lnTo>
                      <a:lnTo>
                        <a:pt x="373872" y="1069555"/>
                      </a:lnTo>
                      <a:lnTo>
                        <a:pt x="377810" y="1073735"/>
                      </a:lnTo>
                      <a:lnTo>
                        <a:pt x="381775" y="1077908"/>
                      </a:lnTo>
                      <a:lnTo>
                        <a:pt x="385777" y="1082092"/>
                      </a:lnTo>
                      <a:lnTo>
                        <a:pt x="389803" y="1086282"/>
                      </a:lnTo>
                      <a:lnTo>
                        <a:pt x="393873" y="1090457"/>
                      </a:lnTo>
                      <a:lnTo>
                        <a:pt x="397971" y="1094627"/>
                      </a:lnTo>
                      <a:lnTo>
                        <a:pt x="402105" y="1098806"/>
                      </a:lnTo>
                      <a:lnTo>
                        <a:pt x="405160" y="1101851"/>
                      </a:lnTo>
                      <a:lnTo>
                        <a:pt x="300411" y="1131826"/>
                      </a:lnTo>
                      <a:cubicBezTo>
                        <a:pt x="265507" y="1145599"/>
                        <a:pt x="231664" y="1162908"/>
                        <a:pt x="199431" y="1183758"/>
                      </a:cubicBezTo>
                      <a:close/>
                      <a:moveTo>
                        <a:pt x="12779" y="1693210"/>
                      </a:moveTo>
                      <a:lnTo>
                        <a:pt x="20597" y="1664217"/>
                      </a:lnTo>
                      <a:lnTo>
                        <a:pt x="52516" y="1661460"/>
                      </a:lnTo>
                      <a:cubicBezTo>
                        <a:pt x="161959" y="1641335"/>
                        <a:pt x="266772" y="1589441"/>
                        <a:pt x="352171" y="1505632"/>
                      </a:cubicBezTo>
                      <a:lnTo>
                        <a:pt x="419243" y="1425080"/>
                      </a:lnTo>
                      <a:lnTo>
                        <a:pt x="445058" y="1604881"/>
                      </a:lnTo>
                      <a:cubicBezTo>
                        <a:pt x="511758" y="1900206"/>
                        <a:pt x="693318" y="2162015"/>
                        <a:pt x="953152" y="2326705"/>
                      </a:cubicBezTo>
                      <a:lnTo>
                        <a:pt x="957026" y="2328898"/>
                      </a:lnTo>
                      <a:lnTo>
                        <a:pt x="272240" y="2144252"/>
                      </a:lnTo>
                      <a:cubicBezTo>
                        <a:pt x="76042" y="2091349"/>
                        <a:pt x="-40124" y="1889409"/>
                        <a:pt x="12779" y="1693210"/>
                      </a:cubicBez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 sz="3200"/>
                </a:p>
              </p:txBody>
            </p:sp>
            <p:sp>
              <p:nvSpPr>
                <p:cNvPr id="15" name="椭圆 14">
                  <a:extLst>
                    <a:ext uri="{FF2B5EF4-FFF2-40B4-BE49-F238E27FC236}">
                      <a16:creationId xmlns:a16="http://schemas.microsoft.com/office/drawing/2014/main" id="{CDD18B15-B8D8-42AD-A13F-674B496F72EB}"/>
                    </a:ext>
                  </a:extLst>
                </p:cNvPr>
                <p:cNvSpPr/>
                <p:nvPr/>
              </p:nvSpPr>
              <p:spPr>
                <a:xfrm>
                  <a:off x="3548084" y="1664370"/>
                  <a:ext cx="358404" cy="234208"/>
                </a:xfrm>
                <a:prstGeom prst="ellipse">
                  <a:avLst/>
                </a:prstGeom>
                <a:solidFill>
                  <a:srgbClr val="9F111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200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B8D96465-D066-447E-8702-523861F17D61}"/>
                    </a:ext>
                  </a:extLst>
                </p:cNvPr>
                <p:cNvSpPr/>
                <p:nvPr/>
              </p:nvSpPr>
              <p:spPr>
                <a:xfrm rot="1473331">
                  <a:off x="2693964" y="2763565"/>
                  <a:ext cx="713688" cy="450859"/>
                </a:xfrm>
                <a:custGeom>
                  <a:avLst/>
                  <a:gdLst>
                    <a:gd name="connsiteX0" fmla="*/ 0 w 713688"/>
                    <a:gd name="connsiteY0" fmla="*/ 0 h 450859"/>
                    <a:gd name="connsiteX1" fmla="*/ 14502 w 713688"/>
                    <a:gd name="connsiteY1" fmla="*/ 21293 h 450859"/>
                    <a:gd name="connsiteX2" fmla="*/ 653488 w 713688"/>
                    <a:gd name="connsiteY2" fmla="*/ 372812 h 450859"/>
                    <a:gd name="connsiteX3" fmla="*/ 713688 w 713688"/>
                    <a:gd name="connsiteY3" fmla="*/ 376200 h 450859"/>
                    <a:gd name="connsiteX4" fmla="*/ 550282 w 713688"/>
                    <a:gd name="connsiteY4" fmla="*/ 450859 h 450859"/>
                    <a:gd name="connsiteX5" fmla="*/ 538343 w 713688"/>
                    <a:gd name="connsiteY5" fmla="*/ 448438 h 450859"/>
                    <a:gd name="connsiteX6" fmla="*/ 27163 w 713688"/>
                    <a:gd name="connsiteY6" fmla="*/ 54244 h 450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13688" h="450859">
                      <a:moveTo>
                        <a:pt x="0" y="0"/>
                      </a:moveTo>
                      <a:lnTo>
                        <a:pt x="14502" y="21293"/>
                      </a:lnTo>
                      <a:cubicBezTo>
                        <a:pt x="157661" y="210309"/>
                        <a:pt x="387688" y="342674"/>
                        <a:pt x="653488" y="372812"/>
                      </a:cubicBezTo>
                      <a:lnTo>
                        <a:pt x="713688" y="376200"/>
                      </a:lnTo>
                      <a:lnTo>
                        <a:pt x="550282" y="450859"/>
                      </a:lnTo>
                      <a:lnTo>
                        <a:pt x="538343" y="448438"/>
                      </a:lnTo>
                      <a:cubicBezTo>
                        <a:pt x="318006" y="388238"/>
                        <a:pt x="134376" y="244107"/>
                        <a:pt x="27163" y="542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 sz="3200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1D3F16E1-9C23-47DD-A006-B973B76C67C0}"/>
                    </a:ext>
                  </a:extLst>
                </p:cNvPr>
                <p:cNvSpPr/>
                <p:nvPr/>
              </p:nvSpPr>
              <p:spPr>
                <a:xfrm>
                  <a:off x="3628846" y="831794"/>
                  <a:ext cx="732931" cy="984036"/>
                </a:xfrm>
                <a:custGeom>
                  <a:avLst/>
                  <a:gdLst>
                    <a:gd name="connsiteX0" fmla="*/ 635876 w 732931"/>
                    <a:gd name="connsiteY0" fmla="*/ 9530 h 984036"/>
                    <a:gd name="connsiteX1" fmla="*/ 645043 w 732931"/>
                    <a:gd name="connsiteY1" fmla="*/ 4766 h 984036"/>
                    <a:gd name="connsiteX2" fmla="*/ 654599 w 732931"/>
                    <a:gd name="connsiteY2" fmla="*/ 1617 h 984036"/>
                    <a:gd name="connsiteX3" fmla="*/ 664364 w 732931"/>
                    <a:gd name="connsiteY3" fmla="*/ 42 h 984036"/>
                    <a:gd name="connsiteX4" fmla="*/ 674157 w 732931"/>
                    <a:gd name="connsiteY4" fmla="*/ 0 h 984036"/>
                    <a:gd name="connsiteX5" fmla="*/ 683798 w 732931"/>
                    <a:gd name="connsiteY5" fmla="*/ 1448 h 984036"/>
                    <a:gd name="connsiteX6" fmla="*/ 693107 w 732931"/>
                    <a:gd name="connsiteY6" fmla="*/ 4347 h 984036"/>
                    <a:gd name="connsiteX7" fmla="*/ 701902 w 732931"/>
                    <a:gd name="connsiteY7" fmla="*/ 8653 h 984036"/>
                    <a:gd name="connsiteX8" fmla="*/ 710004 w 732931"/>
                    <a:gd name="connsiteY8" fmla="*/ 14327 h 984036"/>
                    <a:gd name="connsiteX9" fmla="*/ 717232 w 732931"/>
                    <a:gd name="connsiteY9" fmla="*/ 21326 h 984036"/>
                    <a:gd name="connsiteX10" fmla="*/ 723405 w 732931"/>
                    <a:gd name="connsiteY10" fmla="*/ 29609 h 984036"/>
                    <a:gd name="connsiteX11" fmla="*/ 728168 w 732931"/>
                    <a:gd name="connsiteY11" fmla="*/ 38775 h 984036"/>
                    <a:gd name="connsiteX12" fmla="*/ 731316 w 732931"/>
                    <a:gd name="connsiteY12" fmla="*/ 48331 h 984036"/>
                    <a:gd name="connsiteX13" fmla="*/ 732890 w 732931"/>
                    <a:gd name="connsiteY13" fmla="*/ 58096 h 984036"/>
                    <a:gd name="connsiteX14" fmla="*/ 732931 w 732931"/>
                    <a:gd name="connsiteY14" fmla="*/ 67890 h 984036"/>
                    <a:gd name="connsiteX15" fmla="*/ 731481 w 732931"/>
                    <a:gd name="connsiteY15" fmla="*/ 77531 h 984036"/>
                    <a:gd name="connsiteX16" fmla="*/ 728580 w 732931"/>
                    <a:gd name="connsiteY16" fmla="*/ 86839 h 984036"/>
                    <a:gd name="connsiteX17" fmla="*/ 724272 w 732931"/>
                    <a:gd name="connsiteY17" fmla="*/ 95635 h 984036"/>
                    <a:gd name="connsiteX18" fmla="*/ 718597 w 732931"/>
                    <a:gd name="connsiteY18" fmla="*/ 103737 h 984036"/>
                    <a:gd name="connsiteX19" fmla="*/ 711597 w 732931"/>
                    <a:gd name="connsiteY19" fmla="*/ 110964 h 984036"/>
                    <a:gd name="connsiteX20" fmla="*/ 703313 w 732931"/>
                    <a:gd name="connsiteY20" fmla="*/ 117137 h 984036"/>
                    <a:gd name="connsiteX21" fmla="*/ 697890 w 732931"/>
                    <a:gd name="connsiteY21" fmla="*/ 120541 h 984036"/>
                    <a:gd name="connsiteX22" fmla="*/ 692480 w 732931"/>
                    <a:gd name="connsiteY22" fmla="*/ 123932 h 984036"/>
                    <a:gd name="connsiteX23" fmla="*/ 687057 w 732931"/>
                    <a:gd name="connsiteY23" fmla="*/ 127335 h 984036"/>
                    <a:gd name="connsiteX24" fmla="*/ 681660 w 732931"/>
                    <a:gd name="connsiteY24" fmla="*/ 130714 h 984036"/>
                    <a:gd name="connsiteX25" fmla="*/ 676250 w 732931"/>
                    <a:gd name="connsiteY25" fmla="*/ 134105 h 984036"/>
                    <a:gd name="connsiteX26" fmla="*/ 670865 w 732931"/>
                    <a:gd name="connsiteY26" fmla="*/ 137495 h 984036"/>
                    <a:gd name="connsiteX27" fmla="*/ 665468 w 732931"/>
                    <a:gd name="connsiteY27" fmla="*/ 140886 h 984036"/>
                    <a:gd name="connsiteX28" fmla="*/ 660095 w 732931"/>
                    <a:gd name="connsiteY28" fmla="*/ 144265 h 984036"/>
                    <a:gd name="connsiteX29" fmla="*/ 654711 w 732931"/>
                    <a:gd name="connsiteY29" fmla="*/ 147655 h 984036"/>
                    <a:gd name="connsiteX30" fmla="*/ 649351 w 732931"/>
                    <a:gd name="connsiteY30" fmla="*/ 151046 h 984036"/>
                    <a:gd name="connsiteX31" fmla="*/ 643992 w 732931"/>
                    <a:gd name="connsiteY31" fmla="*/ 154424 h 984036"/>
                    <a:gd name="connsiteX32" fmla="*/ 638645 w 732931"/>
                    <a:gd name="connsiteY32" fmla="*/ 157803 h 984036"/>
                    <a:gd name="connsiteX33" fmla="*/ 633311 w 732931"/>
                    <a:gd name="connsiteY33" fmla="*/ 161194 h 984036"/>
                    <a:gd name="connsiteX34" fmla="*/ 627977 w 732931"/>
                    <a:gd name="connsiteY34" fmla="*/ 164572 h 984036"/>
                    <a:gd name="connsiteX35" fmla="*/ 622656 w 732931"/>
                    <a:gd name="connsiteY35" fmla="*/ 167963 h 984036"/>
                    <a:gd name="connsiteX36" fmla="*/ 617347 w 732931"/>
                    <a:gd name="connsiteY36" fmla="*/ 171341 h 984036"/>
                    <a:gd name="connsiteX37" fmla="*/ 612064 w 732931"/>
                    <a:gd name="connsiteY37" fmla="*/ 174732 h 984036"/>
                    <a:gd name="connsiteX38" fmla="*/ 606781 w 732931"/>
                    <a:gd name="connsiteY38" fmla="*/ 178110 h 984036"/>
                    <a:gd name="connsiteX39" fmla="*/ 601510 w 732931"/>
                    <a:gd name="connsiteY39" fmla="*/ 181501 h 984036"/>
                    <a:gd name="connsiteX40" fmla="*/ 596252 w 732931"/>
                    <a:gd name="connsiteY40" fmla="*/ 184879 h 984036"/>
                    <a:gd name="connsiteX41" fmla="*/ 591007 w 732931"/>
                    <a:gd name="connsiteY41" fmla="*/ 188270 h 984036"/>
                    <a:gd name="connsiteX42" fmla="*/ 585788 w 732931"/>
                    <a:gd name="connsiteY42" fmla="*/ 191661 h 984036"/>
                    <a:gd name="connsiteX43" fmla="*/ 580568 w 732931"/>
                    <a:gd name="connsiteY43" fmla="*/ 195052 h 984036"/>
                    <a:gd name="connsiteX44" fmla="*/ 575374 w 732931"/>
                    <a:gd name="connsiteY44" fmla="*/ 198443 h 984036"/>
                    <a:gd name="connsiteX45" fmla="*/ 570192 w 732931"/>
                    <a:gd name="connsiteY45" fmla="*/ 201834 h 984036"/>
                    <a:gd name="connsiteX46" fmla="*/ 565023 w 732931"/>
                    <a:gd name="connsiteY46" fmla="*/ 205224 h 984036"/>
                    <a:gd name="connsiteX47" fmla="*/ 559880 w 732931"/>
                    <a:gd name="connsiteY47" fmla="*/ 208628 h 984036"/>
                    <a:gd name="connsiteX48" fmla="*/ 554749 w 732931"/>
                    <a:gd name="connsiteY48" fmla="*/ 212032 h 984036"/>
                    <a:gd name="connsiteX49" fmla="*/ 549631 w 732931"/>
                    <a:gd name="connsiteY49" fmla="*/ 215423 h 984036"/>
                    <a:gd name="connsiteX50" fmla="*/ 544538 w 732931"/>
                    <a:gd name="connsiteY50" fmla="*/ 218826 h 984036"/>
                    <a:gd name="connsiteX51" fmla="*/ 539458 w 732931"/>
                    <a:gd name="connsiteY51" fmla="*/ 222243 h 984036"/>
                    <a:gd name="connsiteX52" fmla="*/ 534404 w 732931"/>
                    <a:gd name="connsiteY52" fmla="*/ 225646 h 984036"/>
                    <a:gd name="connsiteX53" fmla="*/ 529374 w 732931"/>
                    <a:gd name="connsiteY53" fmla="*/ 229062 h 984036"/>
                    <a:gd name="connsiteX54" fmla="*/ 524358 w 732931"/>
                    <a:gd name="connsiteY54" fmla="*/ 232466 h 984036"/>
                    <a:gd name="connsiteX55" fmla="*/ 519367 w 732931"/>
                    <a:gd name="connsiteY55" fmla="*/ 235882 h 984036"/>
                    <a:gd name="connsiteX56" fmla="*/ 514388 w 732931"/>
                    <a:gd name="connsiteY56" fmla="*/ 239311 h 984036"/>
                    <a:gd name="connsiteX57" fmla="*/ 509435 w 732931"/>
                    <a:gd name="connsiteY57" fmla="*/ 242728 h 984036"/>
                    <a:gd name="connsiteX58" fmla="*/ 504508 w 732931"/>
                    <a:gd name="connsiteY58" fmla="*/ 246157 h 984036"/>
                    <a:gd name="connsiteX59" fmla="*/ 499606 w 732931"/>
                    <a:gd name="connsiteY59" fmla="*/ 249586 h 984036"/>
                    <a:gd name="connsiteX60" fmla="*/ 494729 w 732931"/>
                    <a:gd name="connsiteY60" fmla="*/ 253015 h 984036"/>
                    <a:gd name="connsiteX61" fmla="*/ 489877 w 732931"/>
                    <a:gd name="connsiteY61" fmla="*/ 256456 h 984036"/>
                    <a:gd name="connsiteX62" fmla="*/ 485039 w 732931"/>
                    <a:gd name="connsiteY62" fmla="*/ 259898 h 984036"/>
                    <a:gd name="connsiteX63" fmla="*/ 480238 w 732931"/>
                    <a:gd name="connsiteY63" fmla="*/ 263340 h 984036"/>
                    <a:gd name="connsiteX64" fmla="*/ 475463 w 732931"/>
                    <a:gd name="connsiteY64" fmla="*/ 266781 h 984036"/>
                    <a:gd name="connsiteX65" fmla="*/ 470700 w 732931"/>
                    <a:gd name="connsiteY65" fmla="*/ 270236 h 984036"/>
                    <a:gd name="connsiteX66" fmla="*/ 465976 w 732931"/>
                    <a:gd name="connsiteY66" fmla="*/ 273690 h 984036"/>
                    <a:gd name="connsiteX67" fmla="*/ 461277 w 732931"/>
                    <a:gd name="connsiteY67" fmla="*/ 277157 h 984036"/>
                    <a:gd name="connsiteX68" fmla="*/ 456603 w 732931"/>
                    <a:gd name="connsiteY68" fmla="*/ 280624 h 984036"/>
                    <a:gd name="connsiteX69" fmla="*/ 451968 w 732931"/>
                    <a:gd name="connsiteY69" fmla="*/ 284091 h 984036"/>
                    <a:gd name="connsiteX70" fmla="*/ 447358 w 732931"/>
                    <a:gd name="connsiteY70" fmla="*/ 287571 h 984036"/>
                    <a:gd name="connsiteX71" fmla="*/ 442773 w 732931"/>
                    <a:gd name="connsiteY71" fmla="*/ 291038 h 984036"/>
                    <a:gd name="connsiteX72" fmla="*/ 438214 w 732931"/>
                    <a:gd name="connsiteY72" fmla="*/ 294531 h 984036"/>
                    <a:gd name="connsiteX73" fmla="*/ 433693 w 732931"/>
                    <a:gd name="connsiteY73" fmla="*/ 298011 h 984036"/>
                    <a:gd name="connsiteX74" fmla="*/ 429197 w 732931"/>
                    <a:gd name="connsiteY74" fmla="*/ 301516 h 984036"/>
                    <a:gd name="connsiteX75" fmla="*/ 424739 w 732931"/>
                    <a:gd name="connsiteY75" fmla="*/ 305008 h 984036"/>
                    <a:gd name="connsiteX76" fmla="*/ 420319 w 732931"/>
                    <a:gd name="connsiteY76" fmla="*/ 308501 h 984036"/>
                    <a:gd name="connsiteX77" fmla="*/ 415925 w 732931"/>
                    <a:gd name="connsiteY77" fmla="*/ 312019 h 984036"/>
                    <a:gd name="connsiteX78" fmla="*/ 411556 w 732931"/>
                    <a:gd name="connsiteY78" fmla="*/ 315524 h 984036"/>
                    <a:gd name="connsiteX79" fmla="*/ 407226 w 732931"/>
                    <a:gd name="connsiteY79" fmla="*/ 319042 h 984036"/>
                    <a:gd name="connsiteX80" fmla="*/ 402946 w 732931"/>
                    <a:gd name="connsiteY80" fmla="*/ 322572 h 984036"/>
                    <a:gd name="connsiteX81" fmla="*/ 398678 w 732931"/>
                    <a:gd name="connsiteY81" fmla="*/ 326090 h 984036"/>
                    <a:gd name="connsiteX82" fmla="*/ 394462 w 732931"/>
                    <a:gd name="connsiteY82" fmla="*/ 329634 h 984036"/>
                    <a:gd name="connsiteX83" fmla="*/ 390271 w 732931"/>
                    <a:gd name="connsiteY83" fmla="*/ 333164 h 984036"/>
                    <a:gd name="connsiteX84" fmla="*/ 386118 w 732931"/>
                    <a:gd name="connsiteY84" fmla="*/ 336708 h 984036"/>
                    <a:gd name="connsiteX85" fmla="*/ 382004 w 732931"/>
                    <a:gd name="connsiteY85" fmla="*/ 340264 h 984036"/>
                    <a:gd name="connsiteX86" fmla="*/ 377927 w 732931"/>
                    <a:gd name="connsiteY86" fmla="*/ 343820 h 984036"/>
                    <a:gd name="connsiteX87" fmla="*/ 373888 w 732931"/>
                    <a:gd name="connsiteY87" fmla="*/ 347376 h 984036"/>
                    <a:gd name="connsiteX88" fmla="*/ 369888 w 732931"/>
                    <a:gd name="connsiteY88" fmla="*/ 350944 h 984036"/>
                    <a:gd name="connsiteX89" fmla="*/ 365925 w 732931"/>
                    <a:gd name="connsiteY89" fmla="*/ 354513 h 984036"/>
                    <a:gd name="connsiteX90" fmla="*/ 362001 w 732931"/>
                    <a:gd name="connsiteY90" fmla="*/ 358094 h 984036"/>
                    <a:gd name="connsiteX91" fmla="*/ 358115 w 732931"/>
                    <a:gd name="connsiteY91" fmla="*/ 361676 h 984036"/>
                    <a:gd name="connsiteX92" fmla="*/ 354267 w 732931"/>
                    <a:gd name="connsiteY92" fmla="*/ 365257 h 984036"/>
                    <a:gd name="connsiteX93" fmla="*/ 350469 w 732931"/>
                    <a:gd name="connsiteY93" fmla="*/ 368851 h 984036"/>
                    <a:gd name="connsiteX94" fmla="*/ 346698 w 732931"/>
                    <a:gd name="connsiteY94" fmla="*/ 372458 h 984036"/>
                    <a:gd name="connsiteX95" fmla="*/ 342989 w 732931"/>
                    <a:gd name="connsiteY95" fmla="*/ 376052 h 984036"/>
                    <a:gd name="connsiteX96" fmla="*/ 339306 w 732931"/>
                    <a:gd name="connsiteY96" fmla="*/ 379672 h 984036"/>
                    <a:gd name="connsiteX97" fmla="*/ 335674 w 732931"/>
                    <a:gd name="connsiteY97" fmla="*/ 383291 h 984036"/>
                    <a:gd name="connsiteX98" fmla="*/ 332080 w 732931"/>
                    <a:gd name="connsiteY98" fmla="*/ 386911 h 984036"/>
                    <a:gd name="connsiteX99" fmla="*/ 328524 w 732931"/>
                    <a:gd name="connsiteY99" fmla="*/ 390530 h 984036"/>
                    <a:gd name="connsiteX100" fmla="*/ 325019 w 732931"/>
                    <a:gd name="connsiteY100" fmla="*/ 394162 h 984036"/>
                    <a:gd name="connsiteX101" fmla="*/ 321564 w 732931"/>
                    <a:gd name="connsiteY101" fmla="*/ 397807 h 984036"/>
                    <a:gd name="connsiteX102" fmla="*/ 318148 w 732931"/>
                    <a:gd name="connsiteY102" fmla="*/ 401452 h 984036"/>
                    <a:gd name="connsiteX103" fmla="*/ 314770 w 732931"/>
                    <a:gd name="connsiteY103" fmla="*/ 405097 h 984036"/>
                    <a:gd name="connsiteX104" fmla="*/ 311442 w 732931"/>
                    <a:gd name="connsiteY104" fmla="*/ 408755 h 984036"/>
                    <a:gd name="connsiteX105" fmla="*/ 308166 w 732931"/>
                    <a:gd name="connsiteY105" fmla="*/ 412425 h 984036"/>
                    <a:gd name="connsiteX106" fmla="*/ 304927 w 732931"/>
                    <a:gd name="connsiteY106" fmla="*/ 416083 h 984036"/>
                    <a:gd name="connsiteX107" fmla="*/ 301739 w 732931"/>
                    <a:gd name="connsiteY107" fmla="*/ 419766 h 984036"/>
                    <a:gd name="connsiteX108" fmla="*/ 298602 w 732931"/>
                    <a:gd name="connsiteY108" fmla="*/ 423436 h 984036"/>
                    <a:gd name="connsiteX109" fmla="*/ 295504 w 732931"/>
                    <a:gd name="connsiteY109" fmla="*/ 427119 h 984036"/>
                    <a:gd name="connsiteX110" fmla="*/ 292456 w 732931"/>
                    <a:gd name="connsiteY110" fmla="*/ 430815 h 984036"/>
                    <a:gd name="connsiteX111" fmla="*/ 289459 w 732931"/>
                    <a:gd name="connsiteY111" fmla="*/ 434510 h 984036"/>
                    <a:gd name="connsiteX112" fmla="*/ 286512 w 732931"/>
                    <a:gd name="connsiteY112" fmla="*/ 438219 h 984036"/>
                    <a:gd name="connsiteX113" fmla="*/ 283617 w 732931"/>
                    <a:gd name="connsiteY113" fmla="*/ 441914 h 984036"/>
                    <a:gd name="connsiteX114" fmla="*/ 280759 w 732931"/>
                    <a:gd name="connsiteY114" fmla="*/ 445635 h 984036"/>
                    <a:gd name="connsiteX115" fmla="*/ 277953 w 732931"/>
                    <a:gd name="connsiteY115" fmla="*/ 449344 h 984036"/>
                    <a:gd name="connsiteX116" fmla="*/ 275209 w 732931"/>
                    <a:gd name="connsiteY116" fmla="*/ 453078 h 984036"/>
                    <a:gd name="connsiteX117" fmla="*/ 272504 w 732931"/>
                    <a:gd name="connsiteY117" fmla="*/ 456799 h 984036"/>
                    <a:gd name="connsiteX118" fmla="*/ 269850 w 732931"/>
                    <a:gd name="connsiteY118" fmla="*/ 460545 h 984036"/>
                    <a:gd name="connsiteX119" fmla="*/ 264516 w 732931"/>
                    <a:gd name="connsiteY119" fmla="*/ 468292 h 984036"/>
                    <a:gd name="connsiteX120" fmla="*/ 261811 w 732931"/>
                    <a:gd name="connsiteY120" fmla="*/ 472331 h 984036"/>
                    <a:gd name="connsiteX121" fmla="*/ 259042 w 732931"/>
                    <a:gd name="connsiteY121" fmla="*/ 476484 h 984036"/>
                    <a:gd name="connsiteX122" fmla="*/ 256274 w 732931"/>
                    <a:gd name="connsiteY122" fmla="*/ 480675 h 984036"/>
                    <a:gd name="connsiteX123" fmla="*/ 253518 w 732931"/>
                    <a:gd name="connsiteY123" fmla="*/ 484891 h 984036"/>
                    <a:gd name="connsiteX124" fmla="*/ 250749 w 732931"/>
                    <a:gd name="connsiteY124" fmla="*/ 489146 h 984036"/>
                    <a:gd name="connsiteX125" fmla="*/ 247993 w 732931"/>
                    <a:gd name="connsiteY125" fmla="*/ 493438 h 984036"/>
                    <a:gd name="connsiteX126" fmla="*/ 245225 w 732931"/>
                    <a:gd name="connsiteY126" fmla="*/ 497756 h 984036"/>
                    <a:gd name="connsiteX127" fmla="*/ 242469 w 732931"/>
                    <a:gd name="connsiteY127" fmla="*/ 502112 h 984036"/>
                    <a:gd name="connsiteX128" fmla="*/ 239725 w 732931"/>
                    <a:gd name="connsiteY128" fmla="*/ 506481 h 984036"/>
                    <a:gd name="connsiteX129" fmla="*/ 236982 w 732931"/>
                    <a:gd name="connsiteY129" fmla="*/ 510901 h 984036"/>
                    <a:gd name="connsiteX130" fmla="*/ 234252 w 732931"/>
                    <a:gd name="connsiteY130" fmla="*/ 515320 h 984036"/>
                    <a:gd name="connsiteX131" fmla="*/ 231521 w 732931"/>
                    <a:gd name="connsiteY131" fmla="*/ 519791 h 984036"/>
                    <a:gd name="connsiteX132" fmla="*/ 228816 w 732931"/>
                    <a:gd name="connsiteY132" fmla="*/ 524274 h 984036"/>
                    <a:gd name="connsiteX133" fmla="*/ 226111 w 732931"/>
                    <a:gd name="connsiteY133" fmla="*/ 528770 h 984036"/>
                    <a:gd name="connsiteX134" fmla="*/ 223419 w 732931"/>
                    <a:gd name="connsiteY134" fmla="*/ 533304 h 984036"/>
                    <a:gd name="connsiteX135" fmla="*/ 220739 w 732931"/>
                    <a:gd name="connsiteY135" fmla="*/ 537876 h 984036"/>
                    <a:gd name="connsiteX136" fmla="*/ 218084 w 732931"/>
                    <a:gd name="connsiteY136" fmla="*/ 542435 h 984036"/>
                    <a:gd name="connsiteX137" fmla="*/ 215443 w 732931"/>
                    <a:gd name="connsiteY137" fmla="*/ 547032 h 984036"/>
                    <a:gd name="connsiteX138" fmla="*/ 212801 w 732931"/>
                    <a:gd name="connsiteY138" fmla="*/ 551655 h 984036"/>
                    <a:gd name="connsiteX139" fmla="*/ 210198 w 732931"/>
                    <a:gd name="connsiteY139" fmla="*/ 556278 h 984036"/>
                    <a:gd name="connsiteX140" fmla="*/ 207620 w 732931"/>
                    <a:gd name="connsiteY140" fmla="*/ 560926 h 984036"/>
                    <a:gd name="connsiteX141" fmla="*/ 205042 w 732931"/>
                    <a:gd name="connsiteY141" fmla="*/ 565600 h 984036"/>
                    <a:gd name="connsiteX142" fmla="*/ 202502 w 732931"/>
                    <a:gd name="connsiteY142" fmla="*/ 570286 h 984036"/>
                    <a:gd name="connsiteX143" fmla="*/ 199974 w 732931"/>
                    <a:gd name="connsiteY143" fmla="*/ 574972 h 984036"/>
                    <a:gd name="connsiteX144" fmla="*/ 197485 w 732931"/>
                    <a:gd name="connsiteY144" fmla="*/ 579697 h 984036"/>
                    <a:gd name="connsiteX145" fmla="*/ 195009 w 732931"/>
                    <a:gd name="connsiteY145" fmla="*/ 584408 h 984036"/>
                    <a:gd name="connsiteX146" fmla="*/ 192558 w 732931"/>
                    <a:gd name="connsiteY146" fmla="*/ 589146 h 984036"/>
                    <a:gd name="connsiteX147" fmla="*/ 190145 w 732931"/>
                    <a:gd name="connsiteY147" fmla="*/ 593883 h 984036"/>
                    <a:gd name="connsiteX148" fmla="*/ 187757 w 732931"/>
                    <a:gd name="connsiteY148" fmla="*/ 598632 h 984036"/>
                    <a:gd name="connsiteX149" fmla="*/ 185407 w 732931"/>
                    <a:gd name="connsiteY149" fmla="*/ 603395 h 984036"/>
                    <a:gd name="connsiteX150" fmla="*/ 183071 w 732931"/>
                    <a:gd name="connsiteY150" fmla="*/ 608157 h 984036"/>
                    <a:gd name="connsiteX151" fmla="*/ 180785 w 732931"/>
                    <a:gd name="connsiteY151" fmla="*/ 612933 h 984036"/>
                    <a:gd name="connsiteX152" fmla="*/ 178524 w 732931"/>
                    <a:gd name="connsiteY152" fmla="*/ 617708 h 984036"/>
                    <a:gd name="connsiteX153" fmla="*/ 176302 w 732931"/>
                    <a:gd name="connsiteY153" fmla="*/ 622483 h 984036"/>
                    <a:gd name="connsiteX154" fmla="*/ 174105 w 732931"/>
                    <a:gd name="connsiteY154" fmla="*/ 627271 h 984036"/>
                    <a:gd name="connsiteX155" fmla="*/ 171958 w 732931"/>
                    <a:gd name="connsiteY155" fmla="*/ 632046 h 984036"/>
                    <a:gd name="connsiteX156" fmla="*/ 169837 w 732931"/>
                    <a:gd name="connsiteY156" fmla="*/ 636834 h 984036"/>
                    <a:gd name="connsiteX157" fmla="*/ 167767 w 732931"/>
                    <a:gd name="connsiteY157" fmla="*/ 641609 h 984036"/>
                    <a:gd name="connsiteX158" fmla="*/ 165723 w 732931"/>
                    <a:gd name="connsiteY158" fmla="*/ 646397 h 984036"/>
                    <a:gd name="connsiteX159" fmla="*/ 163728 w 732931"/>
                    <a:gd name="connsiteY159" fmla="*/ 651172 h 984036"/>
                    <a:gd name="connsiteX160" fmla="*/ 161786 w 732931"/>
                    <a:gd name="connsiteY160" fmla="*/ 655947 h 984036"/>
                    <a:gd name="connsiteX161" fmla="*/ 159868 w 732931"/>
                    <a:gd name="connsiteY161" fmla="*/ 660710 h 984036"/>
                    <a:gd name="connsiteX162" fmla="*/ 158001 w 732931"/>
                    <a:gd name="connsiteY162" fmla="*/ 665472 h 984036"/>
                    <a:gd name="connsiteX163" fmla="*/ 156185 w 732931"/>
                    <a:gd name="connsiteY163" fmla="*/ 670222 h 984036"/>
                    <a:gd name="connsiteX164" fmla="*/ 154419 w 732931"/>
                    <a:gd name="connsiteY164" fmla="*/ 674959 h 984036"/>
                    <a:gd name="connsiteX165" fmla="*/ 152692 w 732931"/>
                    <a:gd name="connsiteY165" fmla="*/ 679696 h 984036"/>
                    <a:gd name="connsiteX166" fmla="*/ 151016 w 732931"/>
                    <a:gd name="connsiteY166" fmla="*/ 684408 h 984036"/>
                    <a:gd name="connsiteX167" fmla="*/ 149390 w 732931"/>
                    <a:gd name="connsiteY167" fmla="*/ 689120 h 984036"/>
                    <a:gd name="connsiteX168" fmla="*/ 147816 w 732931"/>
                    <a:gd name="connsiteY168" fmla="*/ 693806 h 984036"/>
                    <a:gd name="connsiteX169" fmla="*/ 146292 w 732931"/>
                    <a:gd name="connsiteY169" fmla="*/ 698493 h 984036"/>
                    <a:gd name="connsiteX170" fmla="*/ 144818 w 732931"/>
                    <a:gd name="connsiteY170" fmla="*/ 703141 h 984036"/>
                    <a:gd name="connsiteX171" fmla="*/ 143396 w 732931"/>
                    <a:gd name="connsiteY171" fmla="*/ 707789 h 984036"/>
                    <a:gd name="connsiteX172" fmla="*/ 142024 w 732931"/>
                    <a:gd name="connsiteY172" fmla="*/ 712412 h 984036"/>
                    <a:gd name="connsiteX173" fmla="*/ 140716 w 732931"/>
                    <a:gd name="connsiteY173" fmla="*/ 717009 h 984036"/>
                    <a:gd name="connsiteX174" fmla="*/ 139459 w 732931"/>
                    <a:gd name="connsiteY174" fmla="*/ 721581 h 984036"/>
                    <a:gd name="connsiteX175" fmla="*/ 138265 w 732931"/>
                    <a:gd name="connsiteY175" fmla="*/ 726140 h 984036"/>
                    <a:gd name="connsiteX176" fmla="*/ 137122 w 732931"/>
                    <a:gd name="connsiteY176" fmla="*/ 730674 h 984036"/>
                    <a:gd name="connsiteX177" fmla="*/ 136043 w 732931"/>
                    <a:gd name="connsiteY177" fmla="*/ 735183 h 984036"/>
                    <a:gd name="connsiteX178" fmla="*/ 135014 w 732931"/>
                    <a:gd name="connsiteY178" fmla="*/ 739653 h 984036"/>
                    <a:gd name="connsiteX179" fmla="*/ 134049 w 732931"/>
                    <a:gd name="connsiteY179" fmla="*/ 744098 h 984036"/>
                    <a:gd name="connsiteX180" fmla="*/ 133147 w 732931"/>
                    <a:gd name="connsiteY180" fmla="*/ 748518 h 984036"/>
                    <a:gd name="connsiteX181" fmla="*/ 132296 w 732931"/>
                    <a:gd name="connsiteY181" fmla="*/ 752912 h 984036"/>
                    <a:gd name="connsiteX182" fmla="*/ 131509 w 732931"/>
                    <a:gd name="connsiteY182" fmla="*/ 757255 h 984036"/>
                    <a:gd name="connsiteX183" fmla="*/ 130785 w 732931"/>
                    <a:gd name="connsiteY183" fmla="*/ 761573 h 984036"/>
                    <a:gd name="connsiteX184" fmla="*/ 130124 w 732931"/>
                    <a:gd name="connsiteY184" fmla="*/ 765866 h 984036"/>
                    <a:gd name="connsiteX185" fmla="*/ 129527 w 732931"/>
                    <a:gd name="connsiteY185" fmla="*/ 770108 h 984036"/>
                    <a:gd name="connsiteX186" fmla="*/ 128994 w 732931"/>
                    <a:gd name="connsiteY186" fmla="*/ 774311 h 984036"/>
                    <a:gd name="connsiteX187" fmla="*/ 128524 w 732931"/>
                    <a:gd name="connsiteY187" fmla="*/ 778490 h 984036"/>
                    <a:gd name="connsiteX188" fmla="*/ 128118 w 732931"/>
                    <a:gd name="connsiteY188" fmla="*/ 782617 h 984036"/>
                    <a:gd name="connsiteX189" fmla="*/ 127762 w 732931"/>
                    <a:gd name="connsiteY189" fmla="*/ 786707 h 984036"/>
                    <a:gd name="connsiteX190" fmla="*/ 127483 w 732931"/>
                    <a:gd name="connsiteY190" fmla="*/ 790745 h 984036"/>
                    <a:gd name="connsiteX191" fmla="*/ 127267 w 732931"/>
                    <a:gd name="connsiteY191" fmla="*/ 794746 h 984036"/>
                    <a:gd name="connsiteX192" fmla="*/ 127114 w 732931"/>
                    <a:gd name="connsiteY192" fmla="*/ 798708 h 984036"/>
                    <a:gd name="connsiteX193" fmla="*/ 127026 w 732931"/>
                    <a:gd name="connsiteY193" fmla="*/ 802620 h 984036"/>
                    <a:gd name="connsiteX194" fmla="*/ 126987 w 732931"/>
                    <a:gd name="connsiteY194" fmla="*/ 806481 h 984036"/>
                    <a:gd name="connsiteX195" fmla="*/ 127026 w 732931"/>
                    <a:gd name="connsiteY195" fmla="*/ 810291 h 984036"/>
                    <a:gd name="connsiteX196" fmla="*/ 127127 w 732931"/>
                    <a:gd name="connsiteY196" fmla="*/ 814063 h 984036"/>
                    <a:gd name="connsiteX197" fmla="*/ 127292 w 732931"/>
                    <a:gd name="connsiteY197" fmla="*/ 817784 h 984036"/>
                    <a:gd name="connsiteX198" fmla="*/ 127521 w 732931"/>
                    <a:gd name="connsiteY198" fmla="*/ 821454 h 984036"/>
                    <a:gd name="connsiteX199" fmla="*/ 127813 w 732931"/>
                    <a:gd name="connsiteY199" fmla="*/ 825073 h 984036"/>
                    <a:gd name="connsiteX200" fmla="*/ 128169 w 732931"/>
                    <a:gd name="connsiteY200" fmla="*/ 828642 h 984036"/>
                    <a:gd name="connsiteX201" fmla="*/ 128575 w 732931"/>
                    <a:gd name="connsiteY201" fmla="*/ 832160 h 984036"/>
                    <a:gd name="connsiteX202" fmla="*/ 129058 w 732931"/>
                    <a:gd name="connsiteY202" fmla="*/ 835627 h 984036"/>
                    <a:gd name="connsiteX203" fmla="*/ 129591 w 732931"/>
                    <a:gd name="connsiteY203" fmla="*/ 839043 h 984036"/>
                    <a:gd name="connsiteX204" fmla="*/ 130201 w 732931"/>
                    <a:gd name="connsiteY204" fmla="*/ 842422 h 984036"/>
                    <a:gd name="connsiteX205" fmla="*/ 130861 w 732931"/>
                    <a:gd name="connsiteY205" fmla="*/ 845736 h 984036"/>
                    <a:gd name="connsiteX206" fmla="*/ 131585 w 732931"/>
                    <a:gd name="connsiteY206" fmla="*/ 849000 h 984036"/>
                    <a:gd name="connsiteX207" fmla="*/ 132372 w 732931"/>
                    <a:gd name="connsiteY207" fmla="*/ 852226 h 984036"/>
                    <a:gd name="connsiteX208" fmla="*/ 133223 w 732931"/>
                    <a:gd name="connsiteY208" fmla="*/ 855401 h 984036"/>
                    <a:gd name="connsiteX209" fmla="*/ 134138 w 732931"/>
                    <a:gd name="connsiteY209" fmla="*/ 858538 h 984036"/>
                    <a:gd name="connsiteX210" fmla="*/ 135103 w 732931"/>
                    <a:gd name="connsiteY210" fmla="*/ 861611 h 984036"/>
                    <a:gd name="connsiteX211" fmla="*/ 136144 w 732931"/>
                    <a:gd name="connsiteY211" fmla="*/ 864659 h 984036"/>
                    <a:gd name="connsiteX212" fmla="*/ 137236 w 732931"/>
                    <a:gd name="connsiteY212" fmla="*/ 867657 h 984036"/>
                    <a:gd name="connsiteX213" fmla="*/ 138392 w 732931"/>
                    <a:gd name="connsiteY213" fmla="*/ 870616 h 984036"/>
                    <a:gd name="connsiteX214" fmla="*/ 139624 w 732931"/>
                    <a:gd name="connsiteY214" fmla="*/ 873537 h 984036"/>
                    <a:gd name="connsiteX215" fmla="*/ 140919 w 732931"/>
                    <a:gd name="connsiteY215" fmla="*/ 876420 h 984036"/>
                    <a:gd name="connsiteX216" fmla="*/ 142291 w 732931"/>
                    <a:gd name="connsiteY216" fmla="*/ 879277 h 984036"/>
                    <a:gd name="connsiteX217" fmla="*/ 143713 w 732931"/>
                    <a:gd name="connsiteY217" fmla="*/ 882071 h 984036"/>
                    <a:gd name="connsiteX218" fmla="*/ 147193 w 732931"/>
                    <a:gd name="connsiteY218" fmla="*/ 888294 h 984036"/>
                    <a:gd name="connsiteX219" fmla="*/ 154691 w 732931"/>
                    <a:gd name="connsiteY219" fmla="*/ 907182 h 984036"/>
                    <a:gd name="connsiteX220" fmla="*/ 155877 w 732931"/>
                    <a:gd name="connsiteY220" fmla="*/ 926770 h 984036"/>
                    <a:gd name="connsiteX221" fmla="*/ 151114 w 732931"/>
                    <a:gd name="connsiteY221" fmla="*/ 945619 h 984036"/>
                    <a:gd name="connsiteX222" fmla="*/ 140766 w 732931"/>
                    <a:gd name="connsiteY222" fmla="*/ 962292 h 984036"/>
                    <a:gd name="connsiteX223" fmla="*/ 125197 w 732931"/>
                    <a:gd name="connsiteY223" fmla="*/ 975352 h 984036"/>
                    <a:gd name="connsiteX224" fmla="*/ 106309 w 732931"/>
                    <a:gd name="connsiteY224" fmla="*/ 982850 h 984036"/>
                    <a:gd name="connsiteX225" fmla="*/ 86721 w 732931"/>
                    <a:gd name="connsiteY225" fmla="*/ 984036 h 984036"/>
                    <a:gd name="connsiteX226" fmla="*/ 67872 w 732931"/>
                    <a:gd name="connsiteY226" fmla="*/ 979274 h 984036"/>
                    <a:gd name="connsiteX227" fmla="*/ 51199 w 732931"/>
                    <a:gd name="connsiteY227" fmla="*/ 968926 h 984036"/>
                    <a:gd name="connsiteX228" fmla="*/ 38138 w 732931"/>
                    <a:gd name="connsiteY228" fmla="*/ 953356 h 984036"/>
                    <a:gd name="connsiteX229" fmla="*/ 32309 w 732931"/>
                    <a:gd name="connsiteY229" fmla="*/ 943069 h 984036"/>
                    <a:gd name="connsiteX230" fmla="*/ 29413 w 732931"/>
                    <a:gd name="connsiteY230" fmla="*/ 937481 h 984036"/>
                    <a:gd name="connsiteX231" fmla="*/ 26670 w 732931"/>
                    <a:gd name="connsiteY231" fmla="*/ 931880 h 984036"/>
                    <a:gd name="connsiteX232" fmla="*/ 24067 w 732931"/>
                    <a:gd name="connsiteY232" fmla="*/ 926216 h 984036"/>
                    <a:gd name="connsiteX233" fmla="*/ 21615 w 732931"/>
                    <a:gd name="connsiteY233" fmla="*/ 920514 h 984036"/>
                    <a:gd name="connsiteX234" fmla="*/ 19304 w 732931"/>
                    <a:gd name="connsiteY234" fmla="*/ 914773 h 984036"/>
                    <a:gd name="connsiteX235" fmla="*/ 17132 w 732931"/>
                    <a:gd name="connsiteY235" fmla="*/ 908995 h 984036"/>
                    <a:gd name="connsiteX236" fmla="*/ 15100 w 732931"/>
                    <a:gd name="connsiteY236" fmla="*/ 903191 h 984036"/>
                    <a:gd name="connsiteX237" fmla="*/ 13208 w 732931"/>
                    <a:gd name="connsiteY237" fmla="*/ 897336 h 984036"/>
                    <a:gd name="connsiteX238" fmla="*/ 11456 w 732931"/>
                    <a:gd name="connsiteY238" fmla="*/ 891494 h 984036"/>
                    <a:gd name="connsiteX239" fmla="*/ 9830 w 732931"/>
                    <a:gd name="connsiteY239" fmla="*/ 885589 h 984036"/>
                    <a:gd name="connsiteX240" fmla="*/ 8344 w 732931"/>
                    <a:gd name="connsiteY240" fmla="*/ 879696 h 984036"/>
                    <a:gd name="connsiteX241" fmla="*/ 6985 w 732931"/>
                    <a:gd name="connsiteY241" fmla="*/ 873765 h 984036"/>
                    <a:gd name="connsiteX242" fmla="*/ 5766 w 732931"/>
                    <a:gd name="connsiteY242" fmla="*/ 867822 h 984036"/>
                    <a:gd name="connsiteX243" fmla="*/ 4661 w 732931"/>
                    <a:gd name="connsiteY243" fmla="*/ 861865 h 984036"/>
                    <a:gd name="connsiteX244" fmla="*/ 3683 w 732931"/>
                    <a:gd name="connsiteY244" fmla="*/ 855909 h 984036"/>
                    <a:gd name="connsiteX245" fmla="*/ 2832 w 732931"/>
                    <a:gd name="connsiteY245" fmla="*/ 849927 h 984036"/>
                    <a:gd name="connsiteX246" fmla="*/ 2083 w 732931"/>
                    <a:gd name="connsiteY246" fmla="*/ 843946 h 984036"/>
                    <a:gd name="connsiteX247" fmla="*/ 1461 w 732931"/>
                    <a:gd name="connsiteY247" fmla="*/ 837977 h 984036"/>
                    <a:gd name="connsiteX248" fmla="*/ 953 w 732931"/>
                    <a:gd name="connsiteY248" fmla="*/ 831982 h 984036"/>
                    <a:gd name="connsiteX249" fmla="*/ 559 w 732931"/>
                    <a:gd name="connsiteY249" fmla="*/ 825988 h 984036"/>
                    <a:gd name="connsiteX250" fmla="*/ 267 w 732931"/>
                    <a:gd name="connsiteY250" fmla="*/ 819993 h 984036"/>
                    <a:gd name="connsiteX251" fmla="*/ 89 w 732931"/>
                    <a:gd name="connsiteY251" fmla="*/ 813999 h 984036"/>
                    <a:gd name="connsiteX252" fmla="*/ 0 w 732931"/>
                    <a:gd name="connsiteY252" fmla="*/ 808017 h 984036"/>
                    <a:gd name="connsiteX253" fmla="*/ 26 w 732931"/>
                    <a:gd name="connsiteY253" fmla="*/ 802010 h 984036"/>
                    <a:gd name="connsiteX254" fmla="*/ 140 w 732931"/>
                    <a:gd name="connsiteY254" fmla="*/ 796029 h 984036"/>
                    <a:gd name="connsiteX255" fmla="*/ 356 w 732931"/>
                    <a:gd name="connsiteY255" fmla="*/ 790047 h 984036"/>
                    <a:gd name="connsiteX256" fmla="*/ 661 w 732931"/>
                    <a:gd name="connsiteY256" fmla="*/ 784065 h 984036"/>
                    <a:gd name="connsiteX257" fmla="*/ 1054 w 732931"/>
                    <a:gd name="connsiteY257" fmla="*/ 778096 h 984036"/>
                    <a:gd name="connsiteX258" fmla="*/ 1550 w 732931"/>
                    <a:gd name="connsiteY258" fmla="*/ 772127 h 984036"/>
                    <a:gd name="connsiteX259" fmla="*/ 2121 w 732931"/>
                    <a:gd name="connsiteY259" fmla="*/ 766158 h 984036"/>
                    <a:gd name="connsiteX260" fmla="*/ 2781 w 732931"/>
                    <a:gd name="connsiteY260" fmla="*/ 760202 h 984036"/>
                    <a:gd name="connsiteX261" fmla="*/ 3518 w 732931"/>
                    <a:gd name="connsiteY261" fmla="*/ 754258 h 984036"/>
                    <a:gd name="connsiteX262" fmla="*/ 4344 w 732931"/>
                    <a:gd name="connsiteY262" fmla="*/ 748302 h 984036"/>
                    <a:gd name="connsiteX263" fmla="*/ 5245 w 732931"/>
                    <a:gd name="connsiteY263" fmla="*/ 742371 h 984036"/>
                    <a:gd name="connsiteX264" fmla="*/ 6223 w 732931"/>
                    <a:gd name="connsiteY264" fmla="*/ 736440 h 984036"/>
                    <a:gd name="connsiteX265" fmla="*/ 7290 w 732931"/>
                    <a:gd name="connsiteY265" fmla="*/ 730522 h 984036"/>
                    <a:gd name="connsiteX266" fmla="*/ 8408 w 732931"/>
                    <a:gd name="connsiteY266" fmla="*/ 724616 h 984036"/>
                    <a:gd name="connsiteX267" fmla="*/ 9614 w 732931"/>
                    <a:gd name="connsiteY267" fmla="*/ 718711 h 984036"/>
                    <a:gd name="connsiteX268" fmla="*/ 10884 w 732931"/>
                    <a:gd name="connsiteY268" fmla="*/ 712818 h 984036"/>
                    <a:gd name="connsiteX269" fmla="*/ 12218 w 732931"/>
                    <a:gd name="connsiteY269" fmla="*/ 706938 h 984036"/>
                    <a:gd name="connsiteX270" fmla="*/ 13615 w 732931"/>
                    <a:gd name="connsiteY270" fmla="*/ 701071 h 984036"/>
                    <a:gd name="connsiteX271" fmla="*/ 15088 w 732931"/>
                    <a:gd name="connsiteY271" fmla="*/ 695203 h 984036"/>
                    <a:gd name="connsiteX272" fmla="*/ 16625 w 732931"/>
                    <a:gd name="connsiteY272" fmla="*/ 689361 h 984036"/>
                    <a:gd name="connsiteX273" fmla="*/ 18212 w 732931"/>
                    <a:gd name="connsiteY273" fmla="*/ 683519 h 984036"/>
                    <a:gd name="connsiteX274" fmla="*/ 19863 w 732931"/>
                    <a:gd name="connsiteY274" fmla="*/ 677690 h 984036"/>
                    <a:gd name="connsiteX275" fmla="*/ 21577 w 732931"/>
                    <a:gd name="connsiteY275" fmla="*/ 671873 h 984036"/>
                    <a:gd name="connsiteX276" fmla="*/ 23343 w 732931"/>
                    <a:gd name="connsiteY276" fmla="*/ 666069 h 984036"/>
                    <a:gd name="connsiteX277" fmla="*/ 25171 w 732931"/>
                    <a:gd name="connsiteY277" fmla="*/ 660266 h 984036"/>
                    <a:gd name="connsiteX278" fmla="*/ 27051 w 732931"/>
                    <a:gd name="connsiteY278" fmla="*/ 654500 h 984036"/>
                    <a:gd name="connsiteX279" fmla="*/ 28982 w 732931"/>
                    <a:gd name="connsiteY279" fmla="*/ 648734 h 984036"/>
                    <a:gd name="connsiteX280" fmla="*/ 30963 w 732931"/>
                    <a:gd name="connsiteY280" fmla="*/ 642981 h 984036"/>
                    <a:gd name="connsiteX281" fmla="*/ 32995 w 732931"/>
                    <a:gd name="connsiteY281" fmla="*/ 637240 h 984036"/>
                    <a:gd name="connsiteX282" fmla="*/ 35077 w 732931"/>
                    <a:gd name="connsiteY282" fmla="*/ 631513 h 984036"/>
                    <a:gd name="connsiteX283" fmla="*/ 37211 w 732931"/>
                    <a:gd name="connsiteY283" fmla="*/ 625810 h 984036"/>
                    <a:gd name="connsiteX284" fmla="*/ 39383 w 732931"/>
                    <a:gd name="connsiteY284" fmla="*/ 620108 h 984036"/>
                    <a:gd name="connsiteX285" fmla="*/ 41605 w 732931"/>
                    <a:gd name="connsiteY285" fmla="*/ 614431 h 984036"/>
                    <a:gd name="connsiteX286" fmla="*/ 43866 w 732931"/>
                    <a:gd name="connsiteY286" fmla="*/ 608767 h 984036"/>
                    <a:gd name="connsiteX287" fmla="*/ 46165 w 732931"/>
                    <a:gd name="connsiteY287" fmla="*/ 603128 h 984036"/>
                    <a:gd name="connsiteX288" fmla="*/ 48514 w 732931"/>
                    <a:gd name="connsiteY288" fmla="*/ 597502 h 984036"/>
                    <a:gd name="connsiteX289" fmla="*/ 50902 w 732931"/>
                    <a:gd name="connsiteY289" fmla="*/ 591889 h 984036"/>
                    <a:gd name="connsiteX290" fmla="*/ 53327 w 732931"/>
                    <a:gd name="connsiteY290" fmla="*/ 586301 h 984036"/>
                    <a:gd name="connsiteX291" fmla="*/ 55791 w 732931"/>
                    <a:gd name="connsiteY291" fmla="*/ 580725 h 984036"/>
                    <a:gd name="connsiteX292" fmla="*/ 58281 w 732931"/>
                    <a:gd name="connsiteY292" fmla="*/ 575163 h 984036"/>
                    <a:gd name="connsiteX293" fmla="*/ 60808 w 732931"/>
                    <a:gd name="connsiteY293" fmla="*/ 569638 h 984036"/>
                    <a:gd name="connsiteX294" fmla="*/ 63386 w 732931"/>
                    <a:gd name="connsiteY294" fmla="*/ 564114 h 984036"/>
                    <a:gd name="connsiteX295" fmla="*/ 65977 w 732931"/>
                    <a:gd name="connsiteY295" fmla="*/ 558627 h 984036"/>
                    <a:gd name="connsiteX296" fmla="*/ 68606 w 732931"/>
                    <a:gd name="connsiteY296" fmla="*/ 553154 h 984036"/>
                    <a:gd name="connsiteX297" fmla="*/ 71260 w 732931"/>
                    <a:gd name="connsiteY297" fmla="*/ 547705 h 984036"/>
                    <a:gd name="connsiteX298" fmla="*/ 73952 w 732931"/>
                    <a:gd name="connsiteY298" fmla="*/ 542282 h 984036"/>
                    <a:gd name="connsiteX299" fmla="*/ 76657 w 732931"/>
                    <a:gd name="connsiteY299" fmla="*/ 536872 h 984036"/>
                    <a:gd name="connsiteX300" fmla="*/ 79401 w 732931"/>
                    <a:gd name="connsiteY300" fmla="*/ 531488 h 984036"/>
                    <a:gd name="connsiteX301" fmla="*/ 82169 w 732931"/>
                    <a:gd name="connsiteY301" fmla="*/ 526128 h 984036"/>
                    <a:gd name="connsiteX302" fmla="*/ 84963 w 732931"/>
                    <a:gd name="connsiteY302" fmla="*/ 520794 h 984036"/>
                    <a:gd name="connsiteX303" fmla="*/ 87770 w 732931"/>
                    <a:gd name="connsiteY303" fmla="*/ 515498 h 984036"/>
                    <a:gd name="connsiteX304" fmla="*/ 90602 w 732931"/>
                    <a:gd name="connsiteY304" fmla="*/ 510215 h 984036"/>
                    <a:gd name="connsiteX305" fmla="*/ 93460 w 732931"/>
                    <a:gd name="connsiteY305" fmla="*/ 504957 h 984036"/>
                    <a:gd name="connsiteX306" fmla="*/ 96330 w 732931"/>
                    <a:gd name="connsiteY306" fmla="*/ 499738 h 984036"/>
                    <a:gd name="connsiteX307" fmla="*/ 99225 w 732931"/>
                    <a:gd name="connsiteY307" fmla="*/ 494543 h 984036"/>
                    <a:gd name="connsiteX308" fmla="*/ 102134 w 732931"/>
                    <a:gd name="connsiteY308" fmla="*/ 489362 h 984036"/>
                    <a:gd name="connsiteX309" fmla="*/ 105055 w 732931"/>
                    <a:gd name="connsiteY309" fmla="*/ 484231 h 984036"/>
                    <a:gd name="connsiteX310" fmla="*/ 107988 w 732931"/>
                    <a:gd name="connsiteY310" fmla="*/ 479113 h 984036"/>
                    <a:gd name="connsiteX311" fmla="*/ 110947 w 732931"/>
                    <a:gd name="connsiteY311" fmla="*/ 474033 h 984036"/>
                    <a:gd name="connsiteX312" fmla="*/ 113906 w 732931"/>
                    <a:gd name="connsiteY312" fmla="*/ 468991 h 984036"/>
                    <a:gd name="connsiteX313" fmla="*/ 116878 w 732931"/>
                    <a:gd name="connsiteY313" fmla="*/ 463974 h 984036"/>
                    <a:gd name="connsiteX314" fmla="*/ 119875 w 732931"/>
                    <a:gd name="connsiteY314" fmla="*/ 458996 h 984036"/>
                    <a:gd name="connsiteX315" fmla="*/ 122873 w 732931"/>
                    <a:gd name="connsiteY315" fmla="*/ 454043 h 984036"/>
                    <a:gd name="connsiteX316" fmla="*/ 125870 w 732931"/>
                    <a:gd name="connsiteY316" fmla="*/ 449128 h 984036"/>
                    <a:gd name="connsiteX317" fmla="*/ 128880 w 732931"/>
                    <a:gd name="connsiteY317" fmla="*/ 444238 h 984036"/>
                    <a:gd name="connsiteX318" fmla="*/ 131890 w 732931"/>
                    <a:gd name="connsiteY318" fmla="*/ 439400 h 984036"/>
                    <a:gd name="connsiteX319" fmla="*/ 134912 w 732931"/>
                    <a:gd name="connsiteY319" fmla="*/ 434586 h 984036"/>
                    <a:gd name="connsiteX320" fmla="*/ 137935 w 732931"/>
                    <a:gd name="connsiteY320" fmla="*/ 429811 h 984036"/>
                    <a:gd name="connsiteX321" fmla="*/ 140957 w 732931"/>
                    <a:gd name="connsiteY321" fmla="*/ 425074 h 984036"/>
                    <a:gd name="connsiteX322" fmla="*/ 143980 w 732931"/>
                    <a:gd name="connsiteY322" fmla="*/ 420388 h 984036"/>
                    <a:gd name="connsiteX323" fmla="*/ 147003 w 732931"/>
                    <a:gd name="connsiteY323" fmla="*/ 415727 h 984036"/>
                    <a:gd name="connsiteX324" fmla="*/ 150038 w 732931"/>
                    <a:gd name="connsiteY324" fmla="*/ 411104 h 984036"/>
                    <a:gd name="connsiteX325" fmla="*/ 153048 w 732931"/>
                    <a:gd name="connsiteY325" fmla="*/ 406532 h 984036"/>
                    <a:gd name="connsiteX326" fmla="*/ 156070 w 732931"/>
                    <a:gd name="connsiteY326" fmla="*/ 401986 h 984036"/>
                    <a:gd name="connsiteX327" fmla="*/ 159144 w 732931"/>
                    <a:gd name="connsiteY327" fmla="*/ 397401 h 984036"/>
                    <a:gd name="connsiteX328" fmla="*/ 165545 w 732931"/>
                    <a:gd name="connsiteY328" fmla="*/ 388079 h 984036"/>
                    <a:gd name="connsiteX329" fmla="*/ 168910 w 732931"/>
                    <a:gd name="connsiteY329" fmla="*/ 383329 h 984036"/>
                    <a:gd name="connsiteX330" fmla="*/ 172326 w 732931"/>
                    <a:gd name="connsiteY330" fmla="*/ 378605 h 984036"/>
                    <a:gd name="connsiteX331" fmla="*/ 175781 w 732931"/>
                    <a:gd name="connsiteY331" fmla="*/ 373919 h 984036"/>
                    <a:gd name="connsiteX332" fmla="*/ 179299 w 732931"/>
                    <a:gd name="connsiteY332" fmla="*/ 369245 h 984036"/>
                    <a:gd name="connsiteX333" fmla="*/ 182855 w 732931"/>
                    <a:gd name="connsiteY333" fmla="*/ 364610 h 984036"/>
                    <a:gd name="connsiteX334" fmla="*/ 186462 w 732931"/>
                    <a:gd name="connsiteY334" fmla="*/ 359999 h 984036"/>
                    <a:gd name="connsiteX335" fmla="*/ 190106 w 732931"/>
                    <a:gd name="connsiteY335" fmla="*/ 355415 h 984036"/>
                    <a:gd name="connsiteX336" fmla="*/ 193789 w 732931"/>
                    <a:gd name="connsiteY336" fmla="*/ 350855 h 984036"/>
                    <a:gd name="connsiteX337" fmla="*/ 197523 w 732931"/>
                    <a:gd name="connsiteY337" fmla="*/ 346321 h 984036"/>
                    <a:gd name="connsiteX338" fmla="*/ 201308 w 732931"/>
                    <a:gd name="connsiteY338" fmla="*/ 341813 h 984036"/>
                    <a:gd name="connsiteX339" fmla="*/ 205118 w 732931"/>
                    <a:gd name="connsiteY339" fmla="*/ 337343 h 984036"/>
                    <a:gd name="connsiteX340" fmla="*/ 208979 w 732931"/>
                    <a:gd name="connsiteY340" fmla="*/ 332885 h 984036"/>
                    <a:gd name="connsiteX341" fmla="*/ 212877 w 732931"/>
                    <a:gd name="connsiteY341" fmla="*/ 328453 h 984036"/>
                    <a:gd name="connsiteX342" fmla="*/ 216827 w 732931"/>
                    <a:gd name="connsiteY342" fmla="*/ 324046 h 984036"/>
                    <a:gd name="connsiteX343" fmla="*/ 220803 w 732931"/>
                    <a:gd name="connsiteY343" fmla="*/ 319677 h 984036"/>
                    <a:gd name="connsiteX344" fmla="*/ 224815 w 732931"/>
                    <a:gd name="connsiteY344" fmla="*/ 315308 h 984036"/>
                    <a:gd name="connsiteX345" fmla="*/ 228880 w 732931"/>
                    <a:gd name="connsiteY345" fmla="*/ 310977 h 984036"/>
                    <a:gd name="connsiteX346" fmla="*/ 232969 w 732931"/>
                    <a:gd name="connsiteY346" fmla="*/ 306672 h 984036"/>
                    <a:gd name="connsiteX347" fmla="*/ 237109 w 732931"/>
                    <a:gd name="connsiteY347" fmla="*/ 302380 h 984036"/>
                    <a:gd name="connsiteX348" fmla="*/ 241275 w 732931"/>
                    <a:gd name="connsiteY348" fmla="*/ 298112 h 984036"/>
                    <a:gd name="connsiteX349" fmla="*/ 245479 w 732931"/>
                    <a:gd name="connsiteY349" fmla="*/ 293871 h 984036"/>
                    <a:gd name="connsiteX350" fmla="*/ 249720 w 732931"/>
                    <a:gd name="connsiteY350" fmla="*/ 289654 h 984036"/>
                    <a:gd name="connsiteX351" fmla="*/ 253987 w 732931"/>
                    <a:gd name="connsiteY351" fmla="*/ 285450 h 984036"/>
                    <a:gd name="connsiteX352" fmla="*/ 258306 w 732931"/>
                    <a:gd name="connsiteY352" fmla="*/ 281272 h 984036"/>
                    <a:gd name="connsiteX353" fmla="*/ 262649 w 732931"/>
                    <a:gd name="connsiteY353" fmla="*/ 277119 h 984036"/>
                    <a:gd name="connsiteX354" fmla="*/ 267030 w 732931"/>
                    <a:gd name="connsiteY354" fmla="*/ 272966 h 984036"/>
                    <a:gd name="connsiteX355" fmla="*/ 271425 w 732931"/>
                    <a:gd name="connsiteY355" fmla="*/ 268852 h 984036"/>
                    <a:gd name="connsiteX356" fmla="*/ 275870 w 732931"/>
                    <a:gd name="connsiteY356" fmla="*/ 264762 h 984036"/>
                    <a:gd name="connsiteX357" fmla="*/ 280340 w 732931"/>
                    <a:gd name="connsiteY357" fmla="*/ 260673 h 984036"/>
                    <a:gd name="connsiteX358" fmla="*/ 284849 w 732931"/>
                    <a:gd name="connsiteY358" fmla="*/ 256621 h 984036"/>
                    <a:gd name="connsiteX359" fmla="*/ 289382 w 732931"/>
                    <a:gd name="connsiteY359" fmla="*/ 252570 h 984036"/>
                    <a:gd name="connsiteX360" fmla="*/ 293942 w 732931"/>
                    <a:gd name="connsiteY360" fmla="*/ 248557 h 984036"/>
                    <a:gd name="connsiteX361" fmla="*/ 298526 w 732931"/>
                    <a:gd name="connsiteY361" fmla="*/ 244544 h 984036"/>
                    <a:gd name="connsiteX362" fmla="*/ 303149 w 732931"/>
                    <a:gd name="connsiteY362" fmla="*/ 240556 h 984036"/>
                    <a:gd name="connsiteX363" fmla="*/ 307797 w 732931"/>
                    <a:gd name="connsiteY363" fmla="*/ 236581 h 984036"/>
                    <a:gd name="connsiteX364" fmla="*/ 312471 w 732931"/>
                    <a:gd name="connsiteY364" fmla="*/ 232631 h 984036"/>
                    <a:gd name="connsiteX365" fmla="*/ 317183 w 732931"/>
                    <a:gd name="connsiteY365" fmla="*/ 228694 h 984036"/>
                    <a:gd name="connsiteX366" fmla="*/ 321907 w 732931"/>
                    <a:gd name="connsiteY366" fmla="*/ 224782 h 984036"/>
                    <a:gd name="connsiteX367" fmla="*/ 326670 w 732931"/>
                    <a:gd name="connsiteY367" fmla="*/ 220871 h 984036"/>
                    <a:gd name="connsiteX368" fmla="*/ 331445 w 732931"/>
                    <a:gd name="connsiteY368" fmla="*/ 216985 h 984036"/>
                    <a:gd name="connsiteX369" fmla="*/ 336258 w 732931"/>
                    <a:gd name="connsiteY369" fmla="*/ 213111 h 984036"/>
                    <a:gd name="connsiteX370" fmla="*/ 341084 w 732931"/>
                    <a:gd name="connsiteY370" fmla="*/ 209250 h 984036"/>
                    <a:gd name="connsiteX371" fmla="*/ 345948 w 732931"/>
                    <a:gd name="connsiteY371" fmla="*/ 205415 h 984036"/>
                    <a:gd name="connsiteX372" fmla="*/ 350825 w 732931"/>
                    <a:gd name="connsiteY372" fmla="*/ 201580 h 984036"/>
                    <a:gd name="connsiteX373" fmla="*/ 355727 w 732931"/>
                    <a:gd name="connsiteY373" fmla="*/ 197770 h 984036"/>
                    <a:gd name="connsiteX374" fmla="*/ 360655 w 732931"/>
                    <a:gd name="connsiteY374" fmla="*/ 193960 h 984036"/>
                    <a:gd name="connsiteX375" fmla="*/ 365595 w 732931"/>
                    <a:gd name="connsiteY375" fmla="*/ 190175 h 984036"/>
                    <a:gd name="connsiteX376" fmla="*/ 370574 w 732931"/>
                    <a:gd name="connsiteY376" fmla="*/ 186403 h 984036"/>
                    <a:gd name="connsiteX377" fmla="*/ 375565 w 732931"/>
                    <a:gd name="connsiteY377" fmla="*/ 182644 h 984036"/>
                    <a:gd name="connsiteX378" fmla="*/ 380581 w 732931"/>
                    <a:gd name="connsiteY378" fmla="*/ 178897 h 984036"/>
                    <a:gd name="connsiteX379" fmla="*/ 385610 w 732931"/>
                    <a:gd name="connsiteY379" fmla="*/ 175164 h 984036"/>
                    <a:gd name="connsiteX380" fmla="*/ 390652 w 732931"/>
                    <a:gd name="connsiteY380" fmla="*/ 171443 h 984036"/>
                    <a:gd name="connsiteX381" fmla="*/ 395732 w 732931"/>
                    <a:gd name="connsiteY381" fmla="*/ 167734 h 984036"/>
                    <a:gd name="connsiteX382" fmla="*/ 400812 w 732931"/>
                    <a:gd name="connsiteY382" fmla="*/ 164038 h 984036"/>
                    <a:gd name="connsiteX383" fmla="*/ 405930 w 732931"/>
                    <a:gd name="connsiteY383" fmla="*/ 160355 h 984036"/>
                    <a:gd name="connsiteX384" fmla="*/ 411048 w 732931"/>
                    <a:gd name="connsiteY384" fmla="*/ 156672 h 984036"/>
                    <a:gd name="connsiteX385" fmla="*/ 416192 w 732931"/>
                    <a:gd name="connsiteY385" fmla="*/ 153015 h 984036"/>
                    <a:gd name="connsiteX386" fmla="*/ 421348 w 732931"/>
                    <a:gd name="connsiteY386" fmla="*/ 149357 h 984036"/>
                    <a:gd name="connsiteX387" fmla="*/ 426530 w 732931"/>
                    <a:gd name="connsiteY387" fmla="*/ 145712 h 984036"/>
                    <a:gd name="connsiteX388" fmla="*/ 431724 w 732931"/>
                    <a:gd name="connsiteY388" fmla="*/ 142093 h 984036"/>
                    <a:gd name="connsiteX389" fmla="*/ 436931 w 732931"/>
                    <a:gd name="connsiteY389" fmla="*/ 138461 h 984036"/>
                    <a:gd name="connsiteX390" fmla="*/ 442151 w 732931"/>
                    <a:gd name="connsiteY390" fmla="*/ 134854 h 984036"/>
                    <a:gd name="connsiteX391" fmla="*/ 447383 w 732931"/>
                    <a:gd name="connsiteY391" fmla="*/ 131247 h 984036"/>
                    <a:gd name="connsiteX392" fmla="*/ 452641 w 732931"/>
                    <a:gd name="connsiteY392" fmla="*/ 127666 h 984036"/>
                    <a:gd name="connsiteX393" fmla="*/ 457899 w 732931"/>
                    <a:gd name="connsiteY393" fmla="*/ 124071 h 984036"/>
                    <a:gd name="connsiteX394" fmla="*/ 463182 w 732931"/>
                    <a:gd name="connsiteY394" fmla="*/ 120503 h 984036"/>
                    <a:gd name="connsiteX395" fmla="*/ 468465 w 732931"/>
                    <a:gd name="connsiteY395" fmla="*/ 116934 h 984036"/>
                    <a:gd name="connsiteX396" fmla="*/ 473761 w 732931"/>
                    <a:gd name="connsiteY396" fmla="*/ 113378 h 984036"/>
                    <a:gd name="connsiteX397" fmla="*/ 479082 w 732931"/>
                    <a:gd name="connsiteY397" fmla="*/ 109822 h 984036"/>
                    <a:gd name="connsiteX398" fmla="*/ 484403 w 732931"/>
                    <a:gd name="connsiteY398" fmla="*/ 106279 h 984036"/>
                    <a:gd name="connsiteX399" fmla="*/ 489738 w 732931"/>
                    <a:gd name="connsiteY399" fmla="*/ 102748 h 984036"/>
                    <a:gd name="connsiteX400" fmla="*/ 495084 w 732931"/>
                    <a:gd name="connsiteY400" fmla="*/ 99230 h 984036"/>
                    <a:gd name="connsiteX401" fmla="*/ 500431 w 732931"/>
                    <a:gd name="connsiteY401" fmla="*/ 95712 h 984036"/>
                    <a:gd name="connsiteX402" fmla="*/ 505791 w 732931"/>
                    <a:gd name="connsiteY402" fmla="*/ 92194 h 984036"/>
                    <a:gd name="connsiteX403" fmla="*/ 511162 w 732931"/>
                    <a:gd name="connsiteY403" fmla="*/ 88689 h 984036"/>
                    <a:gd name="connsiteX404" fmla="*/ 516534 w 732931"/>
                    <a:gd name="connsiteY404" fmla="*/ 85197 h 984036"/>
                    <a:gd name="connsiteX405" fmla="*/ 521932 w 732931"/>
                    <a:gd name="connsiteY405" fmla="*/ 81704 h 984036"/>
                    <a:gd name="connsiteX406" fmla="*/ 527317 w 732931"/>
                    <a:gd name="connsiteY406" fmla="*/ 78224 h 984036"/>
                    <a:gd name="connsiteX407" fmla="*/ 532727 w 732931"/>
                    <a:gd name="connsiteY407" fmla="*/ 74732 h 984036"/>
                    <a:gd name="connsiteX408" fmla="*/ 538125 w 732931"/>
                    <a:gd name="connsiteY408" fmla="*/ 71265 h 984036"/>
                    <a:gd name="connsiteX409" fmla="*/ 543535 w 732931"/>
                    <a:gd name="connsiteY409" fmla="*/ 67798 h 984036"/>
                    <a:gd name="connsiteX410" fmla="*/ 548958 w 732931"/>
                    <a:gd name="connsiteY410" fmla="*/ 64331 h 984036"/>
                    <a:gd name="connsiteX411" fmla="*/ 554368 w 732931"/>
                    <a:gd name="connsiteY411" fmla="*/ 60876 h 984036"/>
                    <a:gd name="connsiteX412" fmla="*/ 559791 w 732931"/>
                    <a:gd name="connsiteY412" fmla="*/ 57435 h 984036"/>
                    <a:gd name="connsiteX413" fmla="*/ 565226 w 732931"/>
                    <a:gd name="connsiteY413" fmla="*/ 53980 h 984036"/>
                    <a:gd name="connsiteX414" fmla="*/ 570649 w 732931"/>
                    <a:gd name="connsiteY414" fmla="*/ 50538 h 984036"/>
                    <a:gd name="connsiteX415" fmla="*/ 576085 w 732931"/>
                    <a:gd name="connsiteY415" fmla="*/ 47097 h 984036"/>
                    <a:gd name="connsiteX416" fmla="*/ 581520 w 732931"/>
                    <a:gd name="connsiteY416" fmla="*/ 43668 h 984036"/>
                    <a:gd name="connsiteX417" fmla="*/ 586956 w 732931"/>
                    <a:gd name="connsiteY417" fmla="*/ 40239 h 984036"/>
                    <a:gd name="connsiteX418" fmla="*/ 592392 w 732931"/>
                    <a:gd name="connsiteY418" fmla="*/ 36810 h 984036"/>
                    <a:gd name="connsiteX419" fmla="*/ 597840 w 732931"/>
                    <a:gd name="connsiteY419" fmla="*/ 33394 h 984036"/>
                    <a:gd name="connsiteX420" fmla="*/ 603276 w 732931"/>
                    <a:gd name="connsiteY420" fmla="*/ 29977 h 984036"/>
                    <a:gd name="connsiteX421" fmla="*/ 608711 w 732931"/>
                    <a:gd name="connsiteY421" fmla="*/ 26561 h 984036"/>
                    <a:gd name="connsiteX422" fmla="*/ 614147 w 732931"/>
                    <a:gd name="connsiteY422" fmla="*/ 23145 h 984036"/>
                    <a:gd name="connsiteX423" fmla="*/ 619582 w 732931"/>
                    <a:gd name="connsiteY423" fmla="*/ 19728 h 984036"/>
                    <a:gd name="connsiteX424" fmla="*/ 625018 w 732931"/>
                    <a:gd name="connsiteY424" fmla="*/ 16337 h 984036"/>
                    <a:gd name="connsiteX425" fmla="*/ 630453 w 732931"/>
                    <a:gd name="connsiteY425" fmla="*/ 12921 h 984036"/>
                    <a:gd name="connsiteX426" fmla="*/ 635876 w 732931"/>
                    <a:gd name="connsiteY426" fmla="*/ 9530 h 984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</a:cxnLst>
                  <a:rect l="l" t="t" r="r" b="b"/>
                  <a:pathLst>
                    <a:path w="732931" h="984036">
                      <a:moveTo>
                        <a:pt x="635876" y="9530"/>
                      </a:moveTo>
                      <a:lnTo>
                        <a:pt x="645043" y="4766"/>
                      </a:lnTo>
                      <a:lnTo>
                        <a:pt x="654599" y="1617"/>
                      </a:lnTo>
                      <a:lnTo>
                        <a:pt x="664364" y="42"/>
                      </a:lnTo>
                      <a:lnTo>
                        <a:pt x="674157" y="0"/>
                      </a:lnTo>
                      <a:lnTo>
                        <a:pt x="683798" y="1448"/>
                      </a:lnTo>
                      <a:lnTo>
                        <a:pt x="693107" y="4347"/>
                      </a:lnTo>
                      <a:lnTo>
                        <a:pt x="701902" y="8653"/>
                      </a:lnTo>
                      <a:lnTo>
                        <a:pt x="710004" y="14327"/>
                      </a:lnTo>
                      <a:lnTo>
                        <a:pt x="717232" y="21326"/>
                      </a:lnTo>
                      <a:lnTo>
                        <a:pt x="723405" y="29609"/>
                      </a:lnTo>
                      <a:lnTo>
                        <a:pt x="728168" y="38775"/>
                      </a:lnTo>
                      <a:lnTo>
                        <a:pt x="731316" y="48331"/>
                      </a:lnTo>
                      <a:lnTo>
                        <a:pt x="732890" y="58096"/>
                      </a:lnTo>
                      <a:lnTo>
                        <a:pt x="732931" y="67890"/>
                      </a:lnTo>
                      <a:lnTo>
                        <a:pt x="731481" y="77531"/>
                      </a:lnTo>
                      <a:lnTo>
                        <a:pt x="728580" y="86839"/>
                      </a:lnTo>
                      <a:lnTo>
                        <a:pt x="724272" y="95635"/>
                      </a:lnTo>
                      <a:lnTo>
                        <a:pt x="718597" y="103737"/>
                      </a:lnTo>
                      <a:lnTo>
                        <a:pt x="711597" y="110964"/>
                      </a:lnTo>
                      <a:lnTo>
                        <a:pt x="703313" y="117137"/>
                      </a:lnTo>
                      <a:lnTo>
                        <a:pt x="697890" y="120541"/>
                      </a:lnTo>
                      <a:lnTo>
                        <a:pt x="692480" y="123932"/>
                      </a:lnTo>
                      <a:lnTo>
                        <a:pt x="687057" y="127335"/>
                      </a:lnTo>
                      <a:lnTo>
                        <a:pt x="681660" y="130714"/>
                      </a:lnTo>
                      <a:lnTo>
                        <a:pt x="676250" y="134105"/>
                      </a:lnTo>
                      <a:lnTo>
                        <a:pt x="670865" y="137495"/>
                      </a:lnTo>
                      <a:lnTo>
                        <a:pt x="665468" y="140886"/>
                      </a:lnTo>
                      <a:lnTo>
                        <a:pt x="660095" y="144265"/>
                      </a:lnTo>
                      <a:lnTo>
                        <a:pt x="654711" y="147655"/>
                      </a:lnTo>
                      <a:lnTo>
                        <a:pt x="649351" y="151046"/>
                      </a:lnTo>
                      <a:lnTo>
                        <a:pt x="643992" y="154424"/>
                      </a:lnTo>
                      <a:lnTo>
                        <a:pt x="638645" y="157803"/>
                      </a:lnTo>
                      <a:lnTo>
                        <a:pt x="633311" y="161194"/>
                      </a:lnTo>
                      <a:lnTo>
                        <a:pt x="627977" y="164572"/>
                      </a:lnTo>
                      <a:lnTo>
                        <a:pt x="622656" y="167963"/>
                      </a:lnTo>
                      <a:lnTo>
                        <a:pt x="617347" y="171341"/>
                      </a:lnTo>
                      <a:lnTo>
                        <a:pt x="612064" y="174732"/>
                      </a:lnTo>
                      <a:lnTo>
                        <a:pt x="606781" y="178110"/>
                      </a:lnTo>
                      <a:lnTo>
                        <a:pt x="601510" y="181501"/>
                      </a:lnTo>
                      <a:lnTo>
                        <a:pt x="596252" y="184879"/>
                      </a:lnTo>
                      <a:lnTo>
                        <a:pt x="591007" y="188270"/>
                      </a:lnTo>
                      <a:lnTo>
                        <a:pt x="585788" y="191661"/>
                      </a:lnTo>
                      <a:lnTo>
                        <a:pt x="580568" y="195052"/>
                      </a:lnTo>
                      <a:lnTo>
                        <a:pt x="575374" y="198443"/>
                      </a:lnTo>
                      <a:lnTo>
                        <a:pt x="570192" y="201834"/>
                      </a:lnTo>
                      <a:lnTo>
                        <a:pt x="565023" y="205224"/>
                      </a:lnTo>
                      <a:lnTo>
                        <a:pt x="559880" y="208628"/>
                      </a:lnTo>
                      <a:lnTo>
                        <a:pt x="554749" y="212032"/>
                      </a:lnTo>
                      <a:lnTo>
                        <a:pt x="549631" y="215423"/>
                      </a:lnTo>
                      <a:lnTo>
                        <a:pt x="544538" y="218826"/>
                      </a:lnTo>
                      <a:lnTo>
                        <a:pt x="539458" y="222243"/>
                      </a:lnTo>
                      <a:lnTo>
                        <a:pt x="534404" y="225646"/>
                      </a:lnTo>
                      <a:lnTo>
                        <a:pt x="529374" y="229062"/>
                      </a:lnTo>
                      <a:lnTo>
                        <a:pt x="524358" y="232466"/>
                      </a:lnTo>
                      <a:lnTo>
                        <a:pt x="519367" y="235882"/>
                      </a:lnTo>
                      <a:lnTo>
                        <a:pt x="514388" y="239311"/>
                      </a:lnTo>
                      <a:lnTo>
                        <a:pt x="509435" y="242728"/>
                      </a:lnTo>
                      <a:lnTo>
                        <a:pt x="504508" y="246157"/>
                      </a:lnTo>
                      <a:lnTo>
                        <a:pt x="499606" y="249586"/>
                      </a:lnTo>
                      <a:lnTo>
                        <a:pt x="494729" y="253015"/>
                      </a:lnTo>
                      <a:lnTo>
                        <a:pt x="489877" y="256456"/>
                      </a:lnTo>
                      <a:lnTo>
                        <a:pt x="485039" y="259898"/>
                      </a:lnTo>
                      <a:lnTo>
                        <a:pt x="480238" y="263340"/>
                      </a:lnTo>
                      <a:lnTo>
                        <a:pt x="475463" y="266781"/>
                      </a:lnTo>
                      <a:lnTo>
                        <a:pt x="470700" y="270236"/>
                      </a:lnTo>
                      <a:lnTo>
                        <a:pt x="465976" y="273690"/>
                      </a:lnTo>
                      <a:lnTo>
                        <a:pt x="461277" y="277157"/>
                      </a:lnTo>
                      <a:lnTo>
                        <a:pt x="456603" y="280624"/>
                      </a:lnTo>
                      <a:lnTo>
                        <a:pt x="451968" y="284091"/>
                      </a:lnTo>
                      <a:lnTo>
                        <a:pt x="447358" y="287571"/>
                      </a:lnTo>
                      <a:lnTo>
                        <a:pt x="442773" y="291038"/>
                      </a:lnTo>
                      <a:lnTo>
                        <a:pt x="438214" y="294531"/>
                      </a:lnTo>
                      <a:lnTo>
                        <a:pt x="433693" y="298011"/>
                      </a:lnTo>
                      <a:lnTo>
                        <a:pt x="429197" y="301516"/>
                      </a:lnTo>
                      <a:lnTo>
                        <a:pt x="424739" y="305008"/>
                      </a:lnTo>
                      <a:lnTo>
                        <a:pt x="420319" y="308501"/>
                      </a:lnTo>
                      <a:lnTo>
                        <a:pt x="415925" y="312019"/>
                      </a:lnTo>
                      <a:lnTo>
                        <a:pt x="411556" y="315524"/>
                      </a:lnTo>
                      <a:lnTo>
                        <a:pt x="407226" y="319042"/>
                      </a:lnTo>
                      <a:lnTo>
                        <a:pt x="402946" y="322572"/>
                      </a:lnTo>
                      <a:lnTo>
                        <a:pt x="398678" y="326090"/>
                      </a:lnTo>
                      <a:lnTo>
                        <a:pt x="394462" y="329634"/>
                      </a:lnTo>
                      <a:lnTo>
                        <a:pt x="390271" y="333164"/>
                      </a:lnTo>
                      <a:lnTo>
                        <a:pt x="386118" y="336708"/>
                      </a:lnTo>
                      <a:lnTo>
                        <a:pt x="382004" y="340264"/>
                      </a:lnTo>
                      <a:lnTo>
                        <a:pt x="377927" y="343820"/>
                      </a:lnTo>
                      <a:lnTo>
                        <a:pt x="373888" y="347376"/>
                      </a:lnTo>
                      <a:lnTo>
                        <a:pt x="369888" y="350944"/>
                      </a:lnTo>
                      <a:lnTo>
                        <a:pt x="365925" y="354513"/>
                      </a:lnTo>
                      <a:lnTo>
                        <a:pt x="362001" y="358094"/>
                      </a:lnTo>
                      <a:lnTo>
                        <a:pt x="358115" y="361676"/>
                      </a:lnTo>
                      <a:lnTo>
                        <a:pt x="354267" y="365257"/>
                      </a:lnTo>
                      <a:lnTo>
                        <a:pt x="350469" y="368851"/>
                      </a:lnTo>
                      <a:lnTo>
                        <a:pt x="346698" y="372458"/>
                      </a:lnTo>
                      <a:lnTo>
                        <a:pt x="342989" y="376052"/>
                      </a:lnTo>
                      <a:lnTo>
                        <a:pt x="339306" y="379672"/>
                      </a:lnTo>
                      <a:lnTo>
                        <a:pt x="335674" y="383291"/>
                      </a:lnTo>
                      <a:lnTo>
                        <a:pt x="332080" y="386911"/>
                      </a:lnTo>
                      <a:lnTo>
                        <a:pt x="328524" y="390530"/>
                      </a:lnTo>
                      <a:lnTo>
                        <a:pt x="325019" y="394162"/>
                      </a:lnTo>
                      <a:lnTo>
                        <a:pt x="321564" y="397807"/>
                      </a:lnTo>
                      <a:lnTo>
                        <a:pt x="318148" y="401452"/>
                      </a:lnTo>
                      <a:lnTo>
                        <a:pt x="314770" y="405097"/>
                      </a:lnTo>
                      <a:lnTo>
                        <a:pt x="311442" y="408755"/>
                      </a:lnTo>
                      <a:lnTo>
                        <a:pt x="308166" y="412425"/>
                      </a:lnTo>
                      <a:lnTo>
                        <a:pt x="304927" y="416083"/>
                      </a:lnTo>
                      <a:lnTo>
                        <a:pt x="301739" y="419766"/>
                      </a:lnTo>
                      <a:lnTo>
                        <a:pt x="298602" y="423436"/>
                      </a:lnTo>
                      <a:lnTo>
                        <a:pt x="295504" y="427119"/>
                      </a:lnTo>
                      <a:lnTo>
                        <a:pt x="292456" y="430815"/>
                      </a:lnTo>
                      <a:lnTo>
                        <a:pt x="289459" y="434510"/>
                      </a:lnTo>
                      <a:lnTo>
                        <a:pt x="286512" y="438219"/>
                      </a:lnTo>
                      <a:lnTo>
                        <a:pt x="283617" y="441914"/>
                      </a:lnTo>
                      <a:lnTo>
                        <a:pt x="280759" y="445635"/>
                      </a:lnTo>
                      <a:lnTo>
                        <a:pt x="277953" y="449344"/>
                      </a:lnTo>
                      <a:lnTo>
                        <a:pt x="275209" y="453078"/>
                      </a:lnTo>
                      <a:lnTo>
                        <a:pt x="272504" y="456799"/>
                      </a:lnTo>
                      <a:lnTo>
                        <a:pt x="269850" y="460545"/>
                      </a:lnTo>
                      <a:lnTo>
                        <a:pt x="264516" y="468292"/>
                      </a:lnTo>
                      <a:lnTo>
                        <a:pt x="261811" y="472331"/>
                      </a:lnTo>
                      <a:lnTo>
                        <a:pt x="259042" y="476484"/>
                      </a:lnTo>
                      <a:lnTo>
                        <a:pt x="256274" y="480675"/>
                      </a:lnTo>
                      <a:lnTo>
                        <a:pt x="253518" y="484891"/>
                      </a:lnTo>
                      <a:lnTo>
                        <a:pt x="250749" y="489146"/>
                      </a:lnTo>
                      <a:lnTo>
                        <a:pt x="247993" y="493438"/>
                      </a:lnTo>
                      <a:lnTo>
                        <a:pt x="245225" y="497756"/>
                      </a:lnTo>
                      <a:lnTo>
                        <a:pt x="242469" y="502112"/>
                      </a:lnTo>
                      <a:lnTo>
                        <a:pt x="239725" y="506481"/>
                      </a:lnTo>
                      <a:lnTo>
                        <a:pt x="236982" y="510901"/>
                      </a:lnTo>
                      <a:lnTo>
                        <a:pt x="234252" y="515320"/>
                      </a:lnTo>
                      <a:lnTo>
                        <a:pt x="231521" y="519791"/>
                      </a:lnTo>
                      <a:lnTo>
                        <a:pt x="228816" y="524274"/>
                      </a:lnTo>
                      <a:lnTo>
                        <a:pt x="226111" y="528770"/>
                      </a:lnTo>
                      <a:lnTo>
                        <a:pt x="223419" y="533304"/>
                      </a:lnTo>
                      <a:lnTo>
                        <a:pt x="220739" y="537876"/>
                      </a:lnTo>
                      <a:lnTo>
                        <a:pt x="218084" y="542435"/>
                      </a:lnTo>
                      <a:lnTo>
                        <a:pt x="215443" y="547032"/>
                      </a:lnTo>
                      <a:lnTo>
                        <a:pt x="212801" y="551655"/>
                      </a:lnTo>
                      <a:lnTo>
                        <a:pt x="210198" y="556278"/>
                      </a:lnTo>
                      <a:lnTo>
                        <a:pt x="207620" y="560926"/>
                      </a:lnTo>
                      <a:lnTo>
                        <a:pt x="205042" y="565600"/>
                      </a:lnTo>
                      <a:lnTo>
                        <a:pt x="202502" y="570286"/>
                      </a:lnTo>
                      <a:lnTo>
                        <a:pt x="199974" y="574972"/>
                      </a:lnTo>
                      <a:lnTo>
                        <a:pt x="197485" y="579697"/>
                      </a:lnTo>
                      <a:lnTo>
                        <a:pt x="195009" y="584408"/>
                      </a:lnTo>
                      <a:lnTo>
                        <a:pt x="192558" y="589146"/>
                      </a:lnTo>
                      <a:lnTo>
                        <a:pt x="190145" y="593883"/>
                      </a:lnTo>
                      <a:lnTo>
                        <a:pt x="187757" y="598632"/>
                      </a:lnTo>
                      <a:lnTo>
                        <a:pt x="185407" y="603395"/>
                      </a:lnTo>
                      <a:lnTo>
                        <a:pt x="183071" y="608157"/>
                      </a:lnTo>
                      <a:lnTo>
                        <a:pt x="180785" y="612933"/>
                      </a:lnTo>
                      <a:lnTo>
                        <a:pt x="178524" y="617708"/>
                      </a:lnTo>
                      <a:lnTo>
                        <a:pt x="176302" y="622483"/>
                      </a:lnTo>
                      <a:lnTo>
                        <a:pt x="174105" y="627271"/>
                      </a:lnTo>
                      <a:lnTo>
                        <a:pt x="171958" y="632046"/>
                      </a:lnTo>
                      <a:lnTo>
                        <a:pt x="169837" y="636834"/>
                      </a:lnTo>
                      <a:lnTo>
                        <a:pt x="167767" y="641609"/>
                      </a:lnTo>
                      <a:lnTo>
                        <a:pt x="165723" y="646397"/>
                      </a:lnTo>
                      <a:lnTo>
                        <a:pt x="163728" y="651172"/>
                      </a:lnTo>
                      <a:lnTo>
                        <a:pt x="161786" y="655947"/>
                      </a:lnTo>
                      <a:lnTo>
                        <a:pt x="159868" y="660710"/>
                      </a:lnTo>
                      <a:lnTo>
                        <a:pt x="158001" y="665472"/>
                      </a:lnTo>
                      <a:lnTo>
                        <a:pt x="156185" y="670222"/>
                      </a:lnTo>
                      <a:lnTo>
                        <a:pt x="154419" y="674959"/>
                      </a:lnTo>
                      <a:lnTo>
                        <a:pt x="152692" y="679696"/>
                      </a:lnTo>
                      <a:lnTo>
                        <a:pt x="151016" y="684408"/>
                      </a:lnTo>
                      <a:lnTo>
                        <a:pt x="149390" y="689120"/>
                      </a:lnTo>
                      <a:lnTo>
                        <a:pt x="147816" y="693806"/>
                      </a:lnTo>
                      <a:lnTo>
                        <a:pt x="146292" y="698493"/>
                      </a:lnTo>
                      <a:lnTo>
                        <a:pt x="144818" y="703141"/>
                      </a:lnTo>
                      <a:lnTo>
                        <a:pt x="143396" y="707789"/>
                      </a:lnTo>
                      <a:lnTo>
                        <a:pt x="142024" y="712412"/>
                      </a:lnTo>
                      <a:lnTo>
                        <a:pt x="140716" y="717009"/>
                      </a:lnTo>
                      <a:lnTo>
                        <a:pt x="139459" y="721581"/>
                      </a:lnTo>
                      <a:lnTo>
                        <a:pt x="138265" y="726140"/>
                      </a:lnTo>
                      <a:lnTo>
                        <a:pt x="137122" y="730674"/>
                      </a:lnTo>
                      <a:lnTo>
                        <a:pt x="136043" y="735183"/>
                      </a:lnTo>
                      <a:lnTo>
                        <a:pt x="135014" y="739653"/>
                      </a:lnTo>
                      <a:lnTo>
                        <a:pt x="134049" y="744098"/>
                      </a:lnTo>
                      <a:lnTo>
                        <a:pt x="133147" y="748518"/>
                      </a:lnTo>
                      <a:lnTo>
                        <a:pt x="132296" y="752912"/>
                      </a:lnTo>
                      <a:lnTo>
                        <a:pt x="131509" y="757255"/>
                      </a:lnTo>
                      <a:lnTo>
                        <a:pt x="130785" y="761573"/>
                      </a:lnTo>
                      <a:lnTo>
                        <a:pt x="130124" y="765866"/>
                      </a:lnTo>
                      <a:lnTo>
                        <a:pt x="129527" y="770108"/>
                      </a:lnTo>
                      <a:lnTo>
                        <a:pt x="128994" y="774311"/>
                      </a:lnTo>
                      <a:lnTo>
                        <a:pt x="128524" y="778490"/>
                      </a:lnTo>
                      <a:lnTo>
                        <a:pt x="128118" y="782617"/>
                      </a:lnTo>
                      <a:lnTo>
                        <a:pt x="127762" y="786707"/>
                      </a:lnTo>
                      <a:lnTo>
                        <a:pt x="127483" y="790745"/>
                      </a:lnTo>
                      <a:lnTo>
                        <a:pt x="127267" y="794746"/>
                      </a:lnTo>
                      <a:lnTo>
                        <a:pt x="127114" y="798708"/>
                      </a:lnTo>
                      <a:lnTo>
                        <a:pt x="127026" y="802620"/>
                      </a:lnTo>
                      <a:lnTo>
                        <a:pt x="126987" y="806481"/>
                      </a:lnTo>
                      <a:lnTo>
                        <a:pt x="127026" y="810291"/>
                      </a:lnTo>
                      <a:lnTo>
                        <a:pt x="127127" y="814063"/>
                      </a:lnTo>
                      <a:lnTo>
                        <a:pt x="127292" y="817784"/>
                      </a:lnTo>
                      <a:lnTo>
                        <a:pt x="127521" y="821454"/>
                      </a:lnTo>
                      <a:lnTo>
                        <a:pt x="127813" y="825073"/>
                      </a:lnTo>
                      <a:lnTo>
                        <a:pt x="128169" y="828642"/>
                      </a:lnTo>
                      <a:lnTo>
                        <a:pt x="128575" y="832160"/>
                      </a:lnTo>
                      <a:lnTo>
                        <a:pt x="129058" y="835627"/>
                      </a:lnTo>
                      <a:lnTo>
                        <a:pt x="129591" y="839043"/>
                      </a:lnTo>
                      <a:lnTo>
                        <a:pt x="130201" y="842422"/>
                      </a:lnTo>
                      <a:lnTo>
                        <a:pt x="130861" y="845736"/>
                      </a:lnTo>
                      <a:lnTo>
                        <a:pt x="131585" y="849000"/>
                      </a:lnTo>
                      <a:lnTo>
                        <a:pt x="132372" y="852226"/>
                      </a:lnTo>
                      <a:lnTo>
                        <a:pt x="133223" y="855401"/>
                      </a:lnTo>
                      <a:lnTo>
                        <a:pt x="134138" y="858538"/>
                      </a:lnTo>
                      <a:lnTo>
                        <a:pt x="135103" y="861611"/>
                      </a:lnTo>
                      <a:lnTo>
                        <a:pt x="136144" y="864659"/>
                      </a:lnTo>
                      <a:lnTo>
                        <a:pt x="137236" y="867657"/>
                      </a:lnTo>
                      <a:lnTo>
                        <a:pt x="138392" y="870616"/>
                      </a:lnTo>
                      <a:lnTo>
                        <a:pt x="139624" y="873537"/>
                      </a:lnTo>
                      <a:lnTo>
                        <a:pt x="140919" y="876420"/>
                      </a:lnTo>
                      <a:lnTo>
                        <a:pt x="142291" y="879277"/>
                      </a:lnTo>
                      <a:lnTo>
                        <a:pt x="143713" y="882071"/>
                      </a:lnTo>
                      <a:lnTo>
                        <a:pt x="147193" y="888294"/>
                      </a:lnTo>
                      <a:lnTo>
                        <a:pt x="154691" y="907182"/>
                      </a:lnTo>
                      <a:lnTo>
                        <a:pt x="155877" y="926770"/>
                      </a:lnTo>
                      <a:lnTo>
                        <a:pt x="151114" y="945619"/>
                      </a:lnTo>
                      <a:lnTo>
                        <a:pt x="140766" y="962292"/>
                      </a:lnTo>
                      <a:lnTo>
                        <a:pt x="125197" y="975352"/>
                      </a:lnTo>
                      <a:lnTo>
                        <a:pt x="106309" y="982850"/>
                      </a:lnTo>
                      <a:lnTo>
                        <a:pt x="86721" y="984036"/>
                      </a:lnTo>
                      <a:lnTo>
                        <a:pt x="67872" y="979274"/>
                      </a:lnTo>
                      <a:lnTo>
                        <a:pt x="51199" y="968926"/>
                      </a:lnTo>
                      <a:lnTo>
                        <a:pt x="38138" y="953356"/>
                      </a:lnTo>
                      <a:lnTo>
                        <a:pt x="32309" y="943069"/>
                      </a:lnTo>
                      <a:lnTo>
                        <a:pt x="29413" y="937481"/>
                      </a:lnTo>
                      <a:lnTo>
                        <a:pt x="26670" y="931880"/>
                      </a:lnTo>
                      <a:lnTo>
                        <a:pt x="24067" y="926216"/>
                      </a:lnTo>
                      <a:lnTo>
                        <a:pt x="21615" y="920514"/>
                      </a:lnTo>
                      <a:lnTo>
                        <a:pt x="19304" y="914773"/>
                      </a:lnTo>
                      <a:lnTo>
                        <a:pt x="17132" y="908995"/>
                      </a:lnTo>
                      <a:lnTo>
                        <a:pt x="15100" y="903191"/>
                      </a:lnTo>
                      <a:lnTo>
                        <a:pt x="13208" y="897336"/>
                      </a:lnTo>
                      <a:lnTo>
                        <a:pt x="11456" y="891494"/>
                      </a:lnTo>
                      <a:lnTo>
                        <a:pt x="9830" y="885589"/>
                      </a:lnTo>
                      <a:lnTo>
                        <a:pt x="8344" y="879696"/>
                      </a:lnTo>
                      <a:lnTo>
                        <a:pt x="6985" y="873765"/>
                      </a:lnTo>
                      <a:lnTo>
                        <a:pt x="5766" y="867822"/>
                      </a:lnTo>
                      <a:lnTo>
                        <a:pt x="4661" y="861865"/>
                      </a:lnTo>
                      <a:lnTo>
                        <a:pt x="3683" y="855909"/>
                      </a:lnTo>
                      <a:lnTo>
                        <a:pt x="2832" y="849927"/>
                      </a:lnTo>
                      <a:lnTo>
                        <a:pt x="2083" y="843946"/>
                      </a:lnTo>
                      <a:lnTo>
                        <a:pt x="1461" y="837977"/>
                      </a:lnTo>
                      <a:lnTo>
                        <a:pt x="953" y="831982"/>
                      </a:lnTo>
                      <a:lnTo>
                        <a:pt x="559" y="825988"/>
                      </a:lnTo>
                      <a:lnTo>
                        <a:pt x="267" y="819993"/>
                      </a:lnTo>
                      <a:lnTo>
                        <a:pt x="89" y="813999"/>
                      </a:lnTo>
                      <a:lnTo>
                        <a:pt x="0" y="808017"/>
                      </a:lnTo>
                      <a:lnTo>
                        <a:pt x="26" y="802010"/>
                      </a:lnTo>
                      <a:lnTo>
                        <a:pt x="140" y="796029"/>
                      </a:lnTo>
                      <a:lnTo>
                        <a:pt x="356" y="790047"/>
                      </a:lnTo>
                      <a:lnTo>
                        <a:pt x="661" y="784065"/>
                      </a:lnTo>
                      <a:lnTo>
                        <a:pt x="1054" y="778096"/>
                      </a:lnTo>
                      <a:lnTo>
                        <a:pt x="1550" y="772127"/>
                      </a:lnTo>
                      <a:lnTo>
                        <a:pt x="2121" y="766158"/>
                      </a:lnTo>
                      <a:lnTo>
                        <a:pt x="2781" y="760202"/>
                      </a:lnTo>
                      <a:lnTo>
                        <a:pt x="3518" y="754258"/>
                      </a:lnTo>
                      <a:lnTo>
                        <a:pt x="4344" y="748302"/>
                      </a:lnTo>
                      <a:lnTo>
                        <a:pt x="5245" y="742371"/>
                      </a:lnTo>
                      <a:lnTo>
                        <a:pt x="6223" y="736440"/>
                      </a:lnTo>
                      <a:lnTo>
                        <a:pt x="7290" y="730522"/>
                      </a:lnTo>
                      <a:lnTo>
                        <a:pt x="8408" y="724616"/>
                      </a:lnTo>
                      <a:lnTo>
                        <a:pt x="9614" y="718711"/>
                      </a:lnTo>
                      <a:lnTo>
                        <a:pt x="10884" y="712818"/>
                      </a:lnTo>
                      <a:lnTo>
                        <a:pt x="12218" y="706938"/>
                      </a:lnTo>
                      <a:lnTo>
                        <a:pt x="13615" y="701071"/>
                      </a:lnTo>
                      <a:lnTo>
                        <a:pt x="15088" y="695203"/>
                      </a:lnTo>
                      <a:lnTo>
                        <a:pt x="16625" y="689361"/>
                      </a:lnTo>
                      <a:lnTo>
                        <a:pt x="18212" y="683519"/>
                      </a:lnTo>
                      <a:lnTo>
                        <a:pt x="19863" y="677690"/>
                      </a:lnTo>
                      <a:lnTo>
                        <a:pt x="21577" y="671873"/>
                      </a:lnTo>
                      <a:lnTo>
                        <a:pt x="23343" y="666069"/>
                      </a:lnTo>
                      <a:lnTo>
                        <a:pt x="25171" y="660266"/>
                      </a:lnTo>
                      <a:lnTo>
                        <a:pt x="27051" y="654500"/>
                      </a:lnTo>
                      <a:lnTo>
                        <a:pt x="28982" y="648734"/>
                      </a:lnTo>
                      <a:lnTo>
                        <a:pt x="30963" y="642981"/>
                      </a:lnTo>
                      <a:lnTo>
                        <a:pt x="32995" y="637240"/>
                      </a:lnTo>
                      <a:lnTo>
                        <a:pt x="35077" y="631513"/>
                      </a:lnTo>
                      <a:lnTo>
                        <a:pt x="37211" y="625810"/>
                      </a:lnTo>
                      <a:lnTo>
                        <a:pt x="39383" y="620108"/>
                      </a:lnTo>
                      <a:lnTo>
                        <a:pt x="41605" y="614431"/>
                      </a:lnTo>
                      <a:lnTo>
                        <a:pt x="43866" y="608767"/>
                      </a:lnTo>
                      <a:lnTo>
                        <a:pt x="46165" y="603128"/>
                      </a:lnTo>
                      <a:lnTo>
                        <a:pt x="48514" y="597502"/>
                      </a:lnTo>
                      <a:lnTo>
                        <a:pt x="50902" y="591889"/>
                      </a:lnTo>
                      <a:lnTo>
                        <a:pt x="53327" y="586301"/>
                      </a:lnTo>
                      <a:lnTo>
                        <a:pt x="55791" y="580725"/>
                      </a:lnTo>
                      <a:lnTo>
                        <a:pt x="58281" y="575163"/>
                      </a:lnTo>
                      <a:lnTo>
                        <a:pt x="60808" y="569638"/>
                      </a:lnTo>
                      <a:lnTo>
                        <a:pt x="63386" y="564114"/>
                      </a:lnTo>
                      <a:lnTo>
                        <a:pt x="65977" y="558627"/>
                      </a:lnTo>
                      <a:lnTo>
                        <a:pt x="68606" y="553154"/>
                      </a:lnTo>
                      <a:lnTo>
                        <a:pt x="71260" y="547705"/>
                      </a:lnTo>
                      <a:lnTo>
                        <a:pt x="73952" y="542282"/>
                      </a:lnTo>
                      <a:lnTo>
                        <a:pt x="76657" y="536872"/>
                      </a:lnTo>
                      <a:lnTo>
                        <a:pt x="79401" y="531488"/>
                      </a:lnTo>
                      <a:lnTo>
                        <a:pt x="82169" y="526128"/>
                      </a:lnTo>
                      <a:lnTo>
                        <a:pt x="84963" y="520794"/>
                      </a:lnTo>
                      <a:lnTo>
                        <a:pt x="87770" y="515498"/>
                      </a:lnTo>
                      <a:lnTo>
                        <a:pt x="90602" y="510215"/>
                      </a:lnTo>
                      <a:lnTo>
                        <a:pt x="93460" y="504957"/>
                      </a:lnTo>
                      <a:lnTo>
                        <a:pt x="96330" y="499738"/>
                      </a:lnTo>
                      <a:lnTo>
                        <a:pt x="99225" y="494543"/>
                      </a:lnTo>
                      <a:lnTo>
                        <a:pt x="102134" y="489362"/>
                      </a:lnTo>
                      <a:lnTo>
                        <a:pt x="105055" y="484231"/>
                      </a:lnTo>
                      <a:lnTo>
                        <a:pt x="107988" y="479113"/>
                      </a:lnTo>
                      <a:lnTo>
                        <a:pt x="110947" y="474033"/>
                      </a:lnTo>
                      <a:lnTo>
                        <a:pt x="113906" y="468991"/>
                      </a:lnTo>
                      <a:lnTo>
                        <a:pt x="116878" y="463974"/>
                      </a:lnTo>
                      <a:lnTo>
                        <a:pt x="119875" y="458996"/>
                      </a:lnTo>
                      <a:lnTo>
                        <a:pt x="122873" y="454043"/>
                      </a:lnTo>
                      <a:lnTo>
                        <a:pt x="125870" y="449128"/>
                      </a:lnTo>
                      <a:lnTo>
                        <a:pt x="128880" y="444238"/>
                      </a:lnTo>
                      <a:lnTo>
                        <a:pt x="131890" y="439400"/>
                      </a:lnTo>
                      <a:lnTo>
                        <a:pt x="134912" y="434586"/>
                      </a:lnTo>
                      <a:lnTo>
                        <a:pt x="137935" y="429811"/>
                      </a:lnTo>
                      <a:lnTo>
                        <a:pt x="140957" y="425074"/>
                      </a:lnTo>
                      <a:lnTo>
                        <a:pt x="143980" y="420388"/>
                      </a:lnTo>
                      <a:lnTo>
                        <a:pt x="147003" y="415727"/>
                      </a:lnTo>
                      <a:lnTo>
                        <a:pt x="150038" y="411104"/>
                      </a:lnTo>
                      <a:lnTo>
                        <a:pt x="153048" y="406532"/>
                      </a:lnTo>
                      <a:lnTo>
                        <a:pt x="156070" y="401986"/>
                      </a:lnTo>
                      <a:lnTo>
                        <a:pt x="159144" y="397401"/>
                      </a:lnTo>
                      <a:lnTo>
                        <a:pt x="165545" y="388079"/>
                      </a:lnTo>
                      <a:lnTo>
                        <a:pt x="168910" y="383329"/>
                      </a:lnTo>
                      <a:lnTo>
                        <a:pt x="172326" y="378605"/>
                      </a:lnTo>
                      <a:lnTo>
                        <a:pt x="175781" y="373919"/>
                      </a:lnTo>
                      <a:lnTo>
                        <a:pt x="179299" y="369245"/>
                      </a:lnTo>
                      <a:lnTo>
                        <a:pt x="182855" y="364610"/>
                      </a:lnTo>
                      <a:lnTo>
                        <a:pt x="186462" y="359999"/>
                      </a:lnTo>
                      <a:lnTo>
                        <a:pt x="190106" y="355415"/>
                      </a:lnTo>
                      <a:lnTo>
                        <a:pt x="193789" y="350855"/>
                      </a:lnTo>
                      <a:lnTo>
                        <a:pt x="197523" y="346321"/>
                      </a:lnTo>
                      <a:lnTo>
                        <a:pt x="201308" y="341813"/>
                      </a:lnTo>
                      <a:lnTo>
                        <a:pt x="205118" y="337343"/>
                      </a:lnTo>
                      <a:lnTo>
                        <a:pt x="208979" y="332885"/>
                      </a:lnTo>
                      <a:lnTo>
                        <a:pt x="212877" y="328453"/>
                      </a:lnTo>
                      <a:lnTo>
                        <a:pt x="216827" y="324046"/>
                      </a:lnTo>
                      <a:lnTo>
                        <a:pt x="220803" y="319677"/>
                      </a:lnTo>
                      <a:lnTo>
                        <a:pt x="224815" y="315308"/>
                      </a:lnTo>
                      <a:lnTo>
                        <a:pt x="228880" y="310977"/>
                      </a:lnTo>
                      <a:lnTo>
                        <a:pt x="232969" y="306672"/>
                      </a:lnTo>
                      <a:lnTo>
                        <a:pt x="237109" y="302380"/>
                      </a:lnTo>
                      <a:lnTo>
                        <a:pt x="241275" y="298112"/>
                      </a:lnTo>
                      <a:lnTo>
                        <a:pt x="245479" y="293871"/>
                      </a:lnTo>
                      <a:lnTo>
                        <a:pt x="249720" y="289654"/>
                      </a:lnTo>
                      <a:lnTo>
                        <a:pt x="253987" y="285450"/>
                      </a:lnTo>
                      <a:lnTo>
                        <a:pt x="258306" y="281272"/>
                      </a:lnTo>
                      <a:lnTo>
                        <a:pt x="262649" y="277119"/>
                      </a:lnTo>
                      <a:lnTo>
                        <a:pt x="267030" y="272966"/>
                      </a:lnTo>
                      <a:lnTo>
                        <a:pt x="271425" y="268852"/>
                      </a:lnTo>
                      <a:lnTo>
                        <a:pt x="275870" y="264762"/>
                      </a:lnTo>
                      <a:lnTo>
                        <a:pt x="280340" y="260673"/>
                      </a:lnTo>
                      <a:lnTo>
                        <a:pt x="284849" y="256621"/>
                      </a:lnTo>
                      <a:lnTo>
                        <a:pt x="289382" y="252570"/>
                      </a:lnTo>
                      <a:lnTo>
                        <a:pt x="293942" y="248557"/>
                      </a:lnTo>
                      <a:lnTo>
                        <a:pt x="298526" y="244544"/>
                      </a:lnTo>
                      <a:lnTo>
                        <a:pt x="303149" y="240556"/>
                      </a:lnTo>
                      <a:lnTo>
                        <a:pt x="307797" y="236581"/>
                      </a:lnTo>
                      <a:lnTo>
                        <a:pt x="312471" y="232631"/>
                      </a:lnTo>
                      <a:lnTo>
                        <a:pt x="317183" y="228694"/>
                      </a:lnTo>
                      <a:lnTo>
                        <a:pt x="321907" y="224782"/>
                      </a:lnTo>
                      <a:lnTo>
                        <a:pt x="326670" y="220871"/>
                      </a:lnTo>
                      <a:lnTo>
                        <a:pt x="331445" y="216985"/>
                      </a:lnTo>
                      <a:lnTo>
                        <a:pt x="336258" y="213111"/>
                      </a:lnTo>
                      <a:lnTo>
                        <a:pt x="341084" y="209250"/>
                      </a:lnTo>
                      <a:lnTo>
                        <a:pt x="345948" y="205415"/>
                      </a:lnTo>
                      <a:lnTo>
                        <a:pt x="350825" y="201580"/>
                      </a:lnTo>
                      <a:lnTo>
                        <a:pt x="355727" y="197770"/>
                      </a:lnTo>
                      <a:lnTo>
                        <a:pt x="360655" y="193960"/>
                      </a:lnTo>
                      <a:lnTo>
                        <a:pt x="365595" y="190175"/>
                      </a:lnTo>
                      <a:lnTo>
                        <a:pt x="370574" y="186403"/>
                      </a:lnTo>
                      <a:lnTo>
                        <a:pt x="375565" y="182644"/>
                      </a:lnTo>
                      <a:lnTo>
                        <a:pt x="380581" y="178897"/>
                      </a:lnTo>
                      <a:lnTo>
                        <a:pt x="385610" y="175164"/>
                      </a:lnTo>
                      <a:lnTo>
                        <a:pt x="390652" y="171443"/>
                      </a:lnTo>
                      <a:lnTo>
                        <a:pt x="395732" y="167734"/>
                      </a:lnTo>
                      <a:lnTo>
                        <a:pt x="400812" y="164038"/>
                      </a:lnTo>
                      <a:lnTo>
                        <a:pt x="405930" y="160355"/>
                      </a:lnTo>
                      <a:lnTo>
                        <a:pt x="411048" y="156672"/>
                      </a:lnTo>
                      <a:lnTo>
                        <a:pt x="416192" y="153015"/>
                      </a:lnTo>
                      <a:lnTo>
                        <a:pt x="421348" y="149357"/>
                      </a:lnTo>
                      <a:lnTo>
                        <a:pt x="426530" y="145712"/>
                      </a:lnTo>
                      <a:lnTo>
                        <a:pt x="431724" y="142093"/>
                      </a:lnTo>
                      <a:lnTo>
                        <a:pt x="436931" y="138461"/>
                      </a:lnTo>
                      <a:lnTo>
                        <a:pt x="442151" y="134854"/>
                      </a:lnTo>
                      <a:lnTo>
                        <a:pt x="447383" y="131247"/>
                      </a:lnTo>
                      <a:lnTo>
                        <a:pt x="452641" y="127666"/>
                      </a:lnTo>
                      <a:lnTo>
                        <a:pt x="457899" y="124071"/>
                      </a:lnTo>
                      <a:lnTo>
                        <a:pt x="463182" y="120503"/>
                      </a:lnTo>
                      <a:lnTo>
                        <a:pt x="468465" y="116934"/>
                      </a:lnTo>
                      <a:lnTo>
                        <a:pt x="473761" y="113378"/>
                      </a:lnTo>
                      <a:lnTo>
                        <a:pt x="479082" y="109822"/>
                      </a:lnTo>
                      <a:lnTo>
                        <a:pt x="484403" y="106279"/>
                      </a:lnTo>
                      <a:lnTo>
                        <a:pt x="489738" y="102748"/>
                      </a:lnTo>
                      <a:lnTo>
                        <a:pt x="495084" y="99230"/>
                      </a:lnTo>
                      <a:lnTo>
                        <a:pt x="500431" y="95712"/>
                      </a:lnTo>
                      <a:lnTo>
                        <a:pt x="505791" y="92194"/>
                      </a:lnTo>
                      <a:lnTo>
                        <a:pt x="511162" y="88689"/>
                      </a:lnTo>
                      <a:lnTo>
                        <a:pt x="516534" y="85197"/>
                      </a:lnTo>
                      <a:lnTo>
                        <a:pt x="521932" y="81704"/>
                      </a:lnTo>
                      <a:lnTo>
                        <a:pt x="527317" y="78224"/>
                      </a:lnTo>
                      <a:lnTo>
                        <a:pt x="532727" y="74732"/>
                      </a:lnTo>
                      <a:lnTo>
                        <a:pt x="538125" y="71265"/>
                      </a:lnTo>
                      <a:lnTo>
                        <a:pt x="543535" y="67798"/>
                      </a:lnTo>
                      <a:lnTo>
                        <a:pt x="548958" y="64331"/>
                      </a:lnTo>
                      <a:lnTo>
                        <a:pt x="554368" y="60876"/>
                      </a:lnTo>
                      <a:lnTo>
                        <a:pt x="559791" y="57435"/>
                      </a:lnTo>
                      <a:lnTo>
                        <a:pt x="565226" y="53980"/>
                      </a:lnTo>
                      <a:lnTo>
                        <a:pt x="570649" y="50538"/>
                      </a:lnTo>
                      <a:lnTo>
                        <a:pt x="576085" y="47097"/>
                      </a:lnTo>
                      <a:lnTo>
                        <a:pt x="581520" y="43668"/>
                      </a:lnTo>
                      <a:lnTo>
                        <a:pt x="586956" y="40239"/>
                      </a:lnTo>
                      <a:lnTo>
                        <a:pt x="592392" y="36810"/>
                      </a:lnTo>
                      <a:lnTo>
                        <a:pt x="597840" y="33394"/>
                      </a:lnTo>
                      <a:lnTo>
                        <a:pt x="603276" y="29977"/>
                      </a:lnTo>
                      <a:lnTo>
                        <a:pt x="608711" y="26561"/>
                      </a:lnTo>
                      <a:lnTo>
                        <a:pt x="614147" y="23145"/>
                      </a:lnTo>
                      <a:lnTo>
                        <a:pt x="619582" y="19728"/>
                      </a:lnTo>
                      <a:lnTo>
                        <a:pt x="625018" y="16337"/>
                      </a:lnTo>
                      <a:lnTo>
                        <a:pt x="630453" y="12921"/>
                      </a:lnTo>
                      <a:lnTo>
                        <a:pt x="635876" y="9530"/>
                      </a:lnTo>
                      <a:close/>
                    </a:path>
                  </a:pathLst>
                </a:custGeom>
                <a:solidFill>
                  <a:srgbClr val="533F0D"/>
                </a:solidFill>
                <a:ln w="127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200" dirty="0"/>
                </a:p>
              </p:txBody>
            </p:sp>
          </p:grpSp>
          <p:sp>
            <p:nvSpPr>
              <p:cNvPr id="7" name="TextBox 72">
                <a:extLst>
                  <a:ext uri="{FF2B5EF4-FFF2-40B4-BE49-F238E27FC236}">
                    <a16:creationId xmlns:a16="http://schemas.microsoft.com/office/drawing/2014/main" id="{35EE61B7-F3B6-4F29-A480-24300136B9BE}"/>
                  </a:ext>
                </a:extLst>
              </p:cNvPr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4343348" y="1572339"/>
                <a:ext cx="6254879" cy="1540024"/>
              </a:xfrm>
              <a:custGeom>
                <a:avLst/>
                <a:gdLst/>
                <a:ahLst/>
                <a:cxnLst/>
                <a:rect l="l" t="t" r="r" b="b"/>
                <a:pathLst>
                  <a:path w="4545787" h="1119226">
                    <a:moveTo>
                      <a:pt x="41453" y="1004621"/>
                    </a:moveTo>
                    <a:lnTo>
                      <a:pt x="201168" y="1004621"/>
                    </a:lnTo>
                    <a:cubicBezTo>
                      <a:pt x="213360" y="1004621"/>
                      <a:pt x="223520" y="1008685"/>
                      <a:pt x="231648" y="1016813"/>
                    </a:cubicBezTo>
                    <a:cubicBezTo>
                      <a:pt x="239776" y="1024941"/>
                      <a:pt x="243840" y="1034695"/>
                      <a:pt x="243840" y="1046074"/>
                    </a:cubicBezTo>
                    <a:lnTo>
                      <a:pt x="243840" y="1076554"/>
                    </a:lnTo>
                    <a:cubicBezTo>
                      <a:pt x="243840" y="1087933"/>
                      <a:pt x="239776" y="1097890"/>
                      <a:pt x="231648" y="1106424"/>
                    </a:cubicBezTo>
                    <a:cubicBezTo>
                      <a:pt x="223520" y="1114959"/>
                      <a:pt x="213360" y="1119226"/>
                      <a:pt x="201168" y="1119226"/>
                    </a:cubicBezTo>
                    <a:lnTo>
                      <a:pt x="41453" y="1119226"/>
                    </a:lnTo>
                    <a:cubicBezTo>
                      <a:pt x="30074" y="1119226"/>
                      <a:pt x="20320" y="1114959"/>
                      <a:pt x="12192" y="1106424"/>
                    </a:cubicBezTo>
                    <a:cubicBezTo>
                      <a:pt x="4064" y="1097890"/>
                      <a:pt x="0" y="1087933"/>
                      <a:pt x="0" y="1076554"/>
                    </a:cubicBezTo>
                    <a:lnTo>
                      <a:pt x="0" y="1046074"/>
                    </a:lnTo>
                    <a:cubicBezTo>
                      <a:pt x="0" y="1034695"/>
                      <a:pt x="4064" y="1024941"/>
                      <a:pt x="12192" y="1016813"/>
                    </a:cubicBezTo>
                    <a:cubicBezTo>
                      <a:pt x="20320" y="1008685"/>
                      <a:pt x="30074" y="1004621"/>
                      <a:pt x="41453" y="1004621"/>
                    </a:cubicBezTo>
                    <a:close/>
                    <a:moveTo>
                      <a:pt x="1404061" y="813207"/>
                    </a:moveTo>
                    <a:cubicBezTo>
                      <a:pt x="1392682" y="813207"/>
                      <a:pt x="1382928" y="815239"/>
                      <a:pt x="1374800" y="819303"/>
                    </a:cubicBezTo>
                    <a:cubicBezTo>
                      <a:pt x="1366672" y="823367"/>
                      <a:pt x="1362609" y="828244"/>
                      <a:pt x="1362609" y="833933"/>
                    </a:cubicBezTo>
                    <a:cubicBezTo>
                      <a:pt x="1362609" y="839623"/>
                      <a:pt x="1366063" y="846532"/>
                      <a:pt x="1372972" y="854660"/>
                    </a:cubicBezTo>
                    <a:cubicBezTo>
                      <a:pt x="1379881" y="862788"/>
                      <a:pt x="1388212" y="870103"/>
                      <a:pt x="1397965" y="876605"/>
                    </a:cubicBezTo>
                    <a:lnTo>
                      <a:pt x="1438199" y="899770"/>
                    </a:lnTo>
                    <a:cubicBezTo>
                      <a:pt x="1447952" y="906272"/>
                      <a:pt x="1459941" y="909524"/>
                      <a:pt x="1474165" y="909524"/>
                    </a:cubicBezTo>
                    <a:cubicBezTo>
                      <a:pt x="1488389" y="909524"/>
                      <a:pt x="1501191" y="906272"/>
                      <a:pt x="1512570" y="899770"/>
                    </a:cubicBezTo>
                    <a:lnTo>
                      <a:pt x="1549146" y="877824"/>
                    </a:lnTo>
                    <a:cubicBezTo>
                      <a:pt x="1558900" y="871322"/>
                      <a:pt x="1567637" y="863804"/>
                      <a:pt x="1575359" y="855269"/>
                    </a:cubicBezTo>
                    <a:cubicBezTo>
                      <a:pt x="1583080" y="846735"/>
                      <a:pt x="1586941" y="839623"/>
                      <a:pt x="1586941" y="833933"/>
                    </a:cubicBezTo>
                    <a:cubicBezTo>
                      <a:pt x="1586941" y="828244"/>
                      <a:pt x="1582471" y="823367"/>
                      <a:pt x="1573530" y="819303"/>
                    </a:cubicBezTo>
                    <a:cubicBezTo>
                      <a:pt x="1564589" y="815239"/>
                      <a:pt x="1554429" y="813207"/>
                      <a:pt x="1543050" y="813207"/>
                    </a:cubicBezTo>
                    <a:close/>
                    <a:moveTo>
                      <a:pt x="1304087" y="659588"/>
                    </a:moveTo>
                    <a:lnTo>
                      <a:pt x="1318717" y="659588"/>
                    </a:lnTo>
                    <a:cubicBezTo>
                      <a:pt x="1330097" y="659588"/>
                      <a:pt x="1340256" y="661620"/>
                      <a:pt x="1349197" y="665684"/>
                    </a:cubicBezTo>
                    <a:cubicBezTo>
                      <a:pt x="1358138" y="669748"/>
                      <a:pt x="1362609" y="674218"/>
                      <a:pt x="1362609" y="679095"/>
                    </a:cubicBezTo>
                    <a:cubicBezTo>
                      <a:pt x="1362609" y="685597"/>
                      <a:pt x="1366672" y="690677"/>
                      <a:pt x="1374800" y="694335"/>
                    </a:cubicBezTo>
                    <a:cubicBezTo>
                      <a:pt x="1382928" y="697992"/>
                      <a:pt x="1392682" y="699821"/>
                      <a:pt x="1404061" y="699821"/>
                    </a:cubicBezTo>
                    <a:lnTo>
                      <a:pt x="1543050" y="699821"/>
                    </a:lnTo>
                    <a:cubicBezTo>
                      <a:pt x="1554429" y="699821"/>
                      <a:pt x="1564589" y="697992"/>
                      <a:pt x="1573530" y="694335"/>
                    </a:cubicBezTo>
                    <a:cubicBezTo>
                      <a:pt x="1582471" y="690677"/>
                      <a:pt x="1586941" y="685597"/>
                      <a:pt x="1586941" y="679095"/>
                    </a:cubicBezTo>
                    <a:cubicBezTo>
                      <a:pt x="1586941" y="674218"/>
                      <a:pt x="1591005" y="669748"/>
                      <a:pt x="1599133" y="665684"/>
                    </a:cubicBezTo>
                    <a:cubicBezTo>
                      <a:pt x="1607261" y="661620"/>
                      <a:pt x="1617015" y="659588"/>
                      <a:pt x="1628394" y="659588"/>
                    </a:cubicBezTo>
                    <a:lnTo>
                      <a:pt x="1644244" y="659588"/>
                    </a:lnTo>
                    <a:cubicBezTo>
                      <a:pt x="1655623" y="659588"/>
                      <a:pt x="1665783" y="661620"/>
                      <a:pt x="1674724" y="665684"/>
                    </a:cubicBezTo>
                    <a:cubicBezTo>
                      <a:pt x="1683665" y="669748"/>
                      <a:pt x="1688135" y="674218"/>
                      <a:pt x="1688135" y="679095"/>
                    </a:cubicBezTo>
                    <a:cubicBezTo>
                      <a:pt x="1688135" y="692912"/>
                      <a:pt x="1697888" y="699821"/>
                      <a:pt x="1717396" y="699821"/>
                    </a:cubicBezTo>
                    <a:cubicBezTo>
                      <a:pt x="1725524" y="699821"/>
                      <a:pt x="1732229" y="704088"/>
                      <a:pt x="1737513" y="712623"/>
                    </a:cubicBezTo>
                    <a:cubicBezTo>
                      <a:pt x="1742796" y="721157"/>
                      <a:pt x="1745437" y="731520"/>
                      <a:pt x="1745437" y="743712"/>
                    </a:cubicBezTo>
                    <a:lnTo>
                      <a:pt x="1745437" y="769316"/>
                    </a:lnTo>
                    <a:cubicBezTo>
                      <a:pt x="1745437" y="781508"/>
                      <a:pt x="1742796" y="791871"/>
                      <a:pt x="1737513" y="800405"/>
                    </a:cubicBezTo>
                    <a:cubicBezTo>
                      <a:pt x="1732229" y="808940"/>
                      <a:pt x="1725524" y="813207"/>
                      <a:pt x="1717396" y="813207"/>
                    </a:cubicBezTo>
                    <a:cubicBezTo>
                      <a:pt x="1708455" y="813207"/>
                      <a:pt x="1701343" y="817499"/>
                      <a:pt x="1696060" y="826085"/>
                    </a:cubicBezTo>
                    <a:cubicBezTo>
                      <a:pt x="1690777" y="834670"/>
                      <a:pt x="1688135" y="845096"/>
                      <a:pt x="1688135" y="857365"/>
                    </a:cubicBezTo>
                    <a:lnTo>
                      <a:pt x="1688135" y="864718"/>
                    </a:lnTo>
                    <a:cubicBezTo>
                      <a:pt x="1688135" y="876161"/>
                      <a:pt x="1684477" y="888426"/>
                      <a:pt x="1677162" y="901513"/>
                    </a:cubicBezTo>
                    <a:cubicBezTo>
                      <a:pt x="1669847" y="914600"/>
                      <a:pt x="1660906" y="924414"/>
                      <a:pt x="1650340" y="930955"/>
                    </a:cubicBezTo>
                    <a:lnTo>
                      <a:pt x="1608887" y="957930"/>
                    </a:lnTo>
                    <a:cubicBezTo>
                      <a:pt x="1598321" y="963657"/>
                      <a:pt x="1593037" y="970814"/>
                      <a:pt x="1593037" y="979399"/>
                    </a:cubicBezTo>
                    <a:cubicBezTo>
                      <a:pt x="1593037" y="987984"/>
                      <a:pt x="1597508" y="994728"/>
                      <a:pt x="1606449" y="999630"/>
                    </a:cubicBezTo>
                    <a:cubicBezTo>
                      <a:pt x="1615389" y="1005358"/>
                      <a:pt x="1627175" y="1009857"/>
                      <a:pt x="1641805" y="1013127"/>
                    </a:cubicBezTo>
                    <a:cubicBezTo>
                      <a:pt x="1656436" y="1016397"/>
                      <a:pt x="1669440" y="1018032"/>
                      <a:pt x="1680820" y="1018032"/>
                    </a:cubicBezTo>
                    <a:lnTo>
                      <a:pt x="1701546" y="1018032"/>
                    </a:lnTo>
                    <a:cubicBezTo>
                      <a:pt x="1713738" y="1018032"/>
                      <a:pt x="1724101" y="1022049"/>
                      <a:pt x="1732636" y="1030081"/>
                    </a:cubicBezTo>
                    <a:cubicBezTo>
                      <a:pt x="1741170" y="1038114"/>
                      <a:pt x="1745437" y="1047750"/>
                      <a:pt x="1745437" y="1058990"/>
                    </a:cubicBezTo>
                    <a:lnTo>
                      <a:pt x="1745437" y="1077068"/>
                    </a:lnTo>
                    <a:cubicBezTo>
                      <a:pt x="1745437" y="1088308"/>
                      <a:pt x="1741170" y="1098144"/>
                      <a:pt x="1732636" y="1106577"/>
                    </a:cubicBezTo>
                    <a:cubicBezTo>
                      <a:pt x="1724101" y="1115010"/>
                      <a:pt x="1713738" y="1119226"/>
                      <a:pt x="1701546" y="1119226"/>
                    </a:cubicBezTo>
                    <a:lnTo>
                      <a:pt x="1649120" y="1119226"/>
                    </a:lnTo>
                    <a:cubicBezTo>
                      <a:pt x="1636929" y="1119226"/>
                      <a:pt x="1622908" y="1116991"/>
                      <a:pt x="1607058" y="1112520"/>
                    </a:cubicBezTo>
                    <a:cubicBezTo>
                      <a:pt x="1591209" y="1108050"/>
                      <a:pt x="1578407" y="1102564"/>
                      <a:pt x="1568653" y="1096061"/>
                    </a:cubicBezTo>
                    <a:lnTo>
                      <a:pt x="1513789" y="1063143"/>
                    </a:lnTo>
                    <a:cubicBezTo>
                      <a:pt x="1504036" y="1056640"/>
                      <a:pt x="1492250" y="1053389"/>
                      <a:pt x="1478433" y="1053389"/>
                    </a:cubicBezTo>
                    <a:cubicBezTo>
                      <a:pt x="1464615" y="1053389"/>
                      <a:pt x="1452423" y="1056640"/>
                      <a:pt x="1441857" y="1063143"/>
                    </a:cubicBezTo>
                    <a:lnTo>
                      <a:pt x="1389431" y="1094842"/>
                    </a:lnTo>
                    <a:cubicBezTo>
                      <a:pt x="1380490" y="1101344"/>
                      <a:pt x="1368095" y="1107034"/>
                      <a:pt x="1352245" y="1111911"/>
                    </a:cubicBezTo>
                    <a:cubicBezTo>
                      <a:pt x="1336396" y="1116788"/>
                      <a:pt x="1322781" y="1119226"/>
                      <a:pt x="1311402" y="1119226"/>
                    </a:cubicBezTo>
                    <a:lnTo>
                      <a:pt x="1246785" y="1119226"/>
                    </a:lnTo>
                    <a:cubicBezTo>
                      <a:pt x="1234593" y="1119226"/>
                      <a:pt x="1224229" y="1115010"/>
                      <a:pt x="1215695" y="1106577"/>
                    </a:cubicBezTo>
                    <a:cubicBezTo>
                      <a:pt x="1207160" y="1098144"/>
                      <a:pt x="1202893" y="1088308"/>
                      <a:pt x="1202893" y="1077068"/>
                    </a:cubicBezTo>
                    <a:lnTo>
                      <a:pt x="1202893" y="1058990"/>
                    </a:lnTo>
                    <a:cubicBezTo>
                      <a:pt x="1202893" y="1047750"/>
                      <a:pt x="1207160" y="1038114"/>
                      <a:pt x="1215695" y="1030081"/>
                    </a:cubicBezTo>
                    <a:cubicBezTo>
                      <a:pt x="1224229" y="1022049"/>
                      <a:pt x="1234593" y="1018032"/>
                      <a:pt x="1246785" y="1018032"/>
                    </a:cubicBezTo>
                    <a:lnTo>
                      <a:pt x="1266292" y="1018032"/>
                    </a:lnTo>
                    <a:cubicBezTo>
                      <a:pt x="1278484" y="1018032"/>
                      <a:pt x="1292098" y="1016197"/>
                      <a:pt x="1307135" y="1012527"/>
                    </a:cubicBezTo>
                    <a:cubicBezTo>
                      <a:pt x="1322172" y="1008857"/>
                      <a:pt x="1333754" y="1004577"/>
                      <a:pt x="1341882" y="999687"/>
                    </a:cubicBezTo>
                    <a:cubicBezTo>
                      <a:pt x="1352448" y="993972"/>
                      <a:pt x="1357325" y="987038"/>
                      <a:pt x="1356512" y="978885"/>
                    </a:cubicBezTo>
                    <a:cubicBezTo>
                      <a:pt x="1355700" y="970731"/>
                      <a:pt x="1350416" y="963391"/>
                      <a:pt x="1340663" y="956863"/>
                    </a:cubicBezTo>
                    <a:lnTo>
                      <a:pt x="1296772" y="928726"/>
                    </a:lnTo>
                    <a:cubicBezTo>
                      <a:pt x="1287018" y="922198"/>
                      <a:pt x="1278484" y="912819"/>
                      <a:pt x="1271168" y="900589"/>
                    </a:cubicBezTo>
                    <a:cubicBezTo>
                      <a:pt x="1263853" y="888359"/>
                      <a:pt x="1260196" y="876535"/>
                      <a:pt x="1260196" y="865118"/>
                    </a:cubicBezTo>
                    <a:lnTo>
                      <a:pt x="1260196" y="857765"/>
                    </a:lnTo>
                    <a:cubicBezTo>
                      <a:pt x="1260196" y="845535"/>
                      <a:pt x="1257554" y="835140"/>
                      <a:pt x="1252271" y="826580"/>
                    </a:cubicBezTo>
                    <a:cubicBezTo>
                      <a:pt x="1246988" y="818020"/>
                      <a:pt x="1240282" y="813740"/>
                      <a:pt x="1232154" y="813740"/>
                    </a:cubicBezTo>
                    <a:cubicBezTo>
                      <a:pt x="1224026" y="813740"/>
                      <a:pt x="1217117" y="809457"/>
                      <a:pt x="1211428" y="800891"/>
                    </a:cubicBezTo>
                    <a:cubicBezTo>
                      <a:pt x="1205738" y="792325"/>
                      <a:pt x="1202893" y="781927"/>
                      <a:pt x="1202893" y="769697"/>
                    </a:cubicBezTo>
                    <a:lnTo>
                      <a:pt x="1202893" y="743998"/>
                    </a:lnTo>
                    <a:cubicBezTo>
                      <a:pt x="1202893" y="731768"/>
                      <a:pt x="1205738" y="721370"/>
                      <a:pt x="1211428" y="712804"/>
                    </a:cubicBezTo>
                    <a:cubicBezTo>
                      <a:pt x="1217117" y="704238"/>
                      <a:pt x="1224026" y="699955"/>
                      <a:pt x="1232154" y="699955"/>
                    </a:cubicBezTo>
                    <a:cubicBezTo>
                      <a:pt x="1240282" y="699955"/>
                      <a:pt x="1246988" y="698119"/>
                      <a:pt x="1252271" y="694449"/>
                    </a:cubicBezTo>
                    <a:cubicBezTo>
                      <a:pt x="1257554" y="690779"/>
                      <a:pt x="1260196" y="685680"/>
                      <a:pt x="1260196" y="679152"/>
                    </a:cubicBezTo>
                    <a:cubicBezTo>
                      <a:pt x="1260196" y="674262"/>
                      <a:pt x="1264463" y="669779"/>
                      <a:pt x="1272997" y="665703"/>
                    </a:cubicBezTo>
                    <a:cubicBezTo>
                      <a:pt x="1281532" y="661626"/>
                      <a:pt x="1291895" y="659588"/>
                      <a:pt x="1304087" y="659588"/>
                    </a:cubicBezTo>
                    <a:close/>
                    <a:moveTo>
                      <a:pt x="3196590" y="503530"/>
                    </a:moveTo>
                    <a:lnTo>
                      <a:pt x="3224632" y="503530"/>
                    </a:lnTo>
                    <a:cubicBezTo>
                      <a:pt x="3236011" y="503530"/>
                      <a:pt x="3245968" y="506635"/>
                      <a:pt x="3254502" y="512845"/>
                    </a:cubicBezTo>
                    <a:cubicBezTo>
                      <a:pt x="3263036" y="519056"/>
                      <a:pt x="3267303" y="526720"/>
                      <a:pt x="3267303" y="535839"/>
                    </a:cubicBezTo>
                    <a:cubicBezTo>
                      <a:pt x="3267303" y="544957"/>
                      <a:pt x="3271367" y="552622"/>
                      <a:pt x="3279495" y="558832"/>
                    </a:cubicBezTo>
                    <a:cubicBezTo>
                      <a:pt x="3287624" y="565042"/>
                      <a:pt x="3297377" y="568148"/>
                      <a:pt x="3308756" y="568148"/>
                    </a:cubicBezTo>
                    <a:lnTo>
                      <a:pt x="3572103" y="568148"/>
                    </a:lnTo>
                    <a:cubicBezTo>
                      <a:pt x="3583483" y="568148"/>
                      <a:pt x="3593236" y="572370"/>
                      <a:pt x="3601364" y="580816"/>
                    </a:cubicBezTo>
                    <a:cubicBezTo>
                      <a:pt x="3609492" y="589261"/>
                      <a:pt x="3613556" y="599110"/>
                      <a:pt x="3613556" y="610362"/>
                    </a:cubicBezTo>
                    <a:lnTo>
                      <a:pt x="3613556" y="639318"/>
                    </a:lnTo>
                    <a:cubicBezTo>
                      <a:pt x="3613556" y="651383"/>
                      <a:pt x="3609492" y="661435"/>
                      <a:pt x="3601364" y="669475"/>
                    </a:cubicBezTo>
                    <a:cubicBezTo>
                      <a:pt x="3593236" y="677514"/>
                      <a:pt x="3583483" y="681533"/>
                      <a:pt x="3572103" y="681533"/>
                    </a:cubicBezTo>
                    <a:lnTo>
                      <a:pt x="3044190" y="681533"/>
                    </a:lnTo>
                    <a:cubicBezTo>
                      <a:pt x="3031998" y="681533"/>
                      <a:pt x="3021838" y="685191"/>
                      <a:pt x="3013710" y="692506"/>
                    </a:cubicBezTo>
                    <a:cubicBezTo>
                      <a:pt x="3005582" y="699821"/>
                      <a:pt x="3001518" y="708762"/>
                      <a:pt x="3001518" y="719328"/>
                    </a:cubicBezTo>
                    <a:cubicBezTo>
                      <a:pt x="3001518" y="729082"/>
                      <a:pt x="3005582" y="737616"/>
                      <a:pt x="3013710" y="744932"/>
                    </a:cubicBezTo>
                    <a:cubicBezTo>
                      <a:pt x="3021838" y="752247"/>
                      <a:pt x="3031998" y="755904"/>
                      <a:pt x="3044190" y="755904"/>
                    </a:cubicBezTo>
                    <a:lnTo>
                      <a:pt x="3199028" y="755904"/>
                    </a:lnTo>
                    <a:cubicBezTo>
                      <a:pt x="3210408" y="755904"/>
                      <a:pt x="3222600" y="759156"/>
                      <a:pt x="3235604" y="765658"/>
                    </a:cubicBezTo>
                    <a:cubicBezTo>
                      <a:pt x="3248609" y="772160"/>
                      <a:pt x="3258363" y="779882"/>
                      <a:pt x="3264865" y="788823"/>
                    </a:cubicBezTo>
                    <a:cubicBezTo>
                      <a:pt x="3272181" y="798576"/>
                      <a:pt x="3282340" y="806908"/>
                      <a:pt x="3295345" y="813816"/>
                    </a:cubicBezTo>
                    <a:cubicBezTo>
                      <a:pt x="3308350" y="820725"/>
                      <a:pt x="3320948" y="824180"/>
                      <a:pt x="3333140" y="824180"/>
                    </a:cubicBezTo>
                    <a:lnTo>
                      <a:pt x="3457499" y="824180"/>
                    </a:lnTo>
                    <a:cubicBezTo>
                      <a:pt x="3469691" y="824180"/>
                      <a:pt x="3479851" y="820116"/>
                      <a:pt x="3487979" y="811988"/>
                    </a:cubicBezTo>
                    <a:cubicBezTo>
                      <a:pt x="3496107" y="803860"/>
                      <a:pt x="3500171" y="794106"/>
                      <a:pt x="3500171" y="782727"/>
                    </a:cubicBezTo>
                    <a:cubicBezTo>
                      <a:pt x="3500171" y="771348"/>
                      <a:pt x="3504438" y="761594"/>
                      <a:pt x="3512973" y="753466"/>
                    </a:cubicBezTo>
                    <a:cubicBezTo>
                      <a:pt x="3521507" y="745338"/>
                      <a:pt x="3531870" y="741274"/>
                      <a:pt x="3544062" y="741274"/>
                    </a:cubicBezTo>
                    <a:lnTo>
                      <a:pt x="3572103" y="741274"/>
                    </a:lnTo>
                    <a:cubicBezTo>
                      <a:pt x="3583483" y="741274"/>
                      <a:pt x="3593236" y="745541"/>
                      <a:pt x="3601364" y="754076"/>
                    </a:cubicBezTo>
                    <a:cubicBezTo>
                      <a:pt x="3609492" y="762610"/>
                      <a:pt x="3613556" y="772567"/>
                      <a:pt x="3613556" y="783946"/>
                    </a:cubicBezTo>
                    <a:lnTo>
                      <a:pt x="3613556" y="803453"/>
                    </a:lnTo>
                    <a:cubicBezTo>
                      <a:pt x="3613556" y="815645"/>
                      <a:pt x="3610712" y="828853"/>
                      <a:pt x="3605022" y="843077"/>
                    </a:cubicBezTo>
                    <a:cubicBezTo>
                      <a:pt x="3599332" y="857301"/>
                      <a:pt x="3592424" y="868884"/>
                      <a:pt x="3584295" y="877824"/>
                    </a:cubicBezTo>
                    <a:lnTo>
                      <a:pt x="3553816" y="907085"/>
                    </a:lnTo>
                    <a:cubicBezTo>
                      <a:pt x="3544875" y="916026"/>
                      <a:pt x="3533292" y="923341"/>
                      <a:pt x="3519068" y="929031"/>
                    </a:cubicBezTo>
                    <a:cubicBezTo>
                      <a:pt x="3504844" y="934720"/>
                      <a:pt x="3492043" y="937565"/>
                      <a:pt x="3480664" y="937565"/>
                    </a:cubicBezTo>
                    <a:lnTo>
                      <a:pt x="3413608" y="937565"/>
                    </a:lnTo>
                    <a:cubicBezTo>
                      <a:pt x="3402228" y="937565"/>
                      <a:pt x="3394710" y="941020"/>
                      <a:pt x="3391052" y="947928"/>
                    </a:cubicBezTo>
                    <a:cubicBezTo>
                      <a:pt x="3387395" y="954837"/>
                      <a:pt x="3388817" y="962762"/>
                      <a:pt x="3395320" y="971703"/>
                    </a:cubicBezTo>
                    <a:cubicBezTo>
                      <a:pt x="3402635" y="980644"/>
                      <a:pt x="3412795" y="988568"/>
                      <a:pt x="3425800" y="995477"/>
                    </a:cubicBezTo>
                    <a:cubicBezTo>
                      <a:pt x="3438804" y="1002386"/>
                      <a:pt x="3450996" y="1005840"/>
                      <a:pt x="3462376" y="1005840"/>
                    </a:cubicBezTo>
                    <a:lnTo>
                      <a:pt x="3572103" y="1005840"/>
                    </a:lnTo>
                    <a:cubicBezTo>
                      <a:pt x="3583483" y="1005840"/>
                      <a:pt x="3593236" y="1009904"/>
                      <a:pt x="3601364" y="1018032"/>
                    </a:cubicBezTo>
                    <a:cubicBezTo>
                      <a:pt x="3609492" y="1026160"/>
                      <a:pt x="3613556" y="1036320"/>
                      <a:pt x="3613556" y="1048512"/>
                    </a:cubicBezTo>
                    <a:lnTo>
                      <a:pt x="3613556" y="1076554"/>
                    </a:lnTo>
                    <a:cubicBezTo>
                      <a:pt x="3613556" y="1087933"/>
                      <a:pt x="3609492" y="1097890"/>
                      <a:pt x="3601364" y="1106424"/>
                    </a:cubicBezTo>
                    <a:cubicBezTo>
                      <a:pt x="3593236" y="1114959"/>
                      <a:pt x="3583483" y="1119226"/>
                      <a:pt x="3572103" y="1119226"/>
                    </a:cubicBezTo>
                    <a:lnTo>
                      <a:pt x="3407511" y="1119226"/>
                    </a:lnTo>
                    <a:cubicBezTo>
                      <a:pt x="3396133" y="1119226"/>
                      <a:pt x="3383941" y="1115568"/>
                      <a:pt x="3370936" y="1108253"/>
                    </a:cubicBezTo>
                    <a:cubicBezTo>
                      <a:pt x="3357931" y="1100938"/>
                      <a:pt x="3348177" y="1092810"/>
                      <a:pt x="3341675" y="1083869"/>
                    </a:cubicBezTo>
                    <a:lnTo>
                      <a:pt x="3211220" y="902208"/>
                    </a:lnTo>
                    <a:cubicBezTo>
                      <a:pt x="3203905" y="893268"/>
                      <a:pt x="3193745" y="885343"/>
                      <a:pt x="3180740" y="878434"/>
                    </a:cubicBezTo>
                    <a:cubicBezTo>
                      <a:pt x="3167735" y="871525"/>
                      <a:pt x="3155543" y="868071"/>
                      <a:pt x="3144164" y="868071"/>
                    </a:cubicBezTo>
                    <a:lnTo>
                      <a:pt x="2996641" y="869290"/>
                    </a:lnTo>
                    <a:cubicBezTo>
                      <a:pt x="2984449" y="869290"/>
                      <a:pt x="2974289" y="873557"/>
                      <a:pt x="2966161" y="882092"/>
                    </a:cubicBezTo>
                    <a:cubicBezTo>
                      <a:pt x="2958033" y="890626"/>
                      <a:pt x="2953969" y="900583"/>
                      <a:pt x="2953969" y="911962"/>
                    </a:cubicBezTo>
                    <a:lnTo>
                      <a:pt x="2953969" y="963168"/>
                    </a:lnTo>
                    <a:cubicBezTo>
                      <a:pt x="2953969" y="975360"/>
                      <a:pt x="2958033" y="985520"/>
                      <a:pt x="2966161" y="993648"/>
                    </a:cubicBezTo>
                    <a:cubicBezTo>
                      <a:pt x="2974289" y="1001776"/>
                      <a:pt x="2984449" y="1005840"/>
                      <a:pt x="2996641" y="1005840"/>
                    </a:cubicBezTo>
                    <a:lnTo>
                      <a:pt x="3167329" y="1005840"/>
                    </a:lnTo>
                    <a:cubicBezTo>
                      <a:pt x="3178708" y="1005840"/>
                      <a:pt x="3188462" y="1009904"/>
                      <a:pt x="3196590" y="1018032"/>
                    </a:cubicBezTo>
                    <a:cubicBezTo>
                      <a:pt x="3204718" y="1026160"/>
                      <a:pt x="3208782" y="1036320"/>
                      <a:pt x="3208782" y="1048512"/>
                    </a:cubicBezTo>
                    <a:lnTo>
                      <a:pt x="3208782" y="1076554"/>
                    </a:lnTo>
                    <a:cubicBezTo>
                      <a:pt x="3208782" y="1087933"/>
                      <a:pt x="3204718" y="1097890"/>
                      <a:pt x="3196590" y="1106424"/>
                    </a:cubicBezTo>
                    <a:cubicBezTo>
                      <a:pt x="3188462" y="1114959"/>
                      <a:pt x="3178708" y="1119226"/>
                      <a:pt x="3167329" y="1119226"/>
                    </a:cubicBezTo>
                    <a:lnTo>
                      <a:pt x="2974695" y="1119226"/>
                    </a:lnTo>
                    <a:cubicBezTo>
                      <a:pt x="2963317" y="1119226"/>
                      <a:pt x="2950515" y="1116381"/>
                      <a:pt x="2936291" y="1110692"/>
                    </a:cubicBezTo>
                    <a:cubicBezTo>
                      <a:pt x="2922067" y="1105002"/>
                      <a:pt x="2910891" y="1097687"/>
                      <a:pt x="2902763" y="1088746"/>
                    </a:cubicBezTo>
                    <a:lnTo>
                      <a:pt x="2872283" y="1057047"/>
                    </a:lnTo>
                    <a:cubicBezTo>
                      <a:pt x="2863342" y="1049732"/>
                      <a:pt x="2855824" y="1038962"/>
                      <a:pt x="2849728" y="1024738"/>
                    </a:cubicBezTo>
                    <a:cubicBezTo>
                      <a:pt x="2843632" y="1010514"/>
                      <a:pt x="2840584" y="997712"/>
                      <a:pt x="2840584" y="986333"/>
                    </a:cubicBezTo>
                    <a:lnTo>
                      <a:pt x="2840584" y="926592"/>
                    </a:lnTo>
                    <a:cubicBezTo>
                      <a:pt x="2840584" y="915213"/>
                      <a:pt x="2838755" y="905460"/>
                      <a:pt x="2835097" y="897332"/>
                    </a:cubicBezTo>
                    <a:cubicBezTo>
                      <a:pt x="2831440" y="889204"/>
                      <a:pt x="2826359" y="885140"/>
                      <a:pt x="2819857" y="885140"/>
                    </a:cubicBezTo>
                    <a:cubicBezTo>
                      <a:pt x="2814167" y="885140"/>
                      <a:pt x="2809494" y="881076"/>
                      <a:pt x="2805836" y="872948"/>
                    </a:cubicBezTo>
                    <a:cubicBezTo>
                      <a:pt x="2802179" y="864820"/>
                      <a:pt x="2800350" y="855066"/>
                      <a:pt x="2800350" y="843687"/>
                    </a:cubicBezTo>
                    <a:lnTo>
                      <a:pt x="2800350" y="814426"/>
                    </a:lnTo>
                    <a:cubicBezTo>
                      <a:pt x="2800350" y="802234"/>
                      <a:pt x="2804414" y="792074"/>
                      <a:pt x="2812542" y="783946"/>
                    </a:cubicBezTo>
                    <a:cubicBezTo>
                      <a:pt x="2820670" y="775818"/>
                      <a:pt x="2830424" y="771754"/>
                      <a:pt x="2841803" y="771754"/>
                    </a:cubicBezTo>
                    <a:lnTo>
                      <a:pt x="2846679" y="771754"/>
                    </a:lnTo>
                    <a:cubicBezTo>
                      <a:pt x="2858059" y="771754"/>
                      <a:pt x="2868016" y="767690"/>
                      <a:pt x="2876550" y="759562"/>
                    </a:cubicBezTo>
                    <a:cubicBezTo>
                      <a:pt x="2885084" y="751434"/>
                      <a:pt x="2889352" y="741274"/>
                      <a:pt x="2889352" y="729082"/>
                    </a:cubicBezTo>
                    <a:lnTo>
                      <a:pt x="2889352" y="722986"/>
                    </a:lnTo>
                    <a:cubicBezTo>
                      <a:pt x="2889352" y="711607"/>
                      <a:pt x="2885084" y="701853"/>
                      <a:pt x="2876550" y="693725"/>
                    </a:cubicBezTo>
                    <a:cubicBezTo>
                      <a:pt x="2868016" y="685597"/>
                      <a:pt x="2858059" y="681533"/>
                      <a:pt x="2846679" y="681533"/>
                    </a:cubicBezTo>
                    <a:lnTo>
                      <a:pt x="2841803" y="681533"/>
                    </a:lnTo>
                    <a:cubicBezTo>
                      <a:pt x="2830424" y="681533"/>
                      <a:pt x="2820670" y="677514"/>
                      <a:pt x="2812542" y="669475"/>
                    </a:cubicBezTo>
                    <a:cubicBezTo>
                      <a:pt x="2804414" y="661435"/>
                      <a:pt x="2800350" y="651383"/>
                      <a:pt x="2800350" y="639318"/>
                    </a:cubicBezTo>
                    <a:lnTo>
                      <a:pt x="2800350" y="610362"/>
                    </a:lnTo>
                    <a:cubicBezTo>
                      <a:pt x="2800350" y="599110"/>
                      <a:pt x="2804414" y="589261"/>
                      <a:pt x="2812542" y="580816"/>
                    </a:cubicBezTo>
                    <a:cubicBezTo>
                      <a:pt x="2820670" y="572370"/>
                      <a:pt x="2830424" y="568148"/>
                      <a:pt x="2841803" y="568148"/>
                    </a:cubicBezTo>
                    <a:lnTo>
                      <a:pt x="3111246" y="568148"/>
                    </a:lnTo>
                    <a:cubicBezTo>
                      <a:pt x="3122625" y="568148"/>
                      <a:pt x="3132379" y="565042"/>
                      <a:pt x="3140507" y="558832"/>
                    </a:cubicBezTo>
                    <a:cubicBezTo>
                      <a:pt x="3148635" y="552622"/>
                      <a:pt x="3152699" y="544957"/>
                      <a:pt x="3152699" y="535839"/>
                    </a:cubicBezTo>
                    <a:cubicBezTo>
                      <a:pt x="3152699" y="526720"/>
                      <a:pt x="3157169" y="519056"/>
                      <a:pt x="3166110" y="512845"/>
                    </a:cubicBezTo>
                    <a:cubicBezTo>
                      <a:pt x="3175051" y="506635"/>
                      <a:pt x="3185211" y="503530"/>
                      <a:pt x="3196590" y="503530"/>
                    </a:cubicBezTo>
                    <a:close/>
                    <a:moveTo>
                      <a:pt x="3804514" y="285293"/>
                    </a:moveTo>
                    <a:lnTo>
                      <a:pt x="3831336" y="285293"/>
                    </a:lnTo>
                    <a:cubicBezTo>
                      <a:pt x="3843528" y="285293"/>
                      <a:pt x="3853688" y="289560"/>
                      <a:pt x="3861816" y="298095"/>
                    </a:cubicBezTo>
                    <a:cubicBezTo>
                      <a:pt x="3869944" y="306629"/>
                      <a:pt x="3874008" y="316586"/>
                      <a:pt x="3874008" y="327965"/>
                    </a:cubicBezTo>
                    <a:lnTo>
                      <a:pt x="3874008" y="963168"/>
                    </a:lnTo>
                    <a:cubicBezTo>
                      <a:pt x="3874008" y="975360"/>
                      <a:pt x="3878237" y="985520"/>
                      <a:pt x="3886695" y="993648"/>
                    </a:cubicBezTo>
                    <a:cubicBezTo>
                      <a:pt x="3895153" y="1001776"/>
                      <a:pt x="3905427" y="1005840"/>
                      <a:pt x="3917518" y="1005840"/>
                    </a:cubicBezTo>
                    <a:lnTo>
                      <a:pt x="3971906" y="1005840"/>
                    </a:lnTo>
                    <a:cubicBezTo>
                      <a:pt x="3983196" y="1005840"/>
                      <a:pt x="3993071" y="1009904"/>
                      <a:pt x="4001529" y="1018032"/>
                    </a:cubicBezTo>
                    <a:cubicBezTo>
                      <a:pt x="4009987" y="1026160"/>
                      <a:pt x="4014216" y="1036320"/>
                      <a:pt x="4014216" y="1048512"/>
                    </a:cubicBezTo>
                    <a:lnTo>
                      <a:pt x="4014216" y="1076554"/>
                    </a:lnTo>
                    <a:cubicBezTo>
                      <a:pt x="4014216" y="1087933"/>
                      <a:pt x="4009967" y="1097890"/>
                      <a:pt x="4001471" y="1106424"/>
                    </a:cubicBezTo>
                    <a:cubicBezTo>
                      <a:pt x="3992975" y="1114959"/>
                      <a:pt x="3983069" y="1119226"/>
                      <a:pt x="3971753" y="1119226"/>
                    </a:cubicBezTo>
                    <a:lnTo>
                      <a:pt x="3895306" y="1119226"/>
                    </a:lnTo>
                    <a:cubicBezTo>
                      <a:pt x="3883177" y="1119226"/>
                      <a:pt x="3869833" y="1116381"/>
                      <a:pt x="3855272" y="1110692"/>
                    </a:cubicBezTo>
                    <a:cubicBezTo>
                      <a:pt x="3840712" y="1105002"/>
                      <a:pt x="3829387" y="1097687"/>
                      <a:pt x="3821297" y="1088746"/>
                    </a:cubicBezTo>
                    <a:lnTo>
                      <a:pt x="3792169" y="1057047"/>
                    </a:lnTo>
                    <a:cubicBezTo>
                      <a:pt x="3783266" y="1049732"/>
                      <a:pt x="3775783" y="1038962"/>
                      <a:pt x="3769719" y="1024738"/>
                    </a:cubicBezTo>
                    <a:cubicBezTo>
                      <a:pt x="3763655" y="1010514"/>
                      <a:pt x="3760623" y="997712"/>
                      <a:pt x="3760623" y="986333"/>
                    </a:cubicBezTo>
                    <a:lnTo>
                      <a:pt x="3760623" y="327965"/>
                    </a:lnTo>
                    <a:cubicBezTo>
                      <a:pt x="3760623" y="316586"/>
                      <a:pt x="3765093" y="306629"/>
                      <a:pt x="3774034" y="298095"/>
                    </a:cubicBezTo>
                    <a:cubicBezTo>
                      <a:pt x="3782974" y="289560"/>
                      <a:pt x="3793134" y="285293"/>
                      <a:pt x="3804514" y="285293"/>
                    </a:cubicBezTo>
                    <a:close/>
                    <a:moveTo>
                      <a:pt x="2163166" y="252375"/>
                    </a:moveTo>
                    <a:lnTo>
                      <a:pt x="2169262" y="252375"/>
                    </a:lnTo>
                    <a:cubicBezTo>
                      <a:pt x="2181454" y="252375"/>
                      <a:pt x="2191614" y="256642"/>
                      <a:pt x="2199742" y="265176"/>
                    </a:cubicBezTo>
                    <a:cubicBezTo>
                      <a:pt x="2207870" y="273711"/>
                      <a:pt x="2211934" y="284074"/>
                      <a:pt x="2211934" y="296266"/>
                    </a:cubicBezTo>
                    <a:lnTo>
                      <a:pt x="2211934" y="1075335"/>
                    </a:lnTo>
                    <a:cubicBezTo>
                      <a:pt x="2211934" y="1086714"/>
                      <a:pt x="2207870" y="1096671"/>
                      <a:pt x="2199742" y="1105205"/>
                    </a:cubicBezTo>
                    <a:cubicBezTo>
                      <a:pt x="2191614" y="1113740"/>
                      <a:pt x="2181454" y="1118007"/>
                      <a:pt x="2169262" y="1118007"/>
                    </a:cubicBezTo>
                    <a:lnTo>
                      <a:pt x="2163166" y="1118007"/>
                    </a:lnTo>
                    <a:cubicBezTo>
                      <a:pt x="2151787" y="1118007"/>
                      <a:pt x="2142033" y="1113740"/>
                      <a:pt x="2133905" y="1105205"/>
                    </a:cubicBezTo>
                    <a:cubicBezTo>
                      <a:pt x="2125777" y="1096671"/>
                      <a:pt x="2121713" y="1086714"/>
                      <a:pt x="2121713" y="1075335"/>
                    </a:cubicBezTo>
                    <a:lnTo>
                      <a:pt x="2121713" y="296266"/>
                    </a:lnTo>
                    <a:cubicBezTo>
                      <a:pt x="2121713" y="284074"/>
                      <a:pt x="2125777" y="273711"/>
                      <a:pt x="2133905" y="265176"/>
                    </a:cubicBezTo>
                    <a:cubicBezTo>
                      <a:pt x="2142033" y="256642"/>
                      <a:pt x="2151787" y="252375"/>
                      <a:pt x="2163166" y="252375"/>
                    </a:cubicBezTo>
                    <a:close/>
                    <a:moveTo>
                      <a:pt x="1911439" y="252375"/>
                    </a:moveTo>
                    <a:lnTo>
                      <a:pt x="1916259" y="252375"/>
                    </a:lnTo>
                    <a:cubicBezTo>
                      <a:pt x="1927486" y="252375"/>
                      <a:pt x="1937509" y="256642"/>
                      <a:pt x="1946329" y="265176"/>
                    </a:cubicBezTo>
                    <a:cubicBezTo>
                      <a:pt x="1955149" y="273711"/>
                      <a:pt x="1959559" y="284074"/>
                      <a:pt x="1959559" y="296266"/>
                    </a:cubicBezTo>
                    <a:lnTo>
                      <a:pt x="1959559" y="1075335"/>
                    </a:lnTo>
                    <a:cubicBezTo>
                      <a:pt x="1959559" y="1086714"/>
                      <a:pt x="1955149" y="1096671"/>
                      <a:pt x="1946329" y="1105205"/>
                    </a:cubicBezTo>
                    <a:cubicBezTo>
                      <a:pt x="1937509" y="1113740"/>
                      <a:pt x="1927486" y="1118007"/>
                      <a:pt x="1916259" y="1118007"/>
                    </a:cubicBezTo>
                    <a:lnTo>
                      <a:pt x="1911439" y="1118007"/>
                    </a:lnTo>
                    <a:cubicBezTo>
                      <a:pt x="1899412" y="1118007"/>
                      <a:pt x="1889389" y="1113740"/>
                      <a:pt x="1881369" y="1105205"/>
                    </a:cubicBezTo>
                    <a:cubicBezTo>
                      <a:pt x="1873349" y="1096671"/>
                      <a:pt x="1869338" y="1086714"/>
                      <a:pt x="1869338" y="1075335"/>
                    </a:cubicBezTo>
                    <a:lnTo>
                      <a:pt x="1869338" y="296266"/>
                    </a:lnTo>
                    <a:cubicBezTo>
                      <a:pt x="1869338" y="284074"/>
                      <a:pt x="1873349" y="273711"/>
                      <a:pt x="1881369" y="265176"/>
                    </a:cubicBezTo>
                    <a:cubicBezTo>
                      <a:pt x="1889389" y="256642"/>
                      <a:pt x="1899412" y="252375"/>
                      <a:pt x="1911439" y="252375"/>
                    </a:cubicBezTo>
                    <a:close/>
                    <a:moveTo>
                      <a:pt x="1617421" y="201168"/>
                    </a:moveTo>
                    <a:cubicBezTo>
                      <a:pt x="1627175" y="201168"/>
                      <a:pt x="1635303" y="205232"/>
                      <a:pt x="1641805" y="213360"/>
                    </a:cubicBezTo>
                    <a:cubicBezTo>
                      <a:pt x="1648308" y="221488"/>
                      <a:pt x="1651559" y="231242"/>
                      <a:pt x="1651559" y="242621"/>
                    </a:cubicBezTo>
                    <a:lnTo>
                      <a:pt x="1651559" y="396240"/>
                    </a:lnTo>
                    <a:cubicBezTo>
                      <a:pt x="1651559" y="408432"/>
                      <a:pt x="1653185" y="422250"/>
                      <a:pt x="1656436" y="437693"/>
                    </a:cubicBezTo>
                    <a:cubicBezTo>
                      <a:pt x="1659687" y="453136"/>
                      <a:pt x="1664564" y="466141"/>
                      <a:pt x="1671066" y="476708"/>
                    </a:cubicBezTo>
                    <a:lnTo>
                      <a:pt x="1690573" y="518160"/>
                    </a:lnTo>
                    <a:cubicBezTo>
                      <a:pt x="1695450" y="528727"/>
                      <a:pt x="1701749" y="537464"/>
                      <a:pt x="1709471" y="544373"/>
                    </a:cubicBezTo>
                    <a:cubicBezTo>
                      <a:pt x="1717193" y="551282"/>
                      <a:pt x="1723085" y="554736"/>
                      <a:pt x="1727149" y="554736"/>
                    </a:cubicBezTo>
                    <a:cubicBezTo>
                      <a:pt x="1732839" y="554736"/>
                      <a:pt x="1737309" y="558800"/>
                      <a:pt x="1740560" y="566928"/>
                    </a:cubicBezTo>
                    <a:cubicBezTo>
                      <a:pt x="1743812" y="575056"/>
                      <a:pt x="1745437" y="584404"/>
                      <a:pt x="1745437" y="594970"/>
                    </a:cubicBezTo>
                    <a:cubicBezTo>
                      <a:pt x="1745437" y="606349"/>
                      <a:pt x="1741373" y="615900"/>
                      <a:pt x="1733245" y="623621"/>
                    </a:cubicBezTo>
                    <a:cubicBezTo>
                      <a:pt x="1725117" y="631343"/>
                      <a:pt x="1714957" y="635204"/>
                      <a:pt x="1702765" y="635204"/>
                    </a:cubicBezTo>
                    <a:cubicBezTo>
                      <a:pt x="1691386" y="635204"/>
                      <a:pt x="1679804" y="631343"/>
                      <a:pt x="1668018" y="623621"/>
                    </a:cubicBezTo>
                    <a:cubicBezTo>
                      <a:pt x="1656233" y="615900"/>
                      <a:pt x="1648308" y="606756"/>
                      <a:pt x="1644244" y="596189"/>
                    </a:cubicBezTo>
                    <a:lnTo>
                      <a:pt x="1632052" y="570586"/>
                    </a:lnTo>
                    <a:cubicBezTo>
                      <a:pt x="1627175" y="559207"/>
                      <a:pt x="1621282" y="553314"/>
                      <a:pt x="1614373" y="552908"/>
                    </a:cubicBezTo>
                    <a:cubicBezTo>
                      <a:pt x="1607465" y="552501"/>
                      <a:pt x="1601165" y="557988"/>
                      <a:pt x="1595476" y="569367"/>
                    </a:cubicBezTo>
                    <a:lnTo>
                      <a:pt x="1582064" y="597408"/>
                    </a:lnTo>
                    <a:cubicBezTo>
                      <a:pt x="1576375" y="607162"/>
                      <a:pt x="1568247" y="615900"/>
                      <a:pt x="1557681" y="623621"/>
                    </a:cubicBezTo>
                    <a:cubicBezTo>
                      <a:pt x="1547114" y="631343"/>
                      <a:pt x="1536548" y="635204"/>
                      <a:pt x="1525981" y="635204"/>
                    </a:cubicBezTo>
                    <a:cubicBezTo>
                      <a:pt x="1514602" y="635204"/>
                      <a:pt x="1505255" y="631343"/>
                      <a:pt x="1497940" y="623621"/>
                    </a:cubicBezTo>
                    <a:cubicBezTo>
                      <a:pt x="1490625" y="615900"/>
                      <a:pt x="1486967" y="606349"/>
                      <a:pt x="1486967" y="594970"/>
                    </a:cubicBezTo>
                    <a:cubicBezTo>
                      <a:pt x="1486967" y="584404"/>
                      <a:pt x="1488186" y="575056"/>
                      <a:pt x="1490625" y="566928"/>
                    </a:cubicBezTo>
                    <a:cubicBezTo>
                      <a:pt x="1493063" y="558800"/>
                      <a:pt x="1496314" y="554736"/>
                      <a:pt x="1500378" y="554736"/>
                    </a:cubicBezTo>
                    <a:cubicBezTo>
                      <a:pt x="1504442" y="554736"/>
                      <a:pt x="1509929" y="551282"/>
                      <a:pt x="1516837" y="544373"/>
                    </a:cubicBezTo>
                    <a:cubicBezTo>
                      <a:pt x="1523746" y="537464"/>
                      <a:pt x="1529639" y="529133"/>
                      <a:pt x="1534516" y="519380"/>
                    </a:cubicBezTo>
                    <a:lnTo>
                      <a:pt x="1561338" y="476708"/>
                    </a:lnTo>
                    <a:cubicBezTo>
                      <a:pt x="1567840" y="465328"/>
                      <a:pt x="1573124" y="452120"/>
                      <a:pt x="1577188" y="437083"/>
                    </a:cubicBezTo>
                    <a:cubicBezTo>
                      <a:pt x="1581252" y="422047"/>
                      <a:pt x="1583284" y="408432"/>
                      <a:pt x="1583284" y="396240"/>
                    </a:cubicBezTo>
                    <a:lnTo>
                      <a:pt x="1583284" y="242621"/>
                    </a:lnTo>
                    <a:cubicBezTo>
                      <a:pt x="1583284" y="231242"/>
                      <a:pt x="1586738" y="221488"/>
                      <a:pt x="1593647" y="213360"/>
                    </a:cubicBezTo>
                    <a:cubicBezTo>
                      <a:pt x="1600556" y="205232"/>
                      <a:pt x="1608481" y="201168"/>
                      <a:pt x="1617421" y="201168"/>
                    </a:cubicBezTo>
                    <a:close/>
                    <a:moveTo>
                      <a:pt x="1334567" y="201168"/>
                    </a:moveTo>
                    <a:cubicBezTo>
                      <a:pt x="1343508" y="201168"/>
                      <a:pt x="1351433" y="205232"/>
                      <a:pt x="1358341" y="213360"/>
                    </a:cubicBezTo>
                    <a:cubicBezTo>
                      <a:pt x="1365250" y="221488"/>
                      <a:pt x="1368704" y="231242"/>
                      <a:pt x="1368704" y="242621"/>
                    </a:cubicBezTo>
                    <a:lnTo>
                      <a:pt x="1368704" y="396240"/>
                    </a:lnTo>
                    <a:cubicBezTo>
                      <a:pt x="1368704" y="408432"/>
                      <a:pt x="1370533" y="422250"/>
                      <a:pt x="1374191" y="437693"/>
                    </a:cubicBezTo>
                    <a:cubicBezTo>
                      <a:pt x="1377849" y="453136"/>
                      <a:pt x="1382522" y="466141"/>
                      <a:pt x="1388212" y="476708"/>
                    </a:cubicBezTo>
                    <a:lnTo>
                      <a:pt x="1408938" y="518160"/>
                    </a:lnTo>
                    <a:cubicBezTo>
                      <a:pt x="1413815" y="528727"/>
                      <a:pt x="1419708" y="537464"/>
                      <a:pt x="1426617" y="544373"/>
                    </a:cubicBezTo>
                    <a:cubicBezTo>
                      <a:pt x="1433525" y="551282"/>
                      <a:pt x="1439825" y="554736"/>
                      <a:pt x="1445514" y="554736"/>
                    </a:cubicBezTo>
                    <a:cubicBezTo>
                      <a:pt x="1451204" y="554736"/>
                      <a:pt x="1455674" y="558800"/>
                      <a:pt x="1458925" y="566928"/>
                    </a:cubicBezTo>
                    <a:cubicBezTo>
                      <a:pt x="1462177" y="575056"/>
                      <a:pt x="1463802" y="584404"/>
                      <a:pt x="1463802" y="594970"/>
                    </a:cubicBezTo>
                    <a:cubicBezTo>
                      <a:pt x="1463802" y="606349"/>
                      <a:pt x="1459535" y="615900"/>
                      <a:pt x="1451000" y="623621"/>
                    </a:cubicBezTo>
                    <a:cubicBezTo>
                      <a:pt x="1442466" y="631343"/>
                      <a:pt x="1432509" y="635204"/>
                      <a:pt x="1421130" y="635204"/>
                    </a:cubicBezTo>
                    <a:lnTo>
                      <a:pt x="1419911" y="635204"/>
                    </a:lnTo>
                    <a:cubicBezTo>
                      <a:pt x="1408532" y="635204"/>
                      <a:pt x="1396949" y="631343"/>
                      <a:pt x="1385164" y="623621"/>
                    </a:cubicBezTo>
                    <a:cubicBezTo>
                      <a:pt x="1373378" y="615900"/>
                      <a:pt x="1365047" y="606756"/>
                      <a:pt x="1360170" y="596189"/>
                    </a:cubicBezTo>
                    <a:lnTo>
                      <a:pt x="1352855" y="575463"/>
                    </a:lnTo>
                    <a:cubicBezTo>
                      <a:pt x="1339850" y="551892"/>
                      <a:pt x="1328065" y="551892"/>
                      <a:pt x="1317498" y="575463"/>
                    </a:cubicBezTo>
                    <a:lnTo>
                      <a:pt x="1307744" y="596189"/>
                    </a:lnTo>
                    <a:cubicBezTo>
                      <a:pt x="1302868" y="606756"/>
                      <a:pt x="1294740" y="615900"/>
                      <a:pt x="1283361" y="623621"/>
                    </a:cubicBezTo>
                    <a:cubicBezTo>
                      <a:pt x="1271981" y="631343"/>
                      <a:pt x="1260602" y="635204"/>
                      <a:pt x="1249223" y="635204"/>
                    </a:cubicBezTo>
                    <a:lnTo>
                      <a:pt x="1248004" y="635204"/>
                    </a:lnTo>
                    <a:cubicBezTo>
                      <a:pt x="1235812" y="635204"/>
                      <a:pt x="1225448" y="631343"/>
                      <a:pt x="1216914" y="623621"/>
                    </a:cubicBezTo>
                    <a:cubicBezTo>
                      <a:pt x="1208380" y="615900"/>
                      <a:pt x="1204112" y="606349"/>
                      <a:pt x="1204112" y="594970"/>
                    </a:cubicBezTo>
                    <a:cubicBezTo>
                      <a:pt x="1204112" y="584404"/>
                      <a:pt x="1206144" y="575056"/>
                      <a:pt x="1210208" y="566928"/>
                    </a:cubicBezTo>
                    <a:cubicBezTo>
                      <a:pt x="1214273" y="558800"/>
                      <a:pt x="1218337" y="554736"/>
                      <a:pt x="1222400" y="554736"/>
                    </a:cubicBezTo>
                    <a:cubicBezTo>
                      <a:pt x="1228903" y="554736"/>
                      <a:pt x="1235812" y="551282"/>
                      <a:pt x="1243127" y="544373"/>
                    </a:cubicBezTo>
                    <a:cubicBezTo>
                      <a:pt x="1250442" y="537464"/>
                      <a:pt x="1256538" y="528727"/>
                      <a:pt x="1261415" y="518160"/>
                    </a:cubicBezTo>
                    <a:lnTo>
                      <a:pt x="1282141" y="476708"/>
                    </a:lnTo>
                    <a:cubicBezTo>
                      <a:pt x="1287018" y="466954"/>
                      <a:pt x="1291285" y="454152"/>
                      <a:pt x="1294943" y="438303"/>
                    </a:cubicBezTo>
                    <a:cubicBezTo>
                      <a:pt x="1298601" y="422453"/>
                      <a:pt x="1300429" y="408839"/>
                      <a:pt x="1300429" y="397460"/>
                    </a:cubicBezTo>
                    <a:lnTo>
                      <a:pt x="1300429" y="242621"/>
                    </a:lnTo>
                    <a:cubicBezTo>
                      <a:pt x="1300429" y="231242"/>
                      <a:pt x="1303884" y="221488"/>
                      <a:pt x="1310793" y="213360"/>
                    </a:cubicBezTo>
                    <a:cubicBezTo>
                      <a:pt x="1317701" y="205232"/>
                      <a:pt x="1325626" y="201168"/>
                      <a:pt x="1334567" y="201168"/>
                    </a:cubicBezTo>
                    <a:close/>
                    <a:moveTo>
                      <a:pt x="4080053" y="0"/>
                    </a:moveTo>
                    <a:lnTo>
                      <a:pt x="4108094" y="0"/>
                    </a:lnTo>
                    <a:cubicBezTo>
                      <a:pt x="4120286" y="0"/>
                      <a:pt x="4130649" y="2585"/>
                      <a:pt x="4139184" y="7754"/>
                    </a:cubicBezTo>
                    <a:cubicBezTo>
                      <a:pt x="4147718" y="12922"/>
                      <a:pt x="4151985" y="19482"/>
                      <a:pt x="4151985" y="27432"/>
                    </a:cubicBezTo>
                    <a:cubicBezTo>
                      <a:pt x="4151985" y="34582"/>
                      <a:pt x="4156049" y="40942"/>
                      <a:pt x="4164177" y="46511"/>
                    </a:cubicBezTo>
                    <a:cubicBezTo>
                      <a:pt x="4172305" y="52080"/>
                      <a:pt x="4182465" y="54864"/>
                      <a:pt x="4194657" y="54864"/>
                    </a:cubicBezTo>
                    <a:lnTo>
                      <a:pt x="4503115" y="54864"/>
                    </a:lnTo>
                    <a:cubicBezTo>
                      <a:pt x="4515307" y="54864"/>
                      <a:pt x="4525467" y="55274"/>
                      <a:pt x="4533595" y="56093"/>
                    </a:cubicBezTo>
                    <a:cubicBezTo>
                      <a:pt x="4541723" y="56912"/>
                      <a:pt x="4545787" y="58554"/>
                      <a:pt x="4545787" y="61017"/>
                    </a:cubicBezTo>
                    <a:lnTo>
                      <a:pt x="4545787" y="125121"/>
                    </a:lnTo>
                    <a:cubicBezTo>
                      <a:pt x="4545787" y="137440"/>
                      <a:pt x="4541749" y="147708"/>
                      <a:pt x="4533671" y="155925"/>
                    </a:cubicBezTo>
                    <a:cubicBezTo>
                      <a:pt x="4525594" y="164141"/>
                      <a:pt x="4515497" y="168250"/>
                      <a:pt x="4503381" y="168250"/>
                    </a:cubicBezTo>
                    <a:lnTo>
                      <a:pt x="4390682" y="168250"/>
                    </a:lnTo>
                    <a:cubicBezTo>
                      <a:pt x="4379379" y="168250"/>
                      <a:pt x="4369485" y="172314"/>
                      <a:pt x="4361002" y="180442"/>
                    </a:cubicBezTo>
                    <a:cubicBezTo>
                      <a:pt x="4352519" y="188570"/>
                      <a:pt x="4348277" y="198730"/>
                      <a:pt x="4348277" y="210922"/>
                    </a:cubicBezTo>
                    <a:lnTo>
                      <a:pt x="4348277" y="271882"/>
                    </a:lnTo>
                    <a:cubicBezTo>
                      <a:pt x="4348277" y="284074"/>
                      <a:pt x="4352519" y="294234"/>
                      <a:pt x="4361002" y="302362"/>
                    </a:cubicBezTo>
                    <a:cubicBezTo>
                      <a:pt x="4369485" y="310490"/>
                      <a:pt x="4379379" y="314554"/>
                      <a:pt x="4390682" y="314554"/>
                    </a:cubicBezTo>
                    <a:lnTo>
                      <a:pt x="4503381" y="314554"/>
                    </a:lnTo>
                    <a:cubicBezTo>
                      <a:pt x="4515497" y="314554"/>
                      <a:pt x="4525594" y="318618"/>
                      <a:pt x="4533671" y="326746"/>
                    </a:cubicBezTo>
                    <a:cubicBezTo>
                      <a:pt x="4541749" y="334874"/>
                      <a:pt x="4545787" y="344627"/>
                      <a:pt x="4545787" y="356007"/>
                    </a:cubicBezTo>
                    <a:lnTo>
                      <a:pt x="4545787" y="946100"/>
                    </a:lnTo>
                    <a:cubicBezTo>
                      <a:pt x="4545787" y="957479"/>
                      <a:pt x="4542943" y="970280"/>
                      <a:pt x="4537253" y="984504"/>
                    </a:cubicBezTo>
                    <a:cubicBezTo>
                      <a:pt x="4531563" y="998728"/>
                      <a:pt x="4524248" y="1010311"/>
                      <a:pt x="4515307" y="1019252"/>
                    </a:cubicBezTo>
                    <a:lnTo>
                      <a:pt x="4487265" y="1049732"/>
                    </a:lnTo>
                    <a:cubicBezTo>
                      <a:pt x="4478325" y="1058672"/>
                      <a:pt x="4466945" y="1065988"/>
                      <a:pt x="4453128" y="1071677"/>
                    </a:cubicBezTo>
                    <a:cubicBezTo>
                      <a:pt x="4439311" y="1077367"/>
                      <a:pt x="4426711" y="1080212"/>
                      <a:pt x="4415333" y="1080212"/>
                    </a:cubicBezTo>
                    <a:cubicBezTo>
                      <a:pt x="4403953" y="1080212"/>
                      <a:pt x="4394403" y="1075944"/>
                      <a:pt x="4386681" y="1067410"/>
                    </a:cubicBezTo>
                    <a:cubicBezTo>
                      <a:pt x="4378960" y="1058876"/>
                      <a:pt x="4375099" y="1048512"/>
                      <a:pt x="4375099" y="1036320"/>
                    </a:cubicBezTo>
                    <a:lnTo>
                      <a:pt x="4375099" y="1009498"/>
                    </a:lnTo>
                    <a:cubicBezTo>
                      <a:pt x="4375099" y="998119"/>
                      <a:pt x="4377943" y="988365"/>
                      <a:pt x="4383633" y="980237"/>
                    </a:cubicBezTo>
                    <a:cubicBezTo>
                      <a:pt x="4389323" y="972109"/>
                      <a:pt x="4395825" y="968045"/>
                      <a:pt x="4403141" y="968045"/>
                    </a:cubicBezTo>
                    <a:cubicBezTo>
                      <a:pt x="4412081" y="968045"/>
                      <a:pt x="4419193" y="963575"/>
                      <a:pt x="4424477" y="954634"/>
                    </a:cubicBezTo>
                    <a:cubicBezTo>
                      <a:pt x="4429759" y="945693"/>
                      <a:pt x="4432401" y="935533"/>
                      <a:pt x="4432401" y="924154"/>
                    </a:cubicBezTo>
                    <a:lnTo>
                      <a:pt x="4432401" y="470612"/>
                    </a:lnTo>
                    <a:cubicBezTo>
                      <a:pt x="4432401" y="458419"/>
                      <a:pt x="4428395" y="448259"/>
                      <a:pt x="4420381" y="440131"/>
                    </a:cubicBezTo>
                    <a:cubicBezTo>
                      <a:pt x="4412367" y="432003"/>
                      <a:pt x="4402353" y="427940"/>
                      <a:pt x="4390339" y="427940"/>
                    </a:cubicBezTo>
                    <a:cubicBezTo>
                      <a:pt x="4379125" y="427940"/>
                      <a:pt x="4369311" y="432003"/>
                      <a:pt x="4360897" y="440131"/>
                    </a:cubicBezTo>
                    <a:cubicBezTo>
                      <a:pt x="4352483" y="448259"/>
                      <a:pt x="4348277" y="458419"/>
                      <a:pt x="4348277" y="470612"/>
                    </a:cubicBezTo>
                    <a:lnTo>
                      <a:pt x="4348277" y="1076554"/>
                    </a:lnTo>
                    <a:cubicBezTo>
                      <a:pt x="4348277" y="1087933"/>
                      <a:pt x="4344165" y="1097890"/>
                      <a:pt x="4335942" y="1106424"/>
                    </a:cubicBezTo>
                    <a:cubicBezTo>
                      <a:pt x="4327719" y="1114959"/>
                      <a:pt x="4317847" y="1119226"/>
                      <a:pt x="4306329" y="1119226"/>
                    </a:cubicBezTo>
                    <a:lnTo>
                      <a:pt x="4289051" y="1119226"/>
                    </a:lnTo>
                    <a:cubicBezTo>
                      <a:pt x="4276705" y="1119226"/>
                      <a:pt x="4266422" y="1114959"/>
                      <a:pt x="4258199" y="1106424"/>
                    </a:cubicBezTo>
                    <a:cubicBezTo>
                      <a:pt x="4249975" y="1097890"/>
                      <a:pt x="4245864" y="1087933"/>
                      <a:pt x="4245864" y="1076554"/>
                    </a:cubicBezTo>
                    <a:lnTo>
                      <a:pt x="4245864" y="470612"/>
                    </a:lnTo>
                    <a:cubicBezTo>
                      <a:pt x="4245864" y="458419"/>
                      <a:pt x="4241800" y="448259"/>
                      <a:pt x="4233672" y="440131"/>
                    </a:cubicBezTo>
                    <a:cubicBezTo>
                      <a:pt x="4225543" y="432003"/>
                      <a:pt x="4215384" y="427940"/>
                      <a:pt x="4203192" y="427940"/>
                    </a:cubicBezTo>
                    <a:lnTo>
                      <a:pt x="4201973" y="427940"/>
                    </a:lnTo>
                    <a:cubicBezTo>
                      <a:pt x="4190593" y="427940"/>
                      <a:pt x="4180840" y="432003"/>
                      <a:pt x="4172712" y="440131"/>
                    </a:cubicBezTo>
                    <a:cubicBezTo>
                      <a:pt x="4164584" y="448259"/>
                      <a:pt x="4160520" y="458419"/>
                      <a:pt x="4160520" y="470612"/>
                    </a:cubicBezTo>
                    <a:lnTo>
                      <a:pt x="4160520" y="1036320"/>
                    </a:lnTo>
                    <a:cubicBezTo>
                      <a:pt x="4160520" y="1048512"/>
                      <a:pt x="4156253" y="1058876"/>
                      <a:pt x="4147718" y="1067410"/>
                    </a:cubicBezTo>
                    <a:cubicBezTo>
                      <a:pt x="4139184" y="1075944"/>
                      <a:pt x="4129227" y="1080212"/>
                      <a:pt x="4117848" y="1080212"/>
                    </a:cubicBezTo>
                    <a:lnTo>
                      <a:pt x="4089807" y="1080212"/>
                    </a:lnTo>
                    <a:cubicBezTo>
                      <a:pt x="4077615" y="1080212"/>
                      <a:pt x="4067454" y="1075944"/>
                      <a:pt x="4059326" y="1067410"/>
                    </a:cubicBezTo>
                    <a:cubicBezTo>
                      <a:pt x="4051198" y="1058876"/>
                      <a:pt x="4047135" y="1048512"/>
                      <a:pt x="4047135" y="1036320"/>
                    </a:cubicBezTo>
                    <a:lnTo>
                      <a:pt x="4047135" y="356007"/>
                    </a:lnTo>
                    <a:cubicBezTo>
                      <a:pt x="4047135" y="344627"/>
                      <a:pt x="4050792" y="334874"/>
                      <a:pt x="4058107" y="326746"/>
                    </a:cubicBezTo>
                    <a:cubicBezTo>
                      <a:pt x="4065423" y="318618"/>
                      <a:pt x="4074363" y="314554"/>
                      <a:pt x="4084929" y="314554"/>
                    </a:cubicBezTo>
                    <a:lnTo>
                      <a:pt x="4203192" y="314554"/>
                    </a:lnTo>
                    <a:cubicBezTo>
                      <a:pt x="4215384" y="314554"/>
                      <a:pt x="4225543" y="310490"/>
                      <a:pt x="4233672" y="302362"/>
                    </a:cubicBezTo>
                    <a:cubicBezTo>
                      <a:pt x="4241800" y="294234"/>
                      <a:pt x="4245864" y="284074"/>
                      <a:pt x="4245864" y="271882"/>
                    </a:cubicBezTo>
                    <a:lnTo>
                      <a:pt x="4245864" y="210922"/>
                    </a:lnTo>
                    <a:cubicBezTo>
                      <a:pt x="4245864" y="198730"/>
                      <a:pt x="4241800" y="188570"/>
                      <a:pt x="4233672" y="180442"/>
                    </a:cubicBezTo>
                    <a:cubicBezTo>
                      <a:pt x="4225543" y="172314"/>
                      <a:pt x="4215384" y="168250"/>
                      <a:pt x="4203192" y="168250"/>
                    </a:cubicBezTo>
                    <a:lnTo>
                      <a:pt x="4171493" y="168250"/>
                    </a:lnTo>
                    <a:cubicBezTo>
                      <a:pt x="4159301" y="168250"/>
                      <a:pt x="4146093" y="165608"/>
                      <a:pt x="4131869" y="160325"/>
                    </a:cubicBezTo>
                    <a:cubicBezTo>
                      <a:pt x="4117645" y="155042"/>
                      <a:pt x="4106062" y="148336"/>
                      <a:pt x="4097121" y="140208"/>
                    </a:cubicBezTo>
                    <a:lnTo>
                      <a:pt x="4071518" y="118263"/>
                    </a:lnTo>
                    <a:cubicBezTo>
                      <a:pt x="4061765" y="110947"/>
                      <a:pt x="4053840" y="100381"/>
                      <a:pt x="4047744" y="86563"/>
                    </a:cubicBezTo>
                    <a:cubicBezTo>
                      <a:pt x="4041648" y="72746"/>
                      <a:pt x="4038600" y="60147"/>
                      <a:pt x="4038600" y="48768"/>
                    </a:cubicBezTo>
                    <a:lnTo>
                      <a:pt x="4038600" y="41453"/>
                    </a:lnTo>
                    <a:cubicBezTo>
                      <a:pt x="4038600" y="30074"/>
                      <a:pt x="4042664" y="20320"/>
                      <a:pt x="4050792" y="12192"/>
                    </a:cubicBezTo>
                    <a:cubicBezTo>
                      <a:pt x="4058920" y="4064"/>
                      <a:pt x="4068673" y="0"/>
                      <a:pt x="4080053" y="0"/>
                    </a:cubicBezTo>
                    <a:close/>
                    <a:moveTo>
                      <a:pt x="3775253" y="0"/>
                    </a:moveTo>
                    <a:lnTo>
                      <a:pt x="3804514" y="0"/>
                    </a:lnTo>
                    <a:cubicBezTo>
                      <a:pt x="3816706" y="0"/>
                      <a:pt x="3826866" y="4064"/>
                      <a:pt x="3834994" y="12192"/>
                    </a:cubicBezTo>
                    <a:cubicBezTo>
                      <a:pt x="3843122" y="20320"/>
                      <a:pt x="3847186" y="30074"/>
                      <a:pt x="3847186" y="41453"/>
                    </a:cubicBezTo>
                    <a:lnTo>
                      <a:pt x="3847186" y="63399"/>
                    </a:lnTo>
                    <a:cubicBezTo>
                      <a:pt x="3847186" y="75591"/>
                      <a:pt x="3850818" y="85751"/>
                      <a:pt x="3858082" y="93879"/>
                    </a:cubicBezTo>
                    <a:cubicBezTo>
                      <a:pt x="3865346" y="102007"/>
                      <a:pt x="3874224" y="106071"/>
                      <a:pt x="3884714" y="106071"/>
                    </a:cubicBezTo>
                    <a:lnTo>
                      <a:pt x="3971849" y="106071"/>
                    </a:lnTo>
                    <a:cubicBezTo>
                      <a:pt x="3983151" y="106071"/>
                      <a:pt x="3993039" y="110338"/>
                      <a:pt x="4001509" y="118872"/>
                    </a:cubicBezTo>
                    <a:cubicBezTo>
                      <a:pt x="4009981" y="127407"/>
                      <a:pt x="4014216" y="137770"/>
                      <a:pt x="4014216" y="149962"/>
                    </a:cubicBezTo>
                    <a:lnTo>
                      <a:pt x="4014216" y="603504"/>
                    </a:lnTo>
                    <a:cubicBezTo>
                      <a:pt x="4014216" y="615696"/>
                      <a:pt x="4009999" y="625856"/>
                      <a:pt x="4001567" y="633984"/>
                    </a:cubicBezTo>
                    <a:cubicBezTo>
                      <a:pt x="3993134" y="642112"/>
                      <a:pt x="3983291" y="646176"/>
                      <a:pt x="3972039" y="646176"/>
                    </a:cubicBezTo>
                    <a:lnTo>
                      <a:pt x="3953980" y="646176"/>
                    </a:lnTo>
                    <a:cubicBezTo>
                      <a:pt x="3942727" y="646176"/>
                      <a:pt x="3932885" y="642112"/>
                      <a:pt x="3924452" y="633984"/>
                    </a:cubicBezTo>
                    <a:cubicBezTo>
                      <a:pt x="3916019" y="625856"/>
                      <a:pt x="3911803" y="615696"/>
                      <a:pt x="3911803" y="603504"/>
                    </a:cubicBezTo>
                    <a:lnTo>
                      <a:pt x="3911803" y="263347"/>
                    </a:lnTo>
                    <a:cubicBezTo>
                      <a:pt x="3911803" y="251968"/>
                      <a:pt x="3907739" y="241808"/>
                      <a:pt x="3899611" y="232867"/>
                    </a:cubicBezTo>
                    <a:cubicBezTo>
                      <a:pt x="3891483" y="223927"/>
                      <a:pt x="3881729" y="219456"/>
                      <a:pt x="3870350" y="219456"/>
                    </a:cubicBezTo>
                    <a:lnTo>
                      <a:pt x="3866693" y="219456"/>
                    </a:lnTo>
                    <a:cubicBezTo>
                      <a:pt x="3855314" y="219456"/>
                      <a:pt x="3842512" y="216815"/>
                      <a:pt x="3828288" y="211531"/>
                    </a:cubicBezTo>
                    <a:cubicBezTo>
                      <a:pt x="3814064" y="206248"/>
                      <a:pt x="3802888" y="199136"/>
                      <a:pt x="3794760" y="190195"/>
                    </a:cubicBezTo>
                    <a:lnTo>
                      <a:pt x="3763061" y="159715"/>
                    </a:lnTo>
                    <a:cubicBezTo>
                      <a:pt x="3754933" y="150775"/>
                      <a:pt x="3748024" y="139395"/>
                      <a:pt x="3742334" y="125578"/>
                    </a:cubicBezTo>
                    <a:cubicBezTo>
                      <a:pt x="3736645" y="111760"/>
                      <a:pt x="3733800" y="98755"/>
                      <a:pt x="3733800" y="86563"/>
                    </a:cubicBezTo>
                    <a:lnTo>
                      <a:pt x="3733800" y="41453"/>
                    </a:lnTo>
                    <a:cubicBezTo>
                      <a:pt x="3733800" y="30074"/>
                      <a:pt x="3737864" y="20320"/>
                      <a:pt x="3745992" y="12192"/>
                    </a:cubicBezTo>
                    <a:cubicBezTo>
                      <a:pt x="3754120" y="4064"/>
                      <a:pt x="3763874" y="0"/>
                      <a:pt x="3775253" y="0"/>
                    </a:cubicBezTo>
                    <a:close/>
                    <a:moveTo>
                      <a:pt x="3353867" y="0"/>
                    </a:moveTo>
                    <a:lnTo>
                      <a:pt x="3380689" y="0"/>
                    </a:lnTo>
                    <a:cubicBezTo>
                      <a:pt x="3392881" y="0"/>
                      <a:pt x="3403041" y="3658"/>
                      <a:pt x="3411169" y="10973"/>
                    </a:cubicBezTo>
                    <a:cubicBezTo>
                      <a:pt x="3419297" y="18288"/>
                      <a:pt x="3423361" y="27635"/>
                      <a:pt x="3423361" y="39015"/>
                    </a:cubicBezTo>
                    <a:cubicBezTo>
                      <a:pt x="3423361" y="50394"/>
                      <a:pt x="3427628" y="59944"/>
                      <a:pt x="3436163" y="67666"/>
                    </a:cubicBezTo>
                    <a:cubicBezTo>
                      <a:pt x="3444697" y="75387"/>
                      <a:pt x="3454654" y="79248"/>
                      <a:pt x="3466033" y="79248"/>
                    </a:cubicBezTo>
                    <a:lnTo>
                      <a:pt x="3572103" y="79248"/>
                    </a:lnTo>
                    <a:cubicBezTo>
                      <a:pt x="3583483" y="79248"/>
                      <a:pt x="3593236" y="83312"/>
                      <a:pt x="3601364" y="91440"/>
                    </a:cubicBezTo>
                    <a:cubicBezTo>
                      <a:pt x="3609492" y="99568"/>
                      <a:pt x="3613556" y="109728"/>
                      <a:pt x="3613556" y="121920"/>
                    </a:cubicBezTo>
                    <a:lnTo>
                      <a:pt x="3613556" y="149962"/>
                    </a:lnTo>
                    <a:cubicBezTo>
                      <a:pt x="3613556" y="161341"/>
                      <a:pt x="3609492" y="171298"/>
                      <a:pt x="3601364" y="179832"/>
                    </a:cubicBezTo>
                    <a:cubicBezTo>
                      <a:pt x="3593236" y="188367"/>
                      <a:pt x="3583483" y="192634"/>
                      <a:pt x="3572103" y="192634"/>
                    </a:cubicBezTo>
                    <a:lnTo>
                      <a:pt x="3466033" y="192634"/>
                    </a:lnTo>
                    <a:cubicBezTo>
                      <a:pt x="3454654" y="192634"/>
                      <a:pt x="3444697" y="196698"/>
                      <a:pt x="3436163" y="204826"/>
                    </a:cubicBezTo>
                    <a:cubicBezTo>
                      <a:pt x="3427628" y="212954"/>
                      <a:pt x="3423361" y="223114"/>
                      <a:pt x="3423361" y="235306"/>
                    </a:cubicBezTo>
                    <a:lnTo>
                      <a:pt x="3423361" y="308458"/>
                    </a:lnTo>
                    <a:cubicBezTo>
                      <a:pt x="3423361" y="319837"/>
                      <a:pt x="3427628" y="329591"/>
                      <a:pt x="3436163" y="337719"/>
                    </a:cubicBezTo>
                    <a:cubicBezTo>
                      <a:pt x="3444697" y="345847"/>
                      <a:pt x="3454654" y="349911"/>
                      <a:pt x="3466033" y="349911"/>
                    </a:cubicBezTo>
                    <a:lnTo>
                      <a:pt x="3573323" y="349911"/>
                    </a:lnTo>
                    <a:cubicBezTo>
                      <a:pt x="3585515" y="349911"/>
                      <a:pt x="3595675" y="353975"/>
                      <a:pt x="3603803" y="362103"/>
                    </a:cubicBezTo>
                    <a:cubicBezTo>
                      <a:pt x="3611931" y="370231"/>
                      <a:pt x="3615995" y="380391"/>
                      <a:pt x="3615995" y="392583"/>
                    </a:cubicBezTo>
                    <a:lnTo>
                      <a:pt x="3615995" y="420624"/>
                    </a:lnTo>
                    <a:cubicBezTo>
                      <a:pt x="3615995" y="432003"/>
                      <a:pt x="3611931" y="441960"/>
                      <a:pt x="3603803" y="450495"/>
                    </a:cubicBezTo>
                    <a:cubicBezTo>
                      <a:pt x="3595675" y="459029"/>
                      <a:pt x="3585515" y="463296"/>
                      <a:pt x="3573323" y="463296"/>
                    </a:cubicBezTo>
                    <a:lnTo>
                      <a:pt x="3162452" y="463296"/>
                    </a:lnTo>
                    <a:cubicBezTo>
                      <a:pt x="3150260" y="463296"/>
                      <a:pt x="3139897" y="459029"/>
                      <a:pt x="3131363" y="450495"/>
                    </a:cubicBezTo>
                    <a:cubicBezTo>
                      <a:pt x="3122828" y="441960"/>
                      <a:pt x="3118561" y="432003"/>
                      <a:pt x="3118561" y="420624"/>
                    </a:cubicBezTo>
                    <a:lnTo>
                      <a:pt x="3118561" y="392583"/>
                    </a:lnTo>
                    <a:cubicBezTo>
                      <a:pt x="3118561" y="380391"/>
                      <a:pt x="3122828" y="370231"/>
                      <a:pt x="3131363" y="362103"/>
                    </a:cubicBezTo>
                    <a:cubicBezTo>
                      <a:pt x="3139897" y="353975"/>
                      <a:pt x="3150260" y="349911"/>
                      <a:pt x="3162452" y="349911"/>
                    </a:cubicBezTo>
                    <a:lnTo>
                      <a:pt x="3268523" y="349911"/>
                    </a:lnTo>
                    <a:cubicBezTo>
                      <a:pt x="3279902" y="349911"/>
                      <a:pt x="3289656" y="345847"/>
                      <a:pt x="3297784" y="337719"/>
                    </a:cubicBezTo>
                    <a:cubicBezTo>
                      <a:pt x="3305912" y="329591"/>
                      <a:pt x="3309976" y="319837"/>
                      <a:pt x="3309976" y="308458"/>
                    </a:cubicBezTo>
                    <a:lnTo>
                      <a:pt x="3309976" y="235306"/>
                    </a:lnTo>
                    <a:cubicBezTo>
                      <a:pt x="3309976" y="223114"/>
                      <a:pt x="3305912" y="212954"/>
                      <a:pt x="3297784" y="204826"/>
                    </a:cubicBezTo>
                    <a:cubicBezTo>
                      <a:pt x="3289656" y="196698"/>
                      <a:pt x="3279902" y="192634"/>
                      <a:pt x="3268523" y="192634"/>
                    </a:cubicBezTo>
                    <a:lnTo>
                      <a:pt x="3158795" y="192634"/>
                    </a:lnTo>
                    <a:cubicBezTo>
                      <a:pt x="3147416" y="192634"/>
                      <a:pt x="3137662" y="188367"/>
                      <a:pt x="3129534" y="179832"/>
                    </a:cubicBezTo>
                    <a:cubicBezTo>
                      <a:pt x="3121406" y="171298"/>
                      <a:pt x="3117342" y="161341"/>
                      <a:pt x="3117342" y="149962"/>
                    </a:cubicBezTo>
                    <a:lnTo>
                      <a:pt x="3117342" y="121920"/>
                    </a:lnTo>
                    <a:cubicBezTo>
                      <a:pt x="3117342" y="109728"/>
                      <a:pt x="3121406" y="99568"/>
                      <a:pt x="3129534" y="91440"/>
                    </a:cubicBezTo>
                    <a:cubicBezTo>
                      <a:pt x="3137662" y="83312"/>
                      <a:pt x="3147416" y="79248"/>
                      <a:pt x="3158795" y="79248"/>
                    </a:cubicBezTo>
                    <a:lnTo>
                      <a:pt x="3268523" y="79248"/>
                    </a:lnTo>
                    <a:cubicBezTo>
                      <a:pt x="3279902" y="79248"/>
                      <a:pt x="3289656" y="75387"/>
                      <a:pt x="3297784" y="67666"/>
                    </a:cubicBezTo>
                    <a:cubicBezTo>
                      <a:pt x="3305912" y="59944"/>
                      <a:pt x="3309976" y="50394"/>
                      <a:pt x="3309976" y="39015"/>
                    </a:cubicBezTo>
                    <a:cubicBezTo>
                      <a:pt x="3309976" y="27635"/>
                      <a:pt x="3314446" y="18288"/>
                      <a:pt x="3323387" y="10973"/>
                    </a:cubicBezTo>
                    <a:cubicBezTo>
                      <a:pt x="3332327" y="3658"/>
                      <a:pt x="3342488" y="0"/>
                      <a:pt x="3353867" y="0"/>
                    </a:cubicBezTo>
                    <a:close/>
                    <a:moveTo>
                      <a:pt x="2841803" y="0"/>
                    </a:moveTo>
                    <a:lnTo>
                      <a:pt x="2871064" y="0"/>
                    </a:lnTo>
                    <a:cubicBezTo>
                      <a:pt x="2883256" y="0"/>
                      <a:pt x="2893416" y="3658"/>
                      <a:pt x="2901544" y="10973"/>
                    </a:cubicBezTo>
                    <a:cubicBezTo>
                      <a:pt x="2909672" y="18288"/>
                      <a:pt x="2913736" y="26823"/>
                      <a:pt x="2913736" y="36576"/>
                    </a:cubicBezTo>
                    <a:cubicBezTo>
                      <a:pt x="2913736" y="46330"/>
                      <a:pt x="2916174" y="54864"/>
                      <a:pt x="2921051" y="62179"/>
                    </a:cubicBezTo>
                    <a:cubicBezTo>
                      <a:pt x="2925928" y="69495"/>
                      <a:pt x="2931617" y="73152"/>
                      <a:pt x="2938120" y="73152"/>
                    </a:cubicBezTo>
                    <a:cubicBezTo>
                      <a:pt x="2944622" y="73152"/>
                      <a:pt x="2950515" y="69495"/>
                      <a:pt x="2955798" y="62179"/>
                    </a:cubicBezTo>
                    <a:cubicBezTo>
                      <a:pt x="2961081" y="54864"/>
                      <a:pt x="2963723" y="46330"/>
                      <a:pt x="2963723" y="36576"/>
                    </a:cubicBezTo>
                    <a:cubicBezTo>
                      <a:pt x="2963723" y="26823"/>
                      <a:pt x="2967990" y="18288"/>
                      <a:pt x="2976524" y="10973"/>
                    </a:cubicBezTo>
                    <a:cubicBezTo>
                      <a:pt x="2985059" y="3658"/>
                      <a:pt x="2995016" y="0"/>
                      <a:pt x="3006395" y="0"/>
                    </a:cubicBezTo>
                    <a:lnTo>
                      <a:pt x="3034436" y="0"/>
                    </a:lnTo>
                    <a:cubicBezTo>
                      <a:pt x="3045816" y="0"/>
                      <a:pt x="3055569" y="4064"/>
                      <a:pt x="3063697" y="12192"/>
                    </a:cubicBezTo>
                    <a:cubicBezTo>
                      <a:pt x="3071825" y="20320"/>
                      <a:pt x="3075889" y="30074"/>
                      <a:pt x="3075889" y="41453"/>
                    </a:cubicBezTo>
                    <a:lnTo>
                      <a:pt x="3075889" y="420624"/>
                    </a:lnTo>
                    <a:cubicBezTo>
                      <a:pt x="3075889" y="432003"/>
                      <a:pt x="3071825" y="441960"/>
                      <a:pt x="3063697" y="450495"/>
                    </a:cubicBezTo>
                    <a:cubicBezTo>
                      <a:pt x="3055569" y="459029"/>
                      <a:pt x="3045816" y="463296"/>
                      <a:pt x="3034436" y="463296"/>
                    </a:cubicBezTo>
                    <a:lnTo>
                      <a:pt x="3006395" y="463296"/>
                    </a:lnTo>
                    <a:cubicBezTo>
                      <a:pt x="2995016" y="463296"/>
                      <a:pt x="2985059" y="459029"/>
                      <a:pt x="2976524" y="450495"/>
                    </a:cubicBezTo>
                    <a:cubicBezTo>
                      <a:pt x="2967990" y="441960"/>
                      <a:pt x="2963723" y="432003"/>
                      <a:pt x="2963723" y="420624"/>
                    </a:cubicBezTo>
                    <a:cubicBezTo>
                      <a:pt x="2963723" y="408432"/>
                      <a:pt x="2961081" y="398069"/>
                      <a:pt x="2955798" y="389535"/>
                    </a:cubicBezTo>
                    <a:cubicBezTo>
                      <a:pt x="2950515" y="381000"/>
                      <a:pt x="2944622" y="376733"/>
                      <a:pt x="2938120" y="376733"/>
                    </a:cubicBezTo>
                    <a:cubicBezTo>
                      <a:pt x="2931617" y="376733"/>
                      <a:pt x="2925928" y="381000"/>
                      <a:pt x="2921051" y="389535"/>
                    </a:cubicBezTo>
                    <a:cubicBezTo>
                      <a:pt x="2916174" y="398069"/>
                      <a:pt x="2913736" y="408432"/>
                      <a:pt x="2913736" y="420624"/>
                    </a:cubicBezTo>
                    <a:cubicBezTo>
                      <a:pt x="2913736" y="432003"/>
                      <a:pt x="2909672" y="441960"/>
                      <a:pt x="2901544" y="450495"/>
                    </a:cubicBezTo>
                    <a:cubicBezTo>
                      <a:pt x="2893416" y="459029"/>
                      <a:pt x="2883256" y="463296"/>
                      <a:pt x="2871064" y="463296"/>
                    </a:cubicBezTo>
                    <a:lnTo>
                      <a:pt x="2841803" y="463296"/>
                    </a:lnTo>
                    <a:cubicBezTo>
                      <a:pt x="2830424" y="463296"/>
                      <a:pt x="2820670" y="459029"/>
                      <a:pt x="2812542" y="450495"/>
                    </a:cubicBezTo>
                    <a:cubicBezTo>
                      <a:pt x="2804414" y="441960"/>
                      <a:pt x="2800350" y="432003"/>
                      <a:pt x="2800350" y="420624"/>
                    </a:cubicBezTo>
                    <a:lnTo>
                      <a:pt x="2800350" y="397460"/>
                    </a:lnTo>
                    <a:cubicBezTo>
                      <a:pt x="2800350" y="385268"/>
                      <a:pt x="2803195" y="372263"/>
                      <a:pt x="2808884" y="358445"/>
                    </a:cubicBezTo>
                    <a:cubicBezTo>
                      <a:pt x="2814574" y="344627"/>
                      <a:pt x="2821483" y="333248"/>
                      <a:pt x="2829611" y="324307"/>
                    </a:cubicBezTo>
                    <a:lnTo>
                      <a:pt x="2861310" y="293828"/>
                    </a:lnTo>
                    <a:cubicBezTo>
                      <a:pt x="2869438" y="284887"/>
                      <a:pt x="2880004" y="277571"/>
                      <a:pt x="2893009" y="271882"/>
                    </a:cubicBezTo>
                    <a:cubicBezTo>
                      <a:pt x="2906014" y="266192"/>
                      <a:pt x="2917393" y="263347"/>
                      <a:pt x="2927147" y="263347"/>
                    </a:cubicBezTo>
                    <a:cubicBezTo>
                      <a:pt x="2936900" y="263347"/>
                      <a:pt x="2945435" y="259893"/>
                      <a:pt x="2952750" y="252984"/>
                    </a:cubicBezTo>
                    <a:cubicBezTo>
                      <a:pt x="2960065" y="246075"/>
                      <a:pt x="2963723" y="236931"/>
                      <a:pt x="2963723" y="225552"/>
                    </a:cubicBezTo>
                    <a:cubicBezTo>
                      <a:pt x="2963723" y="214986"/>
                      <a:pt x="2960065" y="205842"/>
                      <a:pt x="2952750" y="198120"/>
                    </a:cubicBezTo>
                    <a:cubicBezTo>
                      <a:pt x="2945435" y="190399"/>
                      <a:pt x="2936900" y="186538"/>
                      <a:pt x="2927147" y="186538"/>
                    </a:cubicBezTo>
                    <a:cubicBezTo>
                      <a:pt x="2917393" y="186538"/>
                      <a:pt x="2906014" y="183693"/>
                      <a:pt x="2893009" y="178003"/>
                    </a:cubicBezTo>
                    <a:cubicBezTo>
                      <a:pt x="2880004" y="172314"/>
                      <a:pt x="2869438" y="164999"/>
                      <a:pt x="2861310" y="156058"/>
                    </a:cubicBezTo>
                    <a:lnTo>
                      <a:pt x="2829611" y="128016"/>
                    </a:lnTo>
                    <a:cubicBezTo>
                      <a:pt x="2821483" y="119076"/>
                      <a:pt x="2814574" y="107493"/>
                      <a:pt x="2808884" y="93269"/>
                    </a:cubicBezTo>
                    <a:cubicBezTo>
                      <a:pt x="2803195" y="79045"/>
                      <a:pt x="2800350" y="66243"/>
                      <a:pt x="2800350" y="54864"/>
                    </a:cubicBezTo>
                    <a:lnTo>
                      <a:pt x="2800350" y="41453"/>
                    </a:lnTo>
                    <a:cubicBezTo>
                      <a:pt x="2800350" y="30074"/>
                      <a:pt x="2804414" y="20320"/>
                      <a:pt x="2812542" y="12192"/>
                    </a:cubicBezTo>
                    <a:cubicBezTo>
                      <a:pt x="2820670" y="4064"/>
                      <a:pt x="2830424" y="0"/>
                      <a:pt x="2841803" y="0"/>
                    </a:cubicBezTo>
                    <a:close/>
                    <a:moveTo>
                      <a:pt x="2520391" y="0"/>
                    </a:moveTo>
                    <a:lnTo>
                      <a:pt x="2524049" y="0"/>
                    </a:lnTo>
                    <a:cubicBezTo>
                      <a:pt x="2536241" y="0"/>
                      <a:pt x="2546401" y="4071"/>
                      <a:pt x="2554529" y="12211"/>
                    </a:cubicBezTo>
                    <a:cubicBezTo>
                      <a:pt x="2562657" y="20352"/>
                      <a:pt x="2566721" y="30118"/>
                      <a:pt x="2566721" y="41510"/>
                    </a:cubicBezTo>
                    <a:lnTo>
                      <a:pt x="2566721" y="308839"/>
                    </a:lnTo>
                    <a:cubicBezTo>
                      <a:pt x="2566721" y="320231"/>
                      <a:pt x="2567737" y="330400"/>
                      <a:pt x="2569769" y="339347"/>
                    </a:cubicBezTo>
                    <a:cubicBezTo>
                      <a:pt x="2571801" y="348295"/>
                      <a:pt x="2574442" y="352768"/>
                      <a:pt x="2577694" y="352768"/>
                    </a:cubicBezTo>
                    <a:cubicBezTo>
                      <a:pt x="2580945" y="352768"/>
                      <a:pt x="2583790" y="348295"/>
                      <a:pt x="2586228" y="339347"/>
                    </a:cubicBezTo>
                    <a:cubicBezTo>
                      <a:pt x="2588666" y="330400"/>
                      <a:pt x="2589886" y="320231"/>
                      <a:pt x="2589886" y="308839"/>
                    </a:cubicBezTo>
                    <a:lnTo>
                      <a:pt x="2589886" y="86678"/>
                    </a:lnTo>
                    <a:cubicBezTo>
                      <a:pt x="2589886" y="74460"/>
                      <a:pt x="2594153" y="64284"/>
                      <a:pt x="2602687" y="56150"/>
                    </a:cubicBezTo>
                    <a:cubicBezTo>
                      <a:pt x="2611221" y="48016"/>
                      <a:pt x="2621178" y="43949"/>
                      <a:pt x="2632558" y="43949"/>
                    </a:cubicBezTo>
                    <a:lnTo>
                      <a:pt x="2638653" y="43949"/>
                    </a:lnTo>
                    <a:cubicBezTo>
                      <a:pt x="2650033" y="43949"/>
                      <a:pt x="2659786" y="48016"/>
                      <a:pt x="2667914" y="56150"/>
                    </a:cubicBezTo>
                    <a:cubicBezTo>
                      <a:pt x="2676042" y="64284"/>
                      <a:pt x="2680106" y="74460"/>
                      <a:pt x="2680106" y="86678"/>
                    </a:cubicBezTo>
                    <a:lnTo>
                      <a:pt x="2680106" y="330804"/>
                    </a:lnTo>
                    <a:cubicBezTo>
                      <a:pt x="2680106" y="342195"/>
                      <a:pt x="2677668" y="355623"/>
                      <a:pt x="2672791" y="371085"/>
                    </a:cubicBezTo>
                    <a:cubicBezTo>
                      <a:pt x="2667914" y="386547"/>
                      <a:pt x="2661818" y="399161"/>
                      <a:pt x="2654503" y="408928"/>
                    </a:cubicBezTo>
                    <a:lnTo>
                      <a:pt x="2638653" y="429673"/>
                    </a:lnTo>
                    <a:cubicBezTo>
                      <a:pt x="2630525" y="439439"/>
                      <a:pt x="2621991" y="447783"/>
                      <a:pt x="2613050" y="454705"/>
                    </a:cubicBezTo>
                    <a:cubicBezTo>
                      <a:pt x="2604110" y="461626"/>
                      <a:pt x="2596388" y="465087"/>
                      <a:pt x="2589886" y="465087"/>
                    </a:cubicBezTo>
                    <a:cubicBezTo>
                      <a:pt x="2583383" y="464274"/>
                      <a:pt x="2577897" y="466103"/>
                      <a:pt x="2573426" y="470573"/>
                    </a:cubicBezTo>
                    <a:cubicBezTo>
                      <a:pt x="2568956" y="475044"/>
                      <a:pt x="2566721" y="480537"/>
                      <a:pt x="2566721" y="487052"/>
                    </a:cubicBezTo>
                    <a:cubicBezTo>
                      <a:pt x="2566721" y="493567"/>
                      <a:pt x="2568956" y="499266"/>
                      <a:pt x="2573426" y="504149"/>
                    </a:cubicBezTo>
                    <a:cubicBezTo>
                      <a:pt x="2577897" y="509032"/>
                      <a:pt x="2583383" y="511474"/>
                      <a:pt x="2589886" y="511474"/>
                    </a:cubicBezTo>
                    <a:cubicBezTo>
                      <a:pt x="2596388" y="511474"/>
                      <a:pt x="2604110" y="514931"/>
                      <a:pt x="2613050" y="521847"/>
                    </a:cubicBezTo>
                    <a:cubicBezTo>
                      <a:pt x="2621991" y="528762"/>
                      <a:pt x="2630525" y="537102"/>
                      <a:pt x="2638653" y="546869"/>
                    </a:cubicBezTo>
                    <a:lnTo>
                      <a:pt x="2654503" y="567614"/>
                    </a:lnTo>
                    <a:cubicBezTo>
                      <a:pt x="2661818" y="577380"/>
                      <a:pt x="2667914" y="589792"/>
                      <a:pt x="2672791" y="604847"/>
                    </a:cubicBezTo>
                    <a:cubicBezTo>
                      <a:pt x="2677668" y="619903"/>
                      <a:pt x="2680106" y="633127"/>
                      <a:pt x="2680106" y="644519"/>
                    </a:cubicBezTo>
                    <a:lnTo>
                      <a:pt x="2680106" y="900856"/>
                    </a:lnTo>
                    <a:cubicBezTo>
                      <a:pt x="2680106" y="913061"/>
                      <a:pt x="2676042" y="923233"/>
                      <a:pt x="2667914" y="931374"/>
                    </a:cubicBezTo>
                    <a:cubicBezTo>
                      <a:pt x="2659786" y="939515"/>
                      <a:pt x="2650033" y="943585"/>
                      <a:pt x="2638653" y="943585"/>
                    </a:cubicBezTo>
                    <a:lnTo>
                      <a:pt x="2632558" y="943585"/>
                    </a:lnTo>
                    <a:cubicBezTo>
                      <a:pt x="2621178" y="943585"/>
                      <a:pt x="2611221" y="939515"/>
                      <a:pt x="2602687" y="931374"/>
                    </a:cubicBezTo>
                    <a:cubicBezTo>
                      <a:pt x="2594153" y="923233"/>
                      <a:pt x="2589886" y="913061"/>
                      <a:pt x="2589886" y="900856"/>
                    </a:cubicBezTo>
                    <a:lnTo>
                      <a:pt x="2589886" y="666484"/>
                    </a:lnTo>
                    <a:cubicBezTo>
                      <a:pt x="2589886" y="655092"/>
                      <a:pt x="2588666" y="645125"/>
                      <a:pt x="2586228" y="636585"/>
                    </a:cubicBezTo>
                    <a:cubicBezTo>
                      <a:pt x="2583790" y="628044"/>
                      <a:pt x="2580945" y="623774"/>
                      <a:pt x="2577694" y="623774"/>
                    </a:cubicBezTo>
                    <a:cubicBezTo>
                      <a:pt x="2574442" y="623774"/>
                      <a:pt x="2571801" y="628044"/>
                      <a:pt x="2569769" y="636585"/>
                    </a:cubicBezTo>
                    <a:cubicBezTo>
                      <a:pt x="2567737" y="645125"/>
                      <a:pt x="2566721" y="655092"/>
                      <a:pt x="2566721" y="666484"/>
                    </a:cubicBezTo>
                    <a:lnTo>
                      <a:pt x="2566721" y="963111"/>
                    </a:lnTo>
                    <a:cubicBezTo>
                      <a:pt x="2566721" y="975316"/>
                      <a:pt x="2570988" y="985489"/>
                      <a:pt x="2579523" y="993629"/>
                    </a:cubicBezTo>
                    <a:cubicBezTo>
                      <a:pt x="2588057" y="1001770"/>
                      <a:pt x="2598420" y="1005840"/>
                      <a:pt x="2610612" y="1005840"/>
                    </a:cubicBezTo>
                    <a:lnTo>
                      <a:pt x="2638653" y="1005840"/>
                    </a:lnTo>
                    <a:cubicBezTo>
                      <a:pt x="2650033" y="1005840"/>
                      <a:pt x="2659786" y="1009860"/>
                      <a:pt x="2667914" y="1017899"/>
                    </a:cubicBezTo>
                    <a:cubicBezTo>
                      <a:pt x="2676042" y="1025938"/>
                      <a:pt x="2680106" y="1035590"/>
                      <a:pt x="2680106" y="1046855"/>
                    </a:cubicBezTo>
                    <a:lnTo>
                      <a:pt x="2680106" y="1077011"/>
                    </a:lnTo>
                    <a:cubicBezTo>
                      <a:pt x="2680106" y="1088263"/>
                      <a:pt x="2676042" y="1098112"/>
                      <a:pt x="2667914" y="1106558"/>
                    </a:cubicBezTo>
                    <a:cubicBezTo>
                      <a:pt x="2659786" y="1115003"/>
                      <a:pt x="2650033" y="1119226"/>
                      <a:pt x="2638653" y="1119226"/>
                    </a:cubicBezTo>
                    <a:lnTo>
                      <a:pt x="2577694" y="1119226"/>
                    </a:lnTo>
                    <a:cubicBezTo>
                      <a:pt x="2565502" y="1119226"/>
                      <a:pt x="2552903" y="1115568"/>
                      <a:pt x="2539898" y="1108253"/>
                    </a:cubicBezTo>
                    <a:cubicBezTo>
                      <a:pt x="2526893" y="1100938"/>
                      <a:pt x="2517140" y="1092404"/>
                      <a:pt x="2510637" y="1082650"/>
                    </a:cubicBezTo>
                    <a:lnTo>
                      <a:pt x="2498445" y="1064362"/>
                    </a:lnTo>
                    <a:cubicBezTo>
                      <a:pt x="2492756" y="1054608"/>
                      <a:pt x="2487676" y="1042010"/>
                      <a:pt x="2483206" y="1026567"/>
                    </a:cubicBezTo>
                    <a:cubicBezTo>
                      <a:pt x="2478735" y="1011124"/>
                      <a:pt x="2476500" y="997712"/>
                      <a:pt x="2476500" y="986333"/>
                    </a:cubicBezTo>
                    <a:lnTo>
                      <a:pt x="2476500" y="41453"/>
                    </a:lnTo>
                    <a:cubicBezTo>
                      <a:pt x="2476500" y="30074"/>
                      <a:pt x="2480767" y="20320"/>
                      <a:pt x="2489302" y="12192"/>
                    </a:cubicBezTo>
                    <a:cubicBezTo>
                      <a:pt x="2497836" y="4064"/>
                      <a:pt x="2508199" y="0"/>
                      <a:pt x="2520391" y="0"/>
                    </a:cubicBezTo>
                    <a:close/>
                    <a:moveTo>
                      <a:pt x="2391156" y="0"/>
                    </a:moveTo>
                    <a:lnTo>
                      <a:pt x="2397252" y="0"/>
                    </a:lnTo>
                    <a:cubicBezTo>
                      <a:pt x="2408631" y="0"/>
                      <a:pt x="2418385" y="4064"/>
                      <a:pt x="2426513" y="12192"/>
                    </a:cubicBezTo>
                    <a:cubicBezTo>
                      <a:pt x="2434641" y="20320"/>
                      <a:pt x="2438705" y="30074"/>
                      <a:pt x="2438705" y="41453"/>
                    </a:cubicBezTo>
                    <a:lnTo>
                      <a:pt x="2438705" y="986333"/>
                    </a:lnTo>
                    <a:cubicBezTo>
                      <a:pt x="2438705" y="997712"/>
                      <a:pt x="2436673" y="1011124"/>
                      <a:pt x="2432609" y="1026567"/>
                    </a:cubicBezTo>
                    <a:cubicBezTo>
                      <a:pt x="2428545" y="1042010"/>
                      <a:pt x="2423262" y="1054608"/>
                      <a:pt x="2416759" y="1064362"/>
                    </a:cubicBezTo>
                    <a:lnTo>
                      <a:pt x="2404567" y="1082650"/>
                    </a:lnTo>
                    <a:cubicBezTo>
                      <a:pt x="2398065" y="1092404"/>
                      <a:pt x="2388514" y="1100938"/>
                      <a:pt x="2375916" y="1108253"/>
                    </a:cubicBezTo>
                    <a:cubicBezTo>
                      <a:pt x="2363317" y="1115568"/>
                      <a:pt x="2351329" y="1119226"/>
                      <a:pt x="2339950" y="1119226"/>
                    </a:cubicBezTo>
                    <a:lnTo>
                      <a:pt x="2287524" y="1119226"/>
                    </a:lnTo>
                    <a:cubicBezTo>
                      <a:pt x="2276145" y="1119226"/>
                      <a:pt x="2266391" y="1115003"/>
                      <a:pt x="2258263" y="1106558"/>
                    </a:cubicBezTo>
                    <a:cubicBezTo>
                      <a:pt x="2250135" y="1098112"/>
                      <a:pt x="2246071" y="1088263"/>
                      <a:pt x="2246071" y="1077011"/>
                    </a:cubicBezTo>
                    <a:lnTo>
                      <a:pt x="2246071" y="1046855"/>
                    </a:lnTo>
                    <a:cubicBezTo>
                      <a:pt x="2246071" y="1035590"/>
                      <a:pt x="2250135" y="1025938"/>
                      <a:pt x="2258263" y="1017899"/>
                    </a:cubicBezTo>
                    <a:cubicBezTo>
                      <a:pt x="2266391" y="1009860"/>
                      <a:pt x="2276145" y="1005840"/>
                      <a:pt x="2287524" y="1005840"/>
                    </a:cubicBezTo>
                    <a:lnTo>
                      <a:pt x="2305812" y="1005840"/>
                    </a:lnTo>
                    <a:cubicBezTo>
                      <a:pt x="2317191" y="1005840"/>
                      <a:pt x="2327148" y="1001770"/>
                      <a:pt x="2335682" y="993629"/>
                    </a:cubicBezTo>
                    <a:cubicBezTo>
                      <a:pt x="2344217" y="985489"/>
                      <a:pt x="2348484" y="975316"/>
                      <a:pt x="2348484" y="963111"/>
                    </a:cubicBezTo>
                    <a:lnTo>
                      <a:pt x="2348484" y="666484"/>
                    </a:lnTo>
                    <a:cubicBezTo>
                      <a:pt x="2348484" y="655092"/>
                      <a:pt x="2347265" y="645125"/>
                      <a:pt x="2344826" y="636585"/>
                    </a:cubicBezTo>
                    <a:cubicBezTo>
                      <a:pt x="2342388" y="628044"/>
                      <a:pt x="2339950" y="623774"/>
                      <a:pt x="2337511" y="623774"/>
                    </a:cubicBezTo>
                    <a:cubicBezTo>
                      <a:pt x="2335885" y="623774"/>
                      <a:pt x="2334057" y="628044"/>
                      <a:pt x="2332025" y="636585"/>
                    </a:cubicBezTo>
                    <a:cubicBezTo>
                      <a:pt x="2329993" y="645125"/>
                      <a:pt x="2328977" y="655092"/>
                      <a:pt x="2328977" y="666484"/>
                    </a:cubicBezTo>
                    <a:lnTo>
                      <a:pt x="2328977" y="900856"/>
                    </a:lnTo>
                    <a:cubicBezTo>
                      <a:pt x="2328977" y="913061"/>
                      <a:pt x="2324710" y="923233"/>
                      <a:pt x="2316175" y="931374"/>
                    </a:cubicBezTo>
                    <a:cubicBezTo>
                      <a:pt x="2307641" y="939515"/>
                      <a:pt x="2297684" y="943585"/>
                      <a:pt x="2286305" y="943585"/>
                    </a:cubicBezTo>
                    <a:lnTo>
                      <a:pt x="2280209" y="943585"/>
                    </a:lnTo>
                    <a:cubicBezTo>
                      <a:pt x="2268830" y="943585"/>
                      <a:pt x="2259076" y="939515"/>
                      <a:pt x="2250948" y="931374"/>
                    </a:cubicBezTo>
                    <a:cubicBezTo>
                      <a:pt x="2242820" y="923233"/>
                      <a:pt x="2238756" y="913061"/>
                      <a:pt x="2238756" y="900856"/>
                    </a:cubicBezTo>
                    <a:lnTo>
                      <a:pt x="2238756" y="644519"/>
                    </a:lnTo>
                    <a:cubicBezTo>
                      <a:pt x="2238756" y="633127"/>
                      <a:pt x="2241194" y="619903"/>
                      <a:pt x="2246071" y="604847"/>
                    </a:cubicBezTo>
                    <a:cubicBezTo>
                      <a:pt x="2250948" y="589792"/>
                      <a:pt x="2256638" y="577380"/>
                      <a:pt x="2263140" y="567614"/>
                    </a:cubicBezTo>
                    <a:lnTo>
                      <a:pt x="2280209" y="546869"/>
                    </a:lnTo>
                    <a:cubicBezTo>
                      <a:pt x="2288337" y="537102"/>
                      <a:pt x="2296668" y="528762"/>
                      <a:pt x="2305202" y="521847"/>
                    </a:cubicBezTo>
                    <a:cubicBezTo>
                      <a:pt x="2313737" y="514931"/>
                      <a:pt x="2321255" y="511474"/>
                      <a:pt x="2327758" y="511474"/>
                    </a:cubicBezTo>
                    <a:cubicBezTo>
                      <a:pt x="2334260" y="511474"/>
                      <a:pt x="2339340" y="509032"/>
                      <a:pt x="2342997" y="504149"/>
                    </a:cubicBezTo>
                    <a:cubicBezTo>
                      <a:pt x="2346655" y="499266"/>
                      <a:pt x="2348484" y="493567"/>
                      <a:pt x="2348484" y="487052"/>
                    </a:cubicBezTo>
                    <a:cubicBezTo>
                      <a:pt x="2348484" y="480537"/>
                      <a:pt x="2346655" y="475044"/>
                      <a:pt x="2342997" y="470573"/>
                    </a:cubicBezTo>
                    <a:cubicBezTo>
                      <a:pt x="2339340" y="466103"/>
                      <a:pt x="2334260" y="464274"/>
                      <a:pt x="2327758" y="465087"/>
                    </a:cubicBezTo>
                    <a:cubicBezTo>
                      <a:pt x="2321255" y="465087"/>
                      <a:pt x="2313737" y="461626"/>
                      <a:pt x="2305202" y="454705"/>
                    </a:cubicBezTo>
                    <a:cubicBezTo>
                      <a:pt x="2296668" y="447783"/>
                      <a:pt x="2288337" y="439439"/>
                      <a:pt x="2280209" y="429673"/>
                    </a:cubicBezTo>
                    <a:lnTo>
                      <a:pt x="2263140" y="408928"/>
                    </a:lnTo>
                    <a:cubicBezTo>
                      <a:pt x="2256638" y="399161"/>
                      <a:pt x="2250948" y="386547"/>
                      <a:pt x="2246071" y="371085"/>
                    </a:cubicBezTo>
                    <a:cubicBezTo>
                      <a:pt x="2241194" y="355623"/>
                      <a:pt x="2238756" y="342195"/>
                      <a:pt x="2238756" y="330804"/>
                    </a:cubicBezTo>
                    <a:lnTo>
                      <a:pt x="2238756" y="86678"/>
                    </a:lnTo>
                    <a:cubicBezTo>
                      <a:pt x="2238756" y="74460"/>
                      <a:pt x="2242820" y="64284"/>
                      <a:pt x="2250948" y="56150"/>
                    </a:cubicBezTo>
                    <a:cubicBezTo>
                      <a:pt x="2259076" y="48016"/>
                      <a:pt x="2268830" y="43949"/>
                      <a:pt x="2280209" y="43949"/>
                    </a:cubicBezTo>
                    <a:lnTo>
                      <a:pt x="2286305" y="43949"/>
                    </a:lnTo>
                    <a:cubicBezTo>
                      <a:pt x="2297684" y="43949"/>
                      <a:pt x="2307641" y="48016"/>
                      <a:pt x="2316175" y="56150"/>
                    </a:cubicBezTo>
                    <a:cubicBezTo>
                      <a:pt x="2324710" y="64284"/>
                      <a:pt x="2328977" y="74460"/>
                      <a:pt x="2328977" y="86678"/>
                    </a:cubicBezTo>
                    <a:lnTo>
                      <a:pt x="2328977" y="308839"/>
                    </a:lnTo>
                    <a:cubicBezTo>
                      <a:pt x="2328977" y="320231"/>
                      <a:pt x="2329993" y="330400"/>
                      <a:pt x="2332025" y="339347"/>
                    </a:cubicBezTo>
                    <a:cubicBezTo>
                      <a:pt x="2334057" y="348295"/>
                      <a:pt x="2335885" y="352768"/>
                      <a:pt x="2337511" y="352768"/>
                    </a:cubicBezTo>
                    <a:cubicBezTo>
                      <a:pt x="2339950" y="352768"/>
                      <a:pt x="2342388" y="348295"/>
                      <a:pt x="2344826" y="339347"/>
                    </a:cubicBezTo>
                    <a:cubicBezTo>
                      <a:pt x="2347265" y="330400"/>
                      <a:pt x="2348484" y="320231"/>
                      <a:pt x="2348484" y="308839"/>
                    </a:cubicBezTo>
                    <a:lnTo>
                      <a:pt x="2348484" y="41510"/>
                    </a:lnTo>
                    <a:cubicBezTo>
                      <a:pt x="2348484" y="30118"/>
                      <a:pt x="2352548" y="20352"/>
                      <a:pt x="2360676" y="12211"/>
                    </a:cubicBezTo>
                    <a:cubicBezTo>
                      <a:pt x="2368804" y="4071"/>
                      <a:pt x="2378964" y="0"/>
                      <a:pt x="2391156" y="0"/>
                    </a:cubicBezTo>
                    <a:close/>
                    <a:moveTo>
                      <a:pt x="2035150" y="0"/>
                    </a:moveTo>
                    <a:lnTo>
                      <a:pt x="2050999" y="0"/>
                    </a:lnTo>
                    <a:cubicBezTo>
                      <a:pt x="2062378" y="0"/>
                      <a:pt x="2072335" y="3658"/>
                      <a:pt x="2080870" y="10973"/>
                    </a:cubicBezTo>
                    <a:cubicBezTo>
                      <a:pt x="2089404" y="18288"/>
                      <a:pt x="2093671" y="27635"/>
                      <a:pt x="2093671" y="39015"/>
                    </a:cubicBezTo>
                    <a:cubicBezTo>
                      <a:pt x="2093671" y="50394"/>
                      <a:pt x="2097939" y="59741"/>
                      <a:pt x="2106473" y="67056"/>
                    </a:cubicBezTo>
                    <a:cubicBezTo>
                      <a:pt x="2115007" y="74371"/>
                      <a:pt x="2124964" y="78029"/>
                      <a:pt x="2136343" y="78029"/>
                    </a:cubicBezTo>
                    <a:lnTo>
                      <a:pt x="2169262" y="78029"/>
                    </a:lnTo>
                    <a:cubicBezTo>
                      <a:pt x="2181454" y="78029"/>
                      <a:pt x="2191614" y="82093"/>
                      <a:pt x="2199742" y="90221"/>
                    </a:cubicBezTo>
                    <a:cubicBezTo>
                      <a:pt x="2207870" y="98349"/>
                      <a:pt x="2211934" y="108103"/>
                      <a:pt x="2211934" y="119482"/>
                    </a:cubicBezTo>
                    <a:lnTo>
                      <a:pt x="2211934" y="148743"/>
                    </a:lnTo>
                    <a:cubicBezTo>
                      <a:pt x="2211934" y="160935"/>
                      <a:pt x="2207911" y="171095"/>
                      <a:pt x="2199866" y="179223"/>
                    </a:cubicBezTo>
                    <a:cubicBezTo>
                      <a:pt x="2191820" y="187351"/>
                      <a:pt x="2181765" y="191415"/>
                      <a:pt x="2169700" y="191415"/>
                    </a:cubicBezTo>
                    <a:lnTo>
                      <a:pt x="2137124" y="191415"/>
                    </a:lnTo>
                    <a:cubicBezTo>
                      <a:pt x="2125859" y="191415"/>
                      <a:pt x="2116004" y="195479"/>
                      <a:pt x="2107559" y="203607"/>
                    </a:cubicBezTo>
                    <a:cubicBezTo>
                      <a:pt x="2099113" y="211735"/>
                      <a:pt x="2094890" y="221895"/>
                      <a:pt x="2094890" y="234087"/>
                    </a:cubicBezTo>
                    <a:lnTo>
                      <a:pt x="2094890" y="1075335"/>
                    </a:lnTo>
                    <a:cubicBezTo>
                      <a:pt x="2094890" y="1086714"/>
                      <a:pt x="2090573" y="1096671"/>
                      <a:pt x="2081936" y="1105205"/>
                    </a:cubicBezTo>
                    <a:cubicBezTo>
                      <a:pt x="2073300" y="1113740"/>
                      <a:pt x="2063223" y="1118007"/>
                      <a:pt x="2051704" y="1118007"/>
                    </a:cubicBezTo>
                    <a:lnTo>
                      <a:pt x="2035664" y="1118007"/>
                    </a:lnTo>
                    <a:cubicBezTo>
                      <a:pt x="2023320" y="1118007"/>
                      <a:pt x="2013036" y="1113740"/>
                      <a:pt x="2004813" y="1105205"/>
                    </a:cubicBezTo>
                    <a:cubicBezTo>
                      <a:pt x="1996589" y="1096671"/>
                      <a:pt x="1992478" y="1086714"/>
                      <a:pt x="1992478" y="1075335"/>
                    </a:cubicBezTo>
                    <a:lnTo>
                      <a:pt x="1992478" y="234087"/>
                    </a:lnTo>
                    <a:cubicBezTo>
                      <a:pt x="1992478" y="221895"/>
                      <a:pt x="1988210" y="211735"/>
                      <a:pt x="1979676" y="203607"/>
                    </a:cubicBezTo>
                    <a:cubicBezTo>
                      <a:pt x="1971142" y="195479"/>
                      <a:pt x="1961185" y="191415"/>
                      <a:pt x="1949806" y="191415"/>
                    </a:cubicBezTo>
                    <a:lnTo>
                      <a:pt x="1908353" y="191415"/>
                    </a:lnTo>
                    <a:cubicBezTo>
                      <a:pt x="1896974" y="191415"/>
                      <a:pt x="1887220" y="187351"/>
                      <a:pt x="1879092" y="179223"/>
                    </a:cubicBezTo>
                    <a:cubicBezTo>
                      <a:pt x="1870964" y="171095"/>
                      <a:pt x="1866900" y="160935"/>
                      <a:pt x="1866900" y="148743"/>
                    </a:cubicBezTo>
                    <a:lnTo>
                      <a:pt x="1866900" y="119482"/>
                    </a:lnTo>
                    <a:cubicBezTo>
                      <a:pt x="1866900" y="108103"/>
                      <a:pt x="1870964" y="98349"/>
                      <a:pt x="1879092" y="90221"/>
                    </a:cubicBezTo>
                    <a:cubicBezTo>
                      <a:pt x="1887220" y="82093"/>
                      <a:pt x="1896974" y="78029"/>
                      <a:pt x="1908353" y="78029"/>
                    </a:cubicBezTo>
                    <a:lnTo>
                      <a:pt x="1949806" y="78029"/>
                    </a:lnTo>
                    <a:cubicBezTo>
                      <a:pt x="1961185" y="78029"/>
                      <a:pt x="1971142" y="74371"/>
                      <a:pt x="1979676" y="67056"/>
                    </a:cubicBezTo>
                    <a:cubicBezTo>
                      <a:pt x="1988210" y="59741"/>
                      <a:pt x="1992478" y="50394"/>
                      <a:pt x="1992478" y="39015"/>
                    </a:cubicBezTo>
                    <a:cubicBezTo>
                      <a:pt x="1992478" y="27635"/>
                      <a:pt x="1996542" y="18288"/>
                      <a:pt x="2004670" y="10973"/>
                    </a:cubicBezTo>
                    <a:cubicBezTo>
                      <a:pt x="2012798" y="3658"/>
                      <a:pt x="2022958" y="0"/>
                      <a:pt x="2035150" y="0"/>
                    </a:cubicBezTo>
                    <a:close/>
                    <a:moveTo>
                      <a:pt x="1528420" y="0"/>
                    </a:moveTo>
                    <a:lnTo>
                      <a:pt x="1705204" y="0"/>
                    </a:lnTo>
                    <a:cubicBezTo>
                      <a:pt x="1716583" y="0"/>
                      <a:pt x="1726337" y="4267"/>
                      <a:pt x="1734465" y="12802"/>
                    </a:cubicBezTo>
                    <a:cubicBezTo>
                      <a:pt x="1742592" y="21336"/>
                      <a:pt x="1746656" y="31293"/>
                      <a:pt x="1746656" y="42672"/>
                    </a:cubicBezTo>
                    <a:lnTo>
                      <a:pt x="1746656" y="441351"/>
                    </a:lnTo>
                    <a:cubicBezTo>
                      <a:pt x="1746656" y="452730"/>
                      <a:pt x="1743608" y="462687"/>
                      <a:pt x="1737513" y="471221"/>
                    </a:cubicBezTo>
                    <a:cubicBezTo>
                      <a:pt x="1731416" y="479756"/>
                      <a:pt x="1723085" y="484023"/>
                      <a:pt x="1712519" y="484023"/>
                    </a:cubicBezTo>
                    <a:cubicBezTo>
                      <a:pt x="1703578" y="484023"/>
                      <a:pt x="1695856" y="479756"/>
                      <a:pt x="1689354" y="471221"/>
                    </a:cubicBezTo>
                    <a:cubicBezTo>
                      <a:pt x="1682852" y="462687"/>
                      <a:pt x="1679600" y="452730"/>
                      <a:pt x="1679600" y="441351"/>
                    </a:cubicBezTo>
                    <a:lnTo>
                      <a:pt x="1679600" y="156058"/>
                    </a:lnTo>
                    <a:cubicBezTo>
                      <a:pt x="1679600" y="143866"/>
                      <a:pt x="1675333" y="133706"/>
                      <a:pt x="1666799" y="125578"/>
                    </a:cubicBezTo>
                    <a:cubicBezTo>
                      <a:pt x="1658265" y="117450"/>
                      <a:pt x="1648308" y="113386"/>
                      <a:pt x="1636929" y="113386"/>
                    </a:cubicBezTo>
                    <a:lnTo>
                      <a:pt x="1596695" y="113386"/>
                    </a:lnTo>
                    <a:cubicBezTo>
                      <a:pt x="1585316" y="113386"/>
                      <a:pt x="1575359" y="117450"/>
                      <a:pt x="1566824" y="125578"/>
                    </a:cubicBezTo>
                    <a:cubicBezTo>
                      <a:pt x="1558290" y="133706"/>
                      <a:pt x="1554023" y="143866"/>
                      <a:pt x="1554023" y="156058"/>
                    </a:cubicBezTo>
                    <a:lnTo>
                      <a:pt x="1554023" y="441351"/>
                    </a:lnTo>
                    <a:cubicBezTo>
                      <a:pt x="1554023" y="452730"/>
                      <a:pt x="1550772" y="462687"/>
                      <a:pt x="1544269" y="471221"/>
                    </a:cubicBezTo>
                    <a:cubicBezTo>
                      <a:pt x="1537767" y="479756"/>
                      <a:pt x="1529639" y="484023"/>
                      <a:pt x="1519885" y="484023"/>
                    </a:cubicBezTo>
                    <a:cubicBezTo>
                      <a:pt x="1510944" y="484023"/>
                      <a:pt x="1503223" y="479756"/>
                      <a:pt x="1496720" y="471221"/>
                    </a:cubicBezTo>
                    <a:cubicBezTo>
                      <a:pt x="1490218" y="462687"/>
                      <a:pt x="1486967" y="452730"/>
                      <a:pt x="1486967" y="441351"/>
                    </a:cubicBezTo>
                    <a:lnTo>
                      <a:pt x="1486967" y="42672"/>
                    </a:lnTo>
                    <a:cubicBezTo>
                      <a:pt x="1486967" y="31293"/>
                      <a:pt x="1491031" y="21336"/>
                      <a:pt x="1499159" y="12802"/>
                    </a:cubicBezTo>
                    <a:cubicBezTo>
                      <a:pt x="1507287" y="4267"/>
                      <a:pt x="1517040" y="0"/>
                      <a:pt x="1528420" y="0"/>
                    </a:cubicBezTo>
                    <a:close/>
                    <a:moveTo>
                      <a:pt x="1246785" y="0"/>
                    </a:moveTo>
                    <a:lnTo>
                      <a:pt x="1422349" y="0"/>
                    </a:lnTo>
                    <a:cubicBezTo>
                      <a:pt x="1433729" y="0"/>
                      <a:pt x="1443482" y="4267"/>
                      <a:pt x="1451610" y="12802"/>
                    </a:cubicBezTo>
                    <a:cubicBezTo>
                      <a:pt x="1459738" y="21336"/>
                      <a:pt x="1463802" y="31293"/>
                      <a:pt x="1463802" y="42672"/>
                    </a:cubicBezTo>
                    <a:lnTo>
                      <a:pt x="1463802" y="441351"/>
                    </a:lnTo>
                    <a:cubicBezTo>
                      <a:pt x="1463802" y="452730"/>
                      <a:pt x="1460754" y="462687"/>
                      <a:pt x="1454658" y="471221"/>
                    </a:cubicBezTo>
                    <a:cubicBezTo>
                      <a:pt x="1448562" y="479756"/>
                      <a:pt x="1440637" y="484023"/>
                      <a:pt x="1430884" y="484023"/>
                    </a:cubicBezTo>
                    <a:cubicBezTo>
                      <a:pt x="1421943" y="484023"/>
                      <a:pt x="1414018" y="479756"/>
                      <a:pt x="1407109" y="471221"/>
                    </a:cubicBezTo>
                    <a:cubicBezTo>
                      <a:pt x="1400201" y="462687"/>
                      <a:pt x="1396746" y="452730"/>
                      <a:pt x="1396746" y="441351"/>
                    </a:cubicBezTo>
                    <a:lnTo>
                      <a:pt x="1396746" y="156058"/>
                    </a:lnTo>
                    <a:cubicBezTo>
                      <a:pt x="1396746" y="143866"/>
                      <a:pt x="1392479" y="133706"/>
                      <a:pt x="1383944" y="125578"/>
                    </a:cubicBezTo>
                    <a:cubicBezTo>
                      <a:pt x="1375410" y="117450"/>
                      <a:pt x="1365453" y="113386"/>
                      <a:pt x="1354074" y="113386"/>
                    </a:cubicBezTo>
                    <a:lnTo>
                      <a:pt x="1315060" y="113386"/>
                    </a:lnTo>
                    <a:cubicBezTo>
                      <a:pt x="1303680" y="113386"/>
                      <a:pt x="1293521" y="117450"/>
                      <a:pt x="1284580" y="125578"/>
                    </a:cubicBezTo>
                    <a:cubicBezTo>
                      <a:pt x="1275639" y="133706"/>
                      <a:pt x="1271168" y="143866"/>
                      <a:pt x="1271168" y="156058"/>
                    </a:cubicBezTo>
                    <a:lnTo>
                      <a:pt x="1271168" y="441351"/>
                    </a:lnTo>
                    <a:cubicBezTo>
                      <a:pt x="1271168" y="452730"/>
                      <a:pt x="1267917" y="462687"/>
                      <a:pt x="1261415" y="471221"/>
                    </a:cubicBezTo>
                    <a:cubicBezTo>
                      <a:pt x="1254912" y="479756"/>
                      <a:pt x="1247191" y="484023"/>
                      <a:pt x="1238250" y="484023"/>
                    </a:cubicBezTo>
                    <a:cubicBezTo>
                      <a:pt x="1227684" y="484023"/>
                      <a:pt x="1219149" y="479756"/>
                      <a:pt x="1212647" y="471221"/>
                    </a:cubicBezTo>
                    <a:cubicBezTo>
                      <a:pt x="1206144" y="462687"/>
                      <a:pt x="1202893" y="452730"/>
                      <a:pt x="1202893" y="441351"/>
                    </a:cubicBezTo>
                    <a:lnTo>
                      <a:pt x="1202893" y="42672"/>
                    </a:lnTo>
                    <a:cubicBezTo>
                      <a:pt x="1202893" y="31293"/>
                      <a:pt x="1207160" y="21336"/>
                      <a:pt x="1215695" y="12802"/>
                    </a:cubicBezTo>
                    <a:cubicBezTo>
                      <a:pt x="1224229" y="4267"/>
                      <a:pt x="1234593" y="0"/>
                      <a:pt x="1246785" y="0"/>
                    </a:cubicBezTo>
                    <a:close/>
                    <a:moveTo>
                      <a:pt x="1104138" y="0"/>
                    </a:moveTo>
                    <a:cubicBezTo>
                      <a:pt x="1115517" y="0"/>
                      <a:pt x="1125474" y="4064"/>
                      <a:pt x="1134008" y="12192"/>
                    </a:cubicBezTo>
                    <a:cubicBezTo>
                      <a:pt x="1142543" y="20320"/>
                      <a:pt x="1146810" y="30074"/>
                      <a:pt x="1146810" y="41453"/>
                    </a:cubicBezTo>
                    <a:lnTo>
                      <a:pt x="1146810" y="48768"/>
                    </a:lnTo>
                    <a:cubicBezTo>
                      <a:pt x="1146810" y="60147"/>
                      <a:pt x="1148232" y="69901"/>
                      <a:pt x="1151077" y="78029"/>
                    </a:cubicBezTo>
                    <a:cubicBezTo>
                      <a:pt x="1153922" y="86157"/>
                      <a:pt x="1157377" y="90221"/>
                      <a:pt x="1161440" y="90221"/>
                    </a:cubicBezTo>
                    <a:cubicBezTo>
                      <a:pt x="1167943" y="90221"/>
                      <a:pt x="1172820" y="94285"/>
                      <a:pt x="1176071" y="102413"/>
                    </a:cubicBezTo>
                    <a:cubicBezTo>
                      <a:pt x="1179322" y="110541"/>
                      <a:pt x="1180948" y="120295"/>
                      <a:pt x="1180948" y="131674"/>
                    </a:cubicBezTo>
                    <a:lnTo>
                      <a:pt x="1180948" y="159715"/>
                    </a:lnTo>
                    <a:cubicBezTo>
                      <a:pt x="1180948" y="171907"/>
                      <a:pt x="1179322" y="182271"/>
                      <a:pt x="1176071" y="190805"/>
                    </a:cubicBezTo>
                    <a:cubicBezTo>
                      <a:pt x="1172820" y="199339"/>
                      <a:pt x="1167943" y="203607"/>
                      <a:pt x="1161440" y="203607"/>
                    </a:cubicBezTo>
                    <a:cubicBezTo>
                      <a:pt x="1157377" y="203607"/>
                      <a:pt x="1153922" y="206801"/>
                      <a:pt x="1151077" y="213189"/>
                    </a:cubicBezTo>
                    <a:cubicBezTo>
                      <a:pt x="1148232" y="219577"/>
                      <a:pt x="1146810" y="228365"/>
                      <a:pt x="1146810" y="239554"/>
                    </a:cubicBezTo>
                    <a:cubicBezTo>
                      <a:pt x="1146810" y="248342"/>
                      <a:pt x="1148232" y="256131"/>
                      <a:pt x="1151077" y="262919"/>
                    </a:cubicBezTo>
                    <a:cubicBezTo>
                      <a:pt x="1153922" y="269707"/>
                      <a:pt x="1157377" y="273101"/>
                      <a:pt x="1161440" y="273101"/>
                    </a:cubicBezTo>
                    <a:cubicBezTo>
                      <a:pt x="1167943" y="273101"/>
                      <a:pt x="1172820" y="277419"/>
                      <a:pt x="1176071" y="286055"/>
                    </a:cubicBezTo>
                    <a:cubicBezTo>
                      <a:pt x="1179322" y="294691"/>
                      <a:pt x="1180948" y="305181"/>
                      <a:pt x="1180948" y="317526"/>
                    </a:cubicBezTo>
                    <a:lnTo>
                      <a:pt x="1180948" y="332328"/>
                    </a:lnTo>
                    <a:cubicBezTo>
                      <a:pt x="1180948" y="343846"/>
                      <a:pt x="1179322" y="353721"/>
                      <a:pt x="1176071" y="361950"/>
                    </a:cubicBezTo>
                    <a:cubicBezTo>
                      <a:pt x="1172820" y="370180"/>
                      <a:pt x="1167943" y="374295"/>
                      <a:pt x="1161440" y="374295"/>
                    </a:cubicBezTo>
                    <a:cubicBezTo>
                      <a:pt x="1157377" y="374295"/>
                      <a:pt x="1153922" y="378968"/>
                      <a:pt x="1151077" y="388316"/>
                    </a:cubicBezTo>
                    <a:cubicBezTo>
                      <a:pt x="1148232" y="397663"/>
                      <a:pt x="1146810" y="408432"/>
                      <a:pt x="1146810" y="420624"/>
                    </a:cubicBezTo>
                    <a:lnTo>
                      <a:pt x="1146810" y="1076554"/>
                    </a:lnTo>
                    <a:cubicBezTo>
                      <a:pt x="1146810" y="1087933"/>
                      <a:pt x="1142543" y="1097890"/>
                      <a:pt x="1134008" y="1106424"/>
                    </a:cubicBezTo>
                    <a:cubicBezTo>
                      <a:pt x="1125474" y="1114959"/>
                      <a:pt x="1115517" y="1119226"/>
                      <a:pt x="1104138" y="1119226"/>
                    </a:cubicBezTo>
                    <a:cubicBezTo>
                      <a:pt x="1092759" y="1119226"/>
                      <a:pt x="1082802" y="1114959"/>
                      <a:pt x="1074268" y="1106424"/>
                    </a:cubicBezTo>
                    <a:cubicBezTo>
                      <a:pt x="1065733" y="1097890"/>
                      <a:pt x="1061466" y="1087933"/>
                      <a:pt x="1061466" y="1076554"/>
                    </a:cubicBezTo>
                    <a:lnTo>
                      <a:pt x="1061466" y="420624"/>
                    </a:lnTo>
                    <a:cubicBezTo>
                      <a:pt x="1061466" y="408432"/>
                      <a:pt x="1059434" y="397663"/>
                      <a:pt x="1055370" y="388316"/>
                    </a:cubicBezTo>
                    <a:cubicBezTo>
                      <a:pt x="1051306" y="378968"/>
                      <a:pt x="1046023" y="374295"/>
                      <a:pt x="1039520" y="374295"/>
                    </a:cubicBezTo>
                    <a:cubicBezTo>
                      <a:pt x="1033831" y="374295"/>
                      <a:pt x="1028548" y="378968"/>
                      <a:pt x="1023671" y="388316"/>
                    </a:cubicBezTo>
                    <a:cubicBezTo>
                      <a:pt x="1018794" y="397663"/>
                      <a:pt x="1016356" y="408432"/>
                      <a:pt x="1016356" y="420624"/>
                    </a:cubicBezTo>
                    <a:lnTo>
                      <a:pt x="1016356" y="1076554"/>
                    </a:lnTo>
                    <a:cubicBezTo>
                      <a:pt x="1016356" y="1087933"/>
                      <a:pt x="1012292" y="1097890"/>
                      <a:pt x="1004164" y="1106424"/>
                    </a:cubicBezTo>
                    <a:cubicBezTo>
                      <a:pt x="996036" y="1114959"/>
                      <a:pt x="985876" y="1119226"/>
                      <a:pt x="973684" y="1119226"/>
                    </a:cubicBezTo>
                    <a:cubicBezTo>
                      <a:pt x="963117" y="1119226"/>
                      <a:pt x="953770" y="1114952"/>
                      <a:pt x="945642" y="1106405"/>
                    </a:cubicBezTo>
                    <a:cubicBezTo>
                      <a:pt x="937514" y="1097858"/>
                      <a:pt x="933450" y="1087889"/>
                      <a:pt x="933450" y="1076497"/>
                    </a:cubicBezTo>
                    <a:lnTo>
                      <a:pt x="933450" y="317049"/>
                    </a:lnTo>
                    <a:cubicBezTo>
                      <a:pt x="933450" y="304845"/>
                      <a:pt x="937514" y="294469"/>
                      <a:pt x="945642" y="285922"/>
                    </a:cubicBezTo>
                    <a:cubicBezTo>
                      <a:pt x="953770" y="277375"/>
                      <a:pt x="963524" y="273101"/>
                      <a:pt x="974903" y="273101"/>
                    </a:cubicBezTo>
                    <a:lnTo>
                      <a:pt x="1017575" y="273101"/>
                    </a:lnTo>
                    <a:cubicBezTo>
                      <a:pt x="1029767" y="273101"/>
                      <a:pt x="1040130" y="269707"/>
                      <a:pt x="1048664" y="262919"/>
                    </a:cubicBezTo>
                    <a:cubicBezTo>
                      <a:pt x="1057199" y="256131"/>
                      <a:pt x="1061466" y="248342"/>
                      <a:pt x="1061466" y="239554"/>
                    </a:cubicBezTo>
                    <a:cubicBezTo>
                      <a:pt x="1061466" y="228365"/>
                      <a:pt x="1057199" y="219577"/>
                      <a:pt x="1048664" y="213189"/>
                    </a:cubicBezTo>
                    <a:cubicBezTo>
                      <a:pt x="1040130" y="206801"/>
                      <a:pt x="1029767" y="203607"/>
                      <a:pt x="1017575" y="203607"/>
                    </a:cubicBezTo>
                    <a:lnTo>
                      <a:pt x="974903" y="203607"/>
                    </a:lnTo>
                    <a:cubicBezTo>
                      <a:pt x="963524" y="203607"/>
                      <a:pt x="953770" y="199339"/>
                      <a:pt x="945642" y="190805"/>
                    </a:cubicBezTo>
                    <a:cubicBezTo>
                      <a:pt x="937514" y="182271"/>
                      <a:pt x="933450" y="171907"/>
                      <a:pt x="933450" y="159715"/>
                    </a:cubicBezTo>
                    <a:lnTo>
                      <a:pt x="933450" y="131674"/>
                    </a:lnTo>
                    <a:cubicBezTo>
                      <a:pt x="933450" y="120295"/>
                      <a:pt x="937514" y="110541"/>
                      <a:pt x="945642" y="102413"/>
                    </a:cubicBezTo>
                    <a:cubicBezTo>
                      <a:pt x="953770" y="94285"/>
                      <a:pt x="963524" y="90221"/>
                      <a:pt x="974903" y="90221"/>
                    </a:cubicBezTo>
                    <a:lnTo>
                      <a:pt x="1017575" y="90221"/>
                    </a:lnTo>
                    <a:cubicBezTo>
                      <a:pt x="1029767" y="90221"/>
                      <a:pt x="1040130" y="86157"/>
                      <a:pt x="1048664" y="78029"/>
                    </a:cubicBezTo>
                    <a:cubicBezTo>
                      <a:pt x="1057199" y="69901"/>
                      <a:pt x="1061466" y="60147"/>
                      <a:pt x="1061466" y="48768"/>
                    </a:cubicBezTo>
                    <a:lnTo>
                      <a:pt x="1061466" y="41453"/>
                    </a:lnTo>
                    <a:cubicBezTo>
                      <a:pt x="1061466" y="30074"/>
                      <a:pt x="1065733" y="20320"/>
                      <a:pt x="1074268" y="12192"/>
                    </a:cubicBezTo>
                    <a:cubicBezTo>
                      <a:pt x="1082802" y="4064"/>
                      <a:pt x="1092759" y="0"/>
                      <a:pt x="1104138" y="0"/>
                    </a:cubicBezTo>
                    <a:close/>
                    <a:moveTo>
                      <a:pt x="370637" y="0"/>
                    </a:moveTo>
                    <a:lnTo>
                      <a:pt x="768096" y="0"/>
                    </a:lnTo>
                    <a:cubicBezTo>
                      <a:pt x="780288" y="0"/>
                      <a:pt x="790448" y="4267"/>
                      <a:pt x="798576" y="12802"/>
                    </a:cubicBezTo>
                    <a:cubicBezTo>
                      <a:pt x="806704" y="21336"/>
                      <a:pt x="810768" y="31293"/>
                      <a:pt x="810768" y="42672"/>
                    </a:cubicBezTo>
                    <a:lnTo>
                      <a:pt x="810768" y="69495"/>
                    </a:lnTo>
                    <a:cubicBezTo>
                      <a:pt x="810768" y="81687"/>
                      <a:pt x="806704" y="92050"/>
                      <a:pt x="798576" y="100584"/>
                    </a:cubicBezTo>
                    <a:cubicBezTo>
                      <a:pt x="790448" y="109119"/>
                      <a:pt x="780288" y="113386"/>
                      <a:pt x="768096" y="113386"/>
                    </a:cubicBezTo>
                    <a:lnTo>
                      <a:pt x="669341" y="113386"/>
                    </a:lnTo>
                    <a:cubicBezTo>
                      <a:pt x="657149" y="113386"/>
                      <a:pt x="646989" y="117450"/>
                      <a:pt x="638861" y="125578"/>
                    </a:cubicBezTo>
                    <a:cubicBezTo>
                      <a:pt x="630733" y="133706"/>
                      <a:pt x="626669" y="143866"/>
                      <a:pt x="626669" y="156058"/>
                    </a:cubicBezTo>
                    <a:lnTo>
                      <a:pt x="626669" y="963168"/>
                    </a:lnTo>
                    <a:cubicBezTo>
                      <a:pt x="626669" y="975360"/>
                      <a:pt x="630733" y="985520"/>
                      <a:pt x="638861" y="993648"/>
                    </a:cubicBezTo>
                    <a:cubicBezTo>
                      <a:pt x="646989" y="1001776"/>
                      <a:pt x="657149" y="1005840"/>
                      <a:pt x="669341" y="1005840"/>
                    </a:cubicBezTo>
                    <a:lnTo>
                      <a:pt x="768096" y="1005840"/>
                    </a:lnTo>
                    <a:cubicBezTo>
                      <a:pt x="780288" y="1005840"/>
                      <a:pt x="790448" y="1009904"/>
                      <a:pt x="798576" y="1018032"/>
                    </a:cubicBezTo>
                    <a:cubicBezTo>
                      <a:pt x="806704" y="1026160"/>
                      <a:pt x="810768" y="1036320"/>
                      <a:pt x="810768" y="1048512"/>
                    </a:cubicBezTo>
                    <a:lnTo>
                      <a:pt x="810768" y="1076554"/>
                    </a:lnTo>
                    <a:cubicBezTo>
                      <a:pt x="810768" y="1087933"/>
                      <a:pt x="806704" y="1097890"/>
                      <a:pt x="798576" y="1106424"/>
                    </a:cubicBezTo>
                    <a:cubicBezTo>
                      <a:pt x="790448" y="1114959"/>
                      <a:pt x="780288" y="1119226"/>
                      <a:pt x="768096" y="1119226"/>
                    </a:cubicBezTo>
                    <a:lnTo>
                      <a:pt x="370637" y="1119226"/>
                    </a:lnTo>
                    <a:cubicBezTo>
                      <a:pt x="358445" y="1119226"/>
                      <a:pt x="348285" y="1114959"/>
                      <a:pt x="340157" y="1106424"/>
                    </a:cubicBezTo>
                    <a:cubicBezTo>
                      <a:pt x="332029" y="1097890"/>
                      <a:pt x="327965" y="1087933"/>
                      <a:pt x="327965" y="1076554"/>
                    </a:cubicBezTo>
                    <a:lnTo>
                      <a:pt x="327965" y="1048512"/>
                    </a:lnTo>
                    <a:cubicBezTo>
                      <a:pt x="327965" y="1036320"/>
                      <a:pt x="332029" y="1026160"/>
                      <a:pt x="340157" y="1018032"/>
                    </a:cubicBezTo>
                    <a:cubicBezTo>
                      <a:pt x="348285" y="1009904"/>
                      <a:pt x="358445" y="1005840"/>
                      <a:pt x="370637" y="1005840"/>
                    </a:cubicBezTo>
                    <a:lnTo>
                      <a:pt x="469392" y="1005840"/>
                    </a:lnTo>
                    <a:cubicBezTo>
                      <a:pt x="481584" y="1005840"/>
                      <a:pt x="491947" y="1001776"/>
                      <a:pt x="500482" y="993648"/>
                    </a:cubicBezTo>
                    <a:cubicBezTo>
                      <a:pt x="509016" y="985520"/>
                      <a:pt x="513283" y="975360"/>
                      <a:pt x="513283" y="963168"/>
                    </a:cubicBezTo>
                    <a:lnTo>
                      <a:pt x="513283" y="156058"/>
                    </a:lnTo>
                    <a:cubicBezTo>
                      <a:pt x="513283" y="143866"/>
                      <a:pt x="509016" y="133706"/>
                      <a:pt x="500482" y="125578"/>
                    </a:cubicBezTo>
                    <a:cubicBezTo>
                      <a:pt x="491947" y="117450"/>
                      <a:pt x="481584" y="113386"/>
                      <a:pt x="469392" y="113386"/>
                    </a:cubicBezTo>
                    <a:lnTo>
                      <a:pt x="370637" y="113386"/>
                    </a:lnTo>
                    <a:cubicBezTo>
                      <a:pt x="358445" y="113386"/>
                      <a:pt x="348285" y="109119"/>
                      <a:pt x="340157" y="100584"/>
                    </a:cubicBezTo>
                    <a:cubicBezTo>
                      <a:pt x="332029" y="92050"/>
                      <a:pt x="327965" y="81687"/>
                      <a:pt x="327965" y="69495"/>
                    </a:cubicBezTo>
                    <a:lnTo>
                      <a:pt x="327965" y="42672"/>
                    </a:lnTo>
                    <a:cubicBezTo>
                      <a:pt x="327965" y="31293"/>
                      <a:pt x="332029" y="21336"/>
                      <a:pt x="340157" y="12802"/>
                    </a:cubicBezTo>
                    <a:cubicBezTo>
                      <a:pt x="348285" y="4267"/>
                      <a:pt x="358445" y="0"/>
                      <a:pt x="370637" y="0"/>
                    </a:cubicBezTo>
                    <a:close/>
                    <a:moveTo>
                      <a:pt x="140208" y="0"/>
                    </a:moveTo>
                    <a:lnTo>
                      <a:pt x="181661" y="0"/>
                    </a:lnTo>
                    <a:cubicBezTo>
                      <a:pt x="193853" y="0"/>
                      <a:pt x="202591" y="3652"/>
                      <a:pt x="207874" y="10954"/>
                    </a:cubicBezTo>
                    <a:cubicBezTo>
                      <a:pt x="213157" y="18256"/>
                      <a:pt x="213766" y="27591"/>
                      <a:pt x="209703" y="38958"/>
                    </a:cubicBezTo>
                    <a:lnTo>
                      <a:pt x="119482" y="329870"/>
                    </a:lnTo>
                    <a:cubicBezTo>
                      <a:pt x="116231" y="341224"/>
                      <a:pt x="117653" y="350958"/>
                      <a:pt x="123749" y="359074"/>
                    </a:cubicBezTo>
                    <a:cubicBezTo>
                      <a:pt x="129845" y="367189"/>
                      <a:pt x="138989" y="371247"/>
                      <a:pt x="151181" y="371247"/>
                    </a:cubicBezTo>
                    <a:lnTo>
                      <a:pt x="157277" y="371247"/>
                    </a:lnTo>
                    <a:cubicBezTo>
                      <a:pt x="169469" y="371247"/>
                      <a:pt x="181661" y="374695"/>
                      <a:pt x="193853" y="381591"/>
                    </a:cubicBezTo>
                    <a:cubicBezTo>
                      <a:pt x="206045" y="388487"/>
                      <a:pt x="215392" y="397212"/>
                      <a:pt x="221895" y="407766"/>
                    </a:cubicBezTo>
                    <a:lnTo>
                      <a:pt x="232867" y="423596"/>
                    </a:lnTo>
                    <a:cubicBezTo>
                      <a:pt x="239370" y="434137"/>
                      <a:pt x="243027" y="446710"/>
                      <a:pt x="243840" y="461315"/>
                    </a:cubicBezTo>
                    <a:cubicBezTo>
                      <a:pt x="244653" y="475920"/>
                      <a:pt x="243027" y="488906"/>
                      <a:pt x="238963" y="500272"/>
                    </a:cubicBezTo>
                    <a:lnTo>
                      <a:pt x="151181" y="705974"/>
                    </a:lnTo>
                    <a:cubicBezTo>
                      <a:pt x="145491" y="716528"/>
                      <a:pt x="145085" y="725659"/>
                      <a:pt x="149962" y="733368"/>
                    </a:cubicBezTo>
                    <a:cubicBezTo>
                      <a:pt x="154838" y="741077"/>
                      <a:pt x="163373" y="744932"/>
                      <a:pt x="175565" y="744932"/>
                    </a:cubicBezTo>
                    <a:lnTo>
                      <a:pt x="201168" y="744932"/>
                    </a:lnTo>
                    <a:cubicBezTo>
                      <a:pt x="213360" y="744932"/>
                      <a:pt x="223520" y="749246"/>
                      <a:pt x="231648" y="757876"/>
                    </a:cubicBezTo>
                    <a:cubicBezTo>
                      <a:pt x="239776" y="766506"/>
                      <a:pt x="243840" y="776567"/>
                      <a:pt x="243840" y="788061"/>
                    </a:cubicBezTo>
                    <a:lnTo>
                      <a:pt x="243840" y="815188"/>
                    </a:lnTo>
                    <a:cubicBezTo>
                      <a:pt x="243840" y="827507"/>
                      <a:pt x="239776" y="837775"/>
                      <a:pt x="231648" y="845992"/>
                    </a:cubicBezTo>
                    <a:cubicBezTo>
                      <a:pt x="223520" y="854209"/>
                      <a:pt x="213360" y="858317"/>
                      <a:pt x="201168" y="858317"/>
                    </a:cubicBezTo>
                    <a:lnTo>
                      <a:pt x="41453" y="858317"/>
                    </a:lnTo>
                    <a:cubicBezTo>
                      <a:pt x="30074" y="858317"/>
                      <a:pt x="20320" y="854253"/>
                      <a:pt x="12192" y="846125"/>
                    </a:cubicBezTo>
                    <a:cubicBezTo>
                      <a:pt x="4064" y="837997"/>
                      <a:pt x="0" y="827837"/>
                      <a:pt x="0" y="815645"/>
                    </a:cubicBezTo>
                    <a:lnTo>
                      <a:pt x="0" y="811988"/>
                    </a:lnTo>
                    <a:cubicBezTo>
                      <a:pt x="0" y="799796"/>
                      <a:pt x="1422" y="785572"/>
                      <a:pt x="4267" y="769316"/>
                    </a:cubicBezTo>
                    <a:cubicBezTo>
                      <a:pt x="7112" y="753060"/>
                      <a:pt x="10973" y="739242"/>
                      <a:pt x="15850" y="727863"/>
                    </a:cubicBezTo>
                    <a:lnTo>
                      <a:pt x="97536" y="524256"/>
                    </a:lnTo>
                    <a:cubicBezTo>
                      <a:pt x="102413" y="512877"/>
                      <a:pt x="102210" y="503327"/>
                      <a:pt x="96927" y="495605"/>
                    </a:cubicBezTo>
                    <a:cubicBezTo>
                      <a:pt x="91643" y="487884"/>
                      <a:pt x="83312" y="484023"/>
                      <a:pt x="71933" y="484023"/>
                    </a:cubicBezTo>
                    <a:lnTo>
                      <a:pt x="41453" y="484023"/>
                    </a:lnTo>
                    <a:cubicBezTo>
                      <a:pt x="30074" y="484023"/>
                      <a:pt x="20320" y="479959"/>
                      <a:pt x="12192" y="471831"/>
                    </a:cubicBezTo>
                    <a:cubicBezTo>
                      <a:pt x="4064" y="463703"/>
                      <a:pt x="0" y="453949"/>
                      <a:pt x="0" y="442570"/>
                    </a:cubicBezTo>
                    <a:lnTo>
                      <a:pt x="0" y="358445"/>
                    </a:lnTo>
                    <a:cubicBezTo>
                      <a:pt x="0" y="346253"/>
                      <a:pt x="1016" y="332029"/>
                      <a:pt x="3048" y="315773"/>
                    </a:cubicBezTo>
                    <a:cubicBezTo>
                      <a:pt x="5080" y="299517"/>
                      <a:pt x="8128" y="285699"/>
                      <a:pt x="12192" y="274320"/>
                    </a:cubicBezTo>
                    <a:lnTo>
                      <a:pt x="84125" y="41453"/>
                    </a:lnTo>
                    <a:cubicBezTo>
                      <a:pt x="89002" y="30074"/>
                      <a:pt x="96520" y="20320"/>
                      <a:pt x="106680" y="12192"/>
                    </a:cubicBezTo>
                    <a:cubicBezTo>
                      <a:pt x="116840" y="4064"/>
                      <a:pt x="128016" y="0"/>
                      <a:pt x="1402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800" dirty="0">
                  <a:latin typeface="HarmonyOS Sans SC Medium" panose="00000600000000000000" pitchFamily="2" charset="-122"/>
                  <a:ea typeface="HarmonyOS Sans SC Medium" panose="00000600000000000000" pitchFamily="2" charset="-122"/>
                </a:endParaRPr>
              </a:p>
            </p:txBody>
          </p:sp>
          <p:sp>
            <p:nvSpPr>
              <p:cNvPr id="8" name="TextBox 76">
                <a:extLst>
                  <a:ext uri="{FF2B5EF4-FFF2-40B4-BE49-F238E27FC236}">
                    <a16:creationId xmlns:a16="http://schemas.microsoft.com/office/drawing/2014/main" id="{A18378D6-7DB3-42F1-A8FA-6C9967B72BE5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364479" y="3334791"/>
                <a:ext cx="5105019" cy="319430"/>
              </a:xfrm>
              <a:custGeom>
                <a:avLst/>
                <a:gdLst/>
                <a:ahLst/>
                <a:cxnLst/>
                <a:rect l="l" t="t" r="r" b="b"/>
                <a:pathLst>
                  <a:path w="5105019" h="319430">
                    <a:moveTo>
                      <a:pt x="4611015" y="104851"/>
                    </a:moveTo>
                    <a:cubicBezTo>
                      <a:pt x="4599159" y="104896"/>
                      <a:pt x="4588885" y="109074"/>
                      <a:pt x="4580191" y="117386"/>
                    </a:cubicBezTo>
                    <a:cubicBezTo>
                      <a:pt x="4571499" y="125698"/>
                      <a:pt x="4566939" y="137877"/>
                      <a:pt x="4566513" y="153924"/>
                    </a:cubicBezTo>
                    <a:cubicBezTo>
                      <a:pt x="4566939" y="170021"/>
                      <a:pt x="4571499" y="182404"/>
                      <a:pt x="4580191" y="191071"/>
                    </a:cubicBezTo>
                    <a:cubicBezTo>
                      <a:pt x="4588885" y="199739"/>
                      <a:pt x="4599159" y="204121"/>
                      <a:pt x="4611015" y="204216"/>
                    </a:cubicBezTo>
                    <a:cubicBezTo>
                      <a:pt x="4623149" y="204146"/>
                      <a:pt x="4633551" y="199866"/>
                      <a:pt x="4642219" y="191376"/>
                    </a:cubicBezTo>
                    <a:cubicBezTo>
                      <a:pt x="4650886" y="182886"/>
                      <a:pt x="4655420" y="170605"/>
                      <a:pt x="4655820" y="154534"/>
                    </a:cubicBezTo>
                    <a:cubicBezTo>
                      <a:pt x="4655420" y="138462"/>
                      <a:pt x="4650886" y="126181"/>
                      <a:pt x="4642219" y="117691"/>
                    </a:cubicBezTo>
                    <a:cubicBezTo>
                      <a:pt x="4633551" y="109201"/>
                      <a:pt x="4623149" y="104921"/>
                      <a:pt x="4611015" y="104851"/>
                    </a:cubicBezTo>
                    <a:close/>
                    <a:moveTo>
                      <a:pt x="4411523" y="104851"/>
                    </a:moveTo>
                    <a:cubicBezTo>
                      <a:pt x="4399667" y="104921"/>
                      <a:pt x="4389393" y="109201"/>
                      <a:pt x="4380700" y="117691"/>
                    </a:cubicBezTo>
                    <a:cubicBezTo>
                      <a:pt x="4372007" y="126181"/>
                      <a:pt x="4367447" y="138462"/>
                      <a:pt x="4367022" y="154534"/>
                    </a:cubicBezTo>
                    <a:cubicBezTo>
                      <a:pt x="4367447" y="170605"/>
                      <a:pt x="4372007" y="182886"/>
                      <a:pt x="4380700" y="191376"/>
                    </a:cubicBezTo>
                    <a:cubicBezTo>
                      <a:pt x="4389393" y="199866"/>
                      <a:pt x="4399667" y="204146"/>
                      <a:pt x="4411523" y="204216"/>
                    </a:cubicBezTo>
                    <a:cubicBezTo>
                      <a:pt x="4423525" y="204121"/>
                      <a:pt x="4433888" y="199739"/>
                      <a:pt x="4442613" y="191071"/>
                    </a:cubicBezTo>
                    <a:cubicBezTo>
                      <a:pt x="4451337" y="182404"/>
                      <a:pt x="4455909" y="170021"/>
                      <a:pt x="4456329" y="153924"/>
                    </a:cubicBezTo>
                    <a:cubicBezTo>
                      <a:pt x="4455909" y="137877"/>
                      <a:pt x="4451337" y="125698"/>
                      <a:pt x="4442613" y="117386"/>
                    </a:cubicBezTo>
                    <a:cubicBezTo>
                      <a:pt x="4433888" y="109074"/>
                      <a:pt x="4423525" y="104896"/>
                      <a:pt x="4411523" y="104851"/>
                    </a:cubicBezTo>
                    <a:close/>
                    <a:moveTo>
                      <a:pt x="2772690" y="104851"/>
                    </a:moveTo>
                    <a:cubicBezTo>
                      <a:pt x="2760835" y="104896"/>
                      <a:pt x="2750560" y="109074"/>
                      <a:pt x="2741867" y="117386"/>
                    </a:cubicBezTo>
                    <a:cubicBezTo>
                      <a:pt x="2733174" y="125698"/>
                      <a:pt x="2728614" y="137877"/>
                      <a:pt x="2728189" y="153924"/>
                    </a:cubicBezTo>
                    <a:cubicBezTo>
                      <a:pt x="2728614" y="170021"/>
                      <a:pt x="2733174" y="182404"/>
                      <a:pt x="2741867" y="191071"/>
                    </a:cubicBezTo>
                    <a:cubicBezTo>
                      <a:pt x="2750560" y="199739"/>
                      <a:pt x="2760835" y="204121"/>
                      <a:pt x="2772690" y="204216"/>
                    </a:cubicBezTo>
                    <a:cubicBezTo>
                      <a:pt x="2784825" y="204146"/>
                      <a:pt x="2795226" y="199866"/>
                      <a:pt x="2803894" y="191376"/>
                    </a:cubicBezTo>
                    <a:cubicBezTo>
                      <a:pt x="2812561" y="182886"/>
                      <a:pt x="2817095" y="170605"/>
                      <a:pt x="2817495" y="154534"/>
                    </a:cubicBezTo>
                    <a:cubicBezTo>
                      <a:pt x="2817095" y="138462"/>
                      <a:pt x="2812561" y="126181"/>
                      <a:pt x="2803894" y="117691"/>
                    </a:cubicBezTo>
                    <a:cubicBezTo>
                      <a:pt x="2795226" y="109201"/>
                      <a:pt x="2784825" y="104921"/>
                      <a:pt x="2772690" y="104851"/>
                    </a:cubicBezTo>
                    <a:close/>
                    <a:moveTo>
                      <a:pt x="467640" y="104851"/>
                    </a:moveTo>
                    <a:cubicBezTo>
                      <a:pt x="455784" y="104896"/>
                      <a:pt x="445510" y="109074"/>
                      <a:pt x="436817" y="117386"/>
                    </a:cubicBezTo>
                    <a:cubicBezTo>
                      <a:pt x="428124" y="125698"/>
                      <a:pt x="423565" y="137877"/>
                      <a:pt x="423139" y="153924"/>
                    </a:cubicBezTo>
                    <a:cubicBezTo>
                      <a:pt x="423565" y="170021"/>
                      <a:pt x="428124" y="182404"/>
                      <a:pt x="436817" y="191071"/>
                    </a:cubicBezTo>
                    <a:cubicBezTo>
                      <a:pt x="445510" y="199739"/>
                      <a:pt x="455784" y="204121"/>
                      <a:pt x="467640" y="204216"/>
                    </a:cubicBezTo>
                    <a:cubicBezTo>
                      <a:pt x="479775" y="204146"/>
                      <a:pt x="490176" y="199866"/>
                      <a:pt x="498844" y="191376"/>
                    </a:cubicBezTo>
                    <a:cubicBezTo>
                      <a:pt x="507512" y="182886"/>
                      <a:pt x="512045" y="170605"/>
                      <a:pt x="512446" y="154534"/>
                    </a:cubicBezTo>
                    <a:cubicBezTo>
                      <a:pt x="512045" y="138462"/>
                      <a:pt x="507512" y="126181"/>
                      <a:pt x="498844" y="117691"/>
                    </a:cubicBezTo>
                    <a:cubicBezTo>
                      <a:pt x="490176" y="109201"/>
                      <a:pt x="479775" y="104921"/>
                      <a:pt x="467640" y="104851"/>
                    </a:cubicBezTo>
                    <a:close/>
                    <a:moveTo>
                      <a:pt x="3885591" y="104546"/>
                    </a:moveTo>
                    <a:cubicBezTo>
                      <a:pt x="3873932" y="104515"/>
                      <a:pt x="3863950" y="108617"/>
                      <a:pt x="3855644" y="116853"/>
                    </a:cubicBezTo>
                    <a:cubicBezTo>
                      <a:pt x="3847338" y="125089"/>
                      <a:pt x="3842995" y="137649"/>
                      <a:pt x="3842614" y="154534"/>
                    </a:cubicBezTo>
                    <a:cubicBezTo>
                      <a:pt x="3842950" y="171285"/>
                      <a:pt x="3847154" y="183807"/>
                      <a:pt x="3855225" y="192100"/>
                    </a:cubicBezTo>
                    <a:cubicBezTo>
                      <a:pt x="3863296" y="200393"/>
                      <a:pt x="3873215" y="204533"/>
                      <a:pt x="3884981" y="204521"/>
                    </a:cubicBezTo>
                    <a:cubicBezTo>
                      <a:pt x="3896691" y="204533"/>
                      <a:pt x="3906876" y="200393"/>
                      <a:pt x="3915537" y="192100"/>
                    </a:cubicBezTo>
                    <a:cubicBezTo>
                      <a:pt x="3924199" y="183807"/>
                      <a:pt x="3928745" y="171285"/>
                      <a:pt x="3929177" y="154534"/>
                    </a:cubicBezTo>
                    <a:cubicBezTo>
                      <a:pt x="3928771" y="137649"/>
                      <a:pt x="3924326" y="125089"/>
                      <a:pt x="3915842" y="116853"/>
                    </a:cubicBezTo>
                    <a:cubicBezTo>
                      <a:pt x="3907358" y="108617"/>
                      <a:pt x="3897275" y="104515"/>
                      <a:pt x="3885591" y="104546"/>
                    </a:cubicBezTo>
                    <a:close/>
                    <a:moveTo>
                      <a:pt x="3180741" y="104546"/>
                    </a:moveTo>
                    <a:cubicBezTo>
                      <a:pt x="3169082" y="104515"/>
                      <a:pt x="3159100" y="108617"/>
                      <a:pt x="3150794" y="116853"/>
                    </a:cubicBezTo>
                    <a:cubicBezTo>
                      <a:pt x="3142488" y="125089"/>
                      <a:pt x="3138145" y="137649"/>
                      <a:pt x="3137764" y="154534"/>
                    </a:cubicBezTo>
                    <a:cubicBezTo>
                      <a:pt x="3138101" y="171285"/>
                      <a:pt x="3142304" y="183807"/>
                      <a:pt x="3150375" y="192100"/>
                    </a:cubicBezTo>
                    <a:cubicBezTo>
                      <a:pt x="3158446" y="200393"/>
                      <a:pt x="3168365" y="204533"/>
                      <a:pt x="3180131" y="204521"/>
                    </a:cubicBezTo>
                    <a:cubicBezTo>
                      <a:pt x="3191841" y="204533"/>
                      <a:pt x="3202026" y="200393"/>
                      <a:pt x="3210687" y="192100"/>
                    </a:cubicBezTo>
                    <a:cubicBezTo>
                      <a:pt x="3219349" y="183807"/>
                      <a:pt x="3223895" y="171285"/>
                      <a:pt x="3224327" y="154534"/>
                    </a:cubicBezTo>
                    <a:cubicBezTo>
                      <a:pt x="3223921" y="137649"/>
                      <a:pt x="3219476" y="125089"/>
                      <a:pt x="3210992" y="116853"/>
                    </a:cubicBezTo>
                    <a:cubicBezTo>
                      <a:pt x="3202509" y="108617"/>
                      <a:pt x="3192425" y="104515"/>
                      <a:pt x="3180741" y="104546"/>
                    </a:cubicBezTo>
                    <a:close/>
                    <a:moveTo>
                      <a:pt x="2456841" y="104546"/>
                    </a:moveTo>
                    <a:cubicBezTo>
                      <a:pt x="2445182" y="104515"/>
                      <a:pt x="2435200" y="108617"/>
                      <a:pt x="2426894" y="116853"/>
                    </a:cubicBezTo>
                    <a:cubicBezTo>
                      <a:pt x="2418588" y="125089"/>
                      <a:pt x="2414245" y="137649"/>
                      <a:pt x="2413864" y="154534"/>
                    </a:cubicBezTo>
                    <a:cubicBezTo>
                      <a:pt x="2414200" y="171285"/>
                      <a:pt x="2418404" y="183807"/>
                      <a:pt x="2426475" y="192100"/>
                    </a:cubicBezTo>
                    <a:cubicBezTo>
                      <a:pt x="2434546" y="200393"/>
                      <a:pt x="2444465" y="204533"/>
                      <a:pt x="2456231" y="204521"/>
                    </a:cubicBezTo>
                    <a:cubicBezTo>
                      <a:pt x="2467941" y="204533"/>
                      <a:pt x="2478126" y="200393"/>
                      <a:pt x="2486787" y="192100"/>
                    </a:cubicBezTo>
                    <a:cubicBezTo>
                      <a:pt x="2495449" y="183807"/>
                      <a:pt x="2499995" y="171285"/>
                      <a:pt x="2500427" y="154534"/>
                    </a:cubicBezTo>
                    <a:cubicBezTo>
                      <a:pt x="2500021" y="137649"/>
                      <a:pt x="2495576" y="125089"/>
                      <a:pt x="2487092" y="116853"/>
                    </a:cubicBezTo>
                    <a:cubicBezTo>
                      <a:pt x="2478609" y="108617"/>
                      <a:pt x="2468525" y="104515"/>
                      <a:pt x="2456841" y="104546"/>
                    </a:cubicBezTo>
                    <a:close/>
                    <a:moveTo>
                      <a:pt x="2082318" y="102413"/>
                    </a:moveTo>
                    <a:cubicBezTo>
                      <a:pt x="2071929" y="102476"/>
                      <a:pt x="2063141" y="105626"/>
                      <a:pt x="2055953" y="111862"/>
                    </a:cubicBezTo>
                    <a:cubicBezTo>
                      <a:pt x="2048764" y="118097"/>
                      <a:pt x="2044243" y="127038"/>
                      <a:pt x="2042389" y="138684"/>
                    </a:cubicBezTo>
                    <a:lnTo>
                      <a:pt x="2122551" y="138684"/>
                    </a:lnTo>
                    <a:cubicBezTo>
                      <a:pt x="2121980" y="127438"/>
                      <a:pt x="2117941" y="118612"/>
                      <a:pt x="2110436" y="112204"/>
                    </a:cubicBezTo>
                    <a:cubicBezTo>
                      <a:pt x="2102930" y="105797"/>
                      <a:pt x="2093557" y="102533"/>
                      <a:pt x="2082318" y="102413"/>
                    </a:cubicBezTo>
                    <a:close/>
                    <a:moveTo>
                      <a:pt x="1167918" y="102413"/>
                    </a:moveTo>
                    <a:cubicBezTo>
                      <a:pt x="1157529" y="102476"/>
                      <a:pt x="1148741" y="105626"/>
                      <a:pt x="1141553" y="111862"/>
                    </a:cubicBezTo>
                    <a:cubicBezTo>
                      <a:pt x="1134365" y="118097"/>
                      <a:pt x="1129843" y="127038"/>
                      <a:pt x="1127989" y="138684"/>
                    </a:cubicBezTo>
                    <a:lnTo>
                      <a:pt x="1208151" y="138684"/>
                    </a:lnTo>
                    <a:cubicBezTo>
                      <a:pt x="1207580" y="127438"/>
                      <a:pt x="1203541" y="118612"/>
                      <a:pt x="1196036" y="112204"/>
                    </a:cubicBezTo>
                    <a:cubicBezTo>
                      <a:pt x="1188530" y="105797"/>
                      <a:pt x="1179157" y="102533"/>
                      <a:pt x="1167918" y="102413"/>
                    </a:cubicBezTo>
                    <a:close/>
                    <a:moveTo>
                      <a:pt x="272568" y="102413"/>
                    </a:moveTo>
                    <a:cubicBezTo>
                      <a:pt x="262179" y="102476"/>
                      <a:pt x="253391" y="105626"/>
                      <a:pt x="246203" y="111862"/>
                    </a:cubicBezTo>
                    <a:cubicBezTo>
                      <a:pt x="239014" y="118097"/>
                      <a:pt x="234493" y="127038"/>
                      <a:pt x="232639" y="138684"/>
                    </a:cubicBezTo>
                    <a:lnTo>
                      <a:pt x="312801" y="138684"/>
                    </a:lnTo>
                    <a:cubicBezTo>
                      <a:pt x="312230" y="127438"/>
                      <a:pt x="308191" y="118612"/>
                      <a:pt x="300686" y="112204"/>
                    </a:cubicBezTo>
                    <a:cubicBezTo>
                      <a:pt x="293180" y="105797"/>
                      <a:pt x="283807" y="102533"/>
                      <a:pt x="272568" y="102413"/>
                    </a:cubicBezTo>
                    <a:close/>
                    <a:moveTo>
                      <a:pt x="4923968" y="70104"/>
                    </a:moveTo>
                    <a:lnTo>
                      <a:pt x="4971821" y="70104"/>
                    </a:lnTo>
                    <a:lnTo>
                      <a:pt x="5015408" y="188062"/>
                    </a:lnTo>
                    <a:lnTo>
                      <a:pt x="5059604" y="70104"/>
                    </a:lnTo>
                    <a:lnTo>
                      <a:pt x="5105019" y="70104"/>
                    </a:lnTo>
                    <a:lnTo>
                      <a:pt x="5000473" y="318821"/>
                    </a:lnTo>
                    <a:lnTo>
                      <a:pt x="4955057" y="318821"/>
                    </a:lnTo>
                    <a:lnTo>
                      <a:pt x="4991633" y="234696"/>
                    </a:lnTo>
                    <a:close/>
                    <a:moveTo>
                      <a:pt x="3019425" y="70104"/>
                    </a:moveTo>
                    <a:lnTo>
                      <a:pt x="3062097" y="70104"/>
                    </a:lnTo>
                    <a:lnTo>
                      <a:pt x="3062097" y="238963"/>
                    </a:lnTo>
                    <a:lnTo>
                      <a:pt x="3019425" y="238963"/>
                    </a:lnTo>
                    <a:close/>
                    <a:moveTo>
                      <a:pt x="1514018" y="70104"/>
                    </a:moveTo>
                    <a:lnTo>
                      <a:pt x="1561872" y="70104"/>
                    </a:lnTo>
                    <a:lnTo>
                      <a:pt x="1605458" y="188062"/>
                    </a:lnTo>
                    <a:lnTo>
                      <a:pt x="1649654" y="70104"/>
                    </a:lnTo>
                    <a:lnTo>
                      <a:pt x="1695069" y="70104"/>
                    </a:lnTo>
                    <a:lnTo>
                      <a:pt x="1590523" y="318821"/>
                    </a:lnTo>
                    <a:lnTo>
                      <a:pt x="1545108" y="318821"/>
                    </a:lnTo>
                    <a:lnTo>
                      <a:pt x="1581684" y="234696"/>
                    </a:lnTo>
                    <a:close/>
                    <a:moveTo>
                      <a:pt x="4837024" y="67666"/>
                    </a:moveTo>
                    <a:cubicBezTo>
                      <a:pt x="4857033" y="67761"/>
                      <a:pt x="4873174" y="73971"/>
                      <a:pt x="4885449" y="86296"/>
                    </a:cubicBezTo>
                    <a:cubicBezTo>
                      <a:pt x="4897724" y="98622"/>
                      <a:pt x="4904035" y="116491"/>
                      <a:pt x="4904385" y="139903"/>
                    </a:cubicBezTo>
                    <a:lnTo>
                      <a:pt x="4904385" y="238963"/>
                    </a:lnTo>
                    <a:lnTo>
                      <a:pt x="4861713" y="238963"/>
                    </a:lnTo>
                    <a:lnTo>
                      <a:pt x="4861713" y="145694"/>
                    </a:lnTo>
                    <a:cubicBezTo>
                      <a:pt x="4861561" y="132086"/>
                      <a:pt x="4858131" y="121736"/>
                      <a:pt x="4851425" y="114643"/>
                    </a:cubicBezTo>
                    <a:cubicBezTo>
                      <a:pt x="4844720" y="107550"/>
                      <a:pt x="4835652" y="103981"/>
                      <a:pt x="4824223" y="103937"/>
                    </a:cubicBezTo>
                    <a:cubicBezTo>
                      <a:pt x="4812500" y="103981"/>
                      <a:pt x="4803255" y="107550"/>
                      <a:pt x="4796485" y="114643"/>
                    </a:cubicBezTo>
                    <a:cubicBezTo>
                      <a:pt x="4789717" y="121736"/>
                      <a:pt x="4786262" y="132086"/>
                      <a:pt x="4786123" y="145694"/>
                    </a:cubicBezTo>
                    <a:lnTo>
                      <a:pt x="4786123" y="238963"/>
                    </a:lnTo>
                    <a:lnTo>
                      <a:pt x="4743451" y="238963"/>
                    </a:lnTo>
                    <a:lnTo>
                      <a:pt x="4743451" y="70104"/>
                    </a:lnTo>
                    <a:lnTo>
                      <a:pt x="4786123" y="70104"/>
                    </a:lnTo>
                    <a:lnTo>
                      <a:pt x="4786123" y="91135"/>
                    </a:lnTo>
                    <a:cubicBezTo>
                      <a:pt x="4791691" y="83890"/>
                      <a:pt x="4798841" y="78187"/>
                      <a:pt x="4807573" y="74028"/>
                    </a:cubicBezTo>
                    <a:cubicBezTo>
                      <a:pt x="4816303" y="69869"/>
                      <a:pt x="4826121" y="67748"/>
                      <a:pt x="4837024" y="67666"/>
                    </a:cubicBezTo>
                    <a:close/>
                    <a:moveTo>
                      <a:pt x="4092855" y="67666"/>
                    </a:moveTo>
                    <a:cubicBezTo>
                      <a:pt x="4106075" y="67697"/>
                      <a:pt x="4117810" y="70453"/>
                      <a:pt x="4128059" y="75933"/>
                    </a:cubicBezTo>
                    <a:cubicBezTo>
                      <a:pt x="4138308" y="81413"/>
                      <a:pt x="4146385" y="89427"/>
                      <a:pt x="4152291" y="99974"/>
                    </a:cubicBezTo>
                    <a:cubicBezTo>
                      <a:pt x="4157961" y="90227"/>
                      <a:pt x="4165899" y="82442"/>
                      <a:pt x="4176103" y="76619"/>
                    </a:cubicBezTo>
                    <a:cubicBezTo>
                      <a:pt x="4186307" y="70796"/>
                      <a:pt x="4197674" y="67812"/>
                      <a:pt x="4210203" y="67666"/>
                    </a:cubicBezTo>
                    <a:cubicBezTo>
                      <a:pt x="4230821" y="67761"/>
                      <a:pt x="4247420" y="73971"/>
                      <a:pt x="4259999" y="86296"/>
                    </a:cubicBezTo>
                    <a:cubicBezTo>
                      <a:pt x="4272579" y="98622"/>
                      <a:pt x="4279043" y="116491"/>
                      <a:pt x="4279393" y="139903"/>
                    </a:cubicBezTo>
                    <a:lnTo>
                      <a:pt x="4279393" y="238963"/>
                    </a:lnTo>
                    <a:lnTo>
                      <a:pt x="4236720" y="238963"/>
                    </a:lnTo>
                    <a:lnTo>
                      <a:pt x="4236720" y="145694"/>
                    </a:lnTo>
                    <a:cubicBezTo>
                      <a:pt x="4236568" y="132258"/>
                      <a:pt x="4233139" y="122098"/>
                      <a:pt x="4226433" y="115214"/>
                    </a:cubicBezTo>
                    <a:cubicBezTo>
                      <a:pt x="4219727" y="108331"/>
                      <a:pt x="4210660" y="104877"/>
                      <a:pt x="4199230" y="104851"/>
                    </a:cubicBezTo>
                    <a:cubicBezTo>
                      <a:pt x="4187653" y="104877"/>
                      <a:pt x="4178497" y="108331"/>
                      <a:pt x="4171759" y="115214"/>
                    </a:cubicBezTo>
                    <a:cubicBezTo>
                      <a:pt x="4165023" y="122098"/>
                      <a:pt x="4161581" y="132258"/>
                      <a:pt x="4161435" y="145694"/>
                    </a:cubicBezTo>
                    <a:lnTo>
                      <a:pt x="4161435" y="238963"/>
                    </a:lnTo>
                    <a:lnTo>
                      <a:pt x="4118763" y="238963"/>
                    </a:lnTo>
                    <a:lnTo>
                      <a:pt x="4118763" y="145694"/>
                    </a:lnTo>
                    <a:cubicBezTo>
                      <a:pt x="4118611" y="132258"/>
                      <a:pt x="4115181" y="122098"/>
                      <a:pt x="4108475" y="115214"/>
                    </a:cubicBezTo>
                    <a:cubicBezTo>
                      <a:pt x="4101770" y="108331"/>
                      <a:pt x="4092703" y="104877"/>
                      <a:pt x="4081272" y="104851"/>
                    </a:cubicBezTo>
                    <a:cubicBezTo>
                      <a:pt x="4069550" y="104877"/>
                      <a:pt x="4060305" y="108331"/>
                      <a:pt x="4053535" y="115214"/>
                    </a:cubicBezTo>
                    <a:cubicBezTo>
                      <a:pt x="4046767" y="122098"/>
                      <a:pt x="4043312" y="132258"/>
                      <a:pt x="4043172" y="145694"/>
                    </a:cubicBezTo>
                    <a:lnTo>
                      <a:pt x="4043172" y="238963"/>
                    </a:lnTo>
                    <a:lnTo>
                      <a:pt x="4000500" y="238963"/>
                    </a:lnTo>
                    <a:lnTo>
                      <a:pt x="4000500" y="70104"/>
                    </a:lnTo>
                    <a:lnTo>
                      <a:pt x="4043172" y="70104"/>
                    </a:lnTo>
                    <a:lnTo>
                      <a:pt x="4043172" y="90526"/>
                    </a:lnTo>
                    <a:cubicBezTo>
                      <a:pt x="4048595" y="83439"/>
                      <a:pt x="4055580" y="77876"/>
                      <a:pt x="4064127" y="73838"/>
                    </a:cubicBezTo>
                    <a:cubicBezTo>
                      <a:pt x="4072675" y="69799"/>
                      <a:pt x="4082251" y="67742"/>
                      <a:pt x="4092855" y="67666"/>
                    </a:cubicBezTo>
                    <a:close/>
                    <a:moveTo>
                      <a:pt x="3389224" y="67666"/>
                    </a:moveTo>
                    <a:cubicBezTo>
                      <a:pt x="3409233" y="67761"/>
                      <a:pt x="3425375" y="73971"/>
                      <a:pt x="3437649" y="86296"/>
                    </a:cubicBezTo>
                    <a:cubicBezTo>
                      <a:pt x="3449924" y="98622"/>
                      <a:pt x="3456236" y="116491"/>
                      <a:pt x="3456585" y="139903"/>
                    </a:cubicBezTo>
                    <a:lnTo>
                      <a:pt x="3456585" y="238963"/>
                    </a:lnTo>
                    <a:lnTo>
                      <a:pt x="3413913" y="238963"/>
                    </a:lnTo>
                    <a:lnTo>
                      <a:pt x="3413913" y="145694"/>
                    </a:lnTo>
                    <a:cubicBezTo>
                      <a:pt x="3413760" y="132086"/>
                      <a:pt x="3410331" y="121736"/>
                      <a:pt x="3403626" y="114643"/>
                    </a:cubicBezTo>
                    <a:cubicBezTo>
                      <a:pt x="3396920" y="107550"/>
                      <a:pt x="3387852" y="103981"/>
                      <a:pt x="3376422" y="103937"/>
                    </a:cubicBezTo>
                    <a:cubicBezTo>
                      <a:pt x="3364700" y="103981"/>
                      <a:pt x="3355455" y="107550"/>
                      <a:pt x="3348686" y="114643"/>
                    </a:cubicBezTo>
                    <a:cubicBezTo>
                      <a:pt x="3341917" y="121736"/>
                      <a:pt x="3338462" y="132086"/>
                      <a:pt x="3338322" y="145694"/>
                    </a:cubicBezTo>
                    <a:lnTo>
                      <a:pt x="3338322" y="238963"/>
                    </a:lnTo>
                    <a:lnTo>
                      <a:pt x="3295650" y="238963"/>
                    </a:lnTo>
                    <a:lnTo>
                      <a:pt x="3295650" y="70104"/>
                    </a:lnTo>
                    <a:lnTo>
                      <a:pt x="3338322" y="70104"/>
                    </a:lnTo>
                    <a:lnTo>
                      <a:pt x="3338322" y="91135"/>
                    </a:lnTo>
                    <a:cubicBezTo>
                      <a:pt x="3343891" y="83890"/>
                      <a:pt x="3351042" y="78187"/>
                      <a:pt x="3359773" y="74028"/>
                    </a:cubicBezTo>
                    <a:cubicBezTo>
                      <a:pt x="3368504" y="69869"/>
                      <a:pt x="3378321" y="67748"/>
                      <a:pt x="3389224" y="67666"/>
                    </a:cubicBezTo>
                    <a:close/>
                    <a:moveTo>
                      <a:pt x="2666238" y="67666"/>
                    </a:moveTo>
                    <a:lnTo>
                      <a:pt x="2666238" y="112471"/>
                    </a:lnTo>
                    <a:lnTo>
                      <a:pt x="2654961" y="112471"/>
                    </a:lnTo>
                    <a:cubicBezTo>
                      <a:pt x="2642203" y="112198"/>
                      <a:pt x="2632285" y="115183"/>
                      <a:pt x="2625205" y="121425"/>
                    </a:cubicBezTo>
                    <a:cubicBezTo>
                      <a:pt x="2618124" y="127667"/>
                      <a:pt x="2614530" y="138805"/>
                      <a:pt x="2614422" y="154838"/>
                    </a:cubicBezTo>
                    <a:lnTo>
                      <a:pt x="2614422" y="238963"/>
                    </a:lnTo>
                    <a:lnTo>
                      <a:pt x="2571750" y="238963"/>
                    </a:lnTo>
                    <a:lnTo>
                      <a:pt x="2571750" y="70104"/>
                    </a:lnTo>
                    <a:lnTo>
                      <a:pt x="2614422" y="70104"/>
                    </a:lnTo>
                    <a:lnTo>
                      <a:pt x="2614422" y="96317"/>
                    </a:lnTo>
                    <a:cubicBezTo>
                      <a:pt x="2619782" y="87522"/>
                      <a:pt x="2626818" y="80575"/>
                      <a:pt x="2635530" y="75476"/>
                    </a:cubicBezTo>
                    <a:cubicBezTo>
                      <a:pt x="2644242" y="70377"/>
                      <a:pt x="2654478" y="67773"/>
                      <a:pt x="2666238" y="67666"/>
                    </a:cubicBezTo>
                    <a:close/>
                    <a:moveTo>
                      <a:pt x="1504189" y="67666"/>
                    </a:moveTo>
                    <a:lnTo>
                      <a:pt x="1504189" y="112471"/>
                    </a:lnTo>
                    <a:lnTo>
                      <a:pt x="1492911" y="112471"/>
                    </a:lnTo>
                    <a:cubicBezTo>
                      <a:pt x="1480154" y="112198"/>
                      <a:pt x="1470235" y="115183"/>
                      <a:pt x="1463155" y="121425"/>
                    </a:cubicBezTo>
                    <a:cubicBezTo>
                      <a:pt x="1456075" y="127667"/>
                      <a:pt x="1452480" y="138805"/>
                      <a:pt x="1452372" y="154838"/>
                    </a:cubicBezTo>
                    <a:lnTo>
                      <a:pt x="1452372" y="238963"/>
                    </a:lnTo>
                    <a:lnTo>
                      <a:pt x="1409700" y="238963"/>
                    </a:lnTo>
                    <a:lnTo>
                      <a:pt x="1409700" y="70104"/>
                    </a:lnTo>
                    <a:lnTo>
                      <a:pt x="1452372" y="70104"/>
                    </a:lnTo>
                    <a:lnTo>
                      <a:pt x="1452372" y="96317"/>
                    </a:lnTo>
                    <a:cubicBezTo>
                      <a:pt x="1457732" y="87522"/>
                      <a:pt x="1464768" y="80575"/>
                      <a:pt x="1473480" y="75476"/>
                    </a:cubicBezTo>
                    <a:cubicBezTo>
                      <a:pt x="1482192" y="70377"/>
                      <a:pt x="1492428" y="67773"/>
                      <a:pt x="1504189" y="67666"/>
                    </a:cubicBezTo>
                    <a:close/>
                    <a:moveTo>
                      <a:pt x="1380364" y="67666"/>
                    </a:moveTo>
                    <a:lnTo>
                      <a:pt x="1380364" y="112471"/>
                    </a:lnTo>
                    <a:lnTo>
                      <a:pt x="1369086" y="112471"/>
                    </a:lnTo>
                    <a:cubicBezTo>
                      <a:pt x="1356329" y="112198"/>
                      <a:pt x="1346410" y="115183"/>
                      <a:pt x="1339330" y="121425"/>
                    </a:cubicBezTo>
                    <a:cubicBezTo>
                      <a:pt x="1332250" y="127667"/>
                      <a:pt x="1328655" y="138805"/>
                      <a:pt x="1328547" y="154838"/>
                    </a:cubicBezTo>
                    <a:lnTo>
                      <a:pt x="1328547" y="238963"/>
                    </a:lnTo>
                    <a:lnTo>
                      <a:pt x="1285875" y="238963"/>
                    </a:lnTo>
                    <a:lnTo>
                      <a:pt x="1285875" y="70104"/>
                    </a:lnTo>
                    <a:lnTo>
                      <a:pt x="1328547" y="70104"/>
                    </a:lnTo>
                    <a:lnTo>
                      <a:pt x="1328547" y="96317"/>
                    </a:lnTo>
                    <a:cubicBezTo>
                      <a:pt x="1333907" y="87522"/>
                      <a:pt x="1340943" y="80575"/>
                      <a:pt x="1349655" y="75476"/>
                    </a:cubicBezTo>
                    <a:cubicBezTo>
                      <a:pt x="1358367" y="70377"/>
                      <a:pt x="1368603" y="67773"/>
                      <a:pt x="1380364" y="67666"/>
                    </a:cubicBezTo>
                    <a:close/>
                    <a:moveTo>
                      <a:pt x="4600042" y="67361"/>
                    </a:moveTo>
                    <a:cubicBezTo>
                      <a:pt x="4613605" y="67602"/>
                      <a:pt x="4625035" y="70320"/>
                      <a:pt x="4634331" y="75514"/>
                    </a:cubicBezTo>
                    <a:cubicBezTo>
                      <a:pt x="4643628" y="80708"/>
                      <a:pt x="4650791" y="86931"/>
                      <a:pt x="4655820" y="94183"/>
                    </a:cubicBezTo>
                    <a:lnTo>
                      <a:pt x="4655820" y="70104"/>
                    </a:lnTo>
                    <a:lnTo>
                      <a:pt x="4698797" y="70104"/>
                    </a:lnTo>
                    <a:lnTo>
                      <a:pt x="4698797" y="238963"/>
                    </a:lnTo>
                    <a:lnTo>
                      <a:pt x="4655820" y="238963"/>
                    </a:lnTo>
                    <a:lnTo>
                      <a:pt x="4655820" y="214274"/>
                    </a:lnTo>
                    <a:cubicBezTo>
                      <a:pt x="4650759" y="221818"/>
                      <a:pt x="4643507" y="228219"/>
                      <a:pt x="4634065" y="233477"/>
                    </a:cubicBezTo>
                    <a:cubicBezTo>
                      <a:pt x="4624623" y="238735"/>
                      <a:pt x="4613180" y="241478"/>
                      <a:pt x="4599737" y="241706"/>
                    </a:cubicBezTo>
                    <a:cubicBezTo>
                      <a:pt x="4585355" y="241599"/>
                      <a:pt x="4572395" y="237919"/>
                      <a:pt x="4560858" y="230666"/>
                    </a:cubicBezTo>
                    <a:cubicBezTo>
                      <a:pt x="4549321" y="223413"/>
                      <a:pt x="4540155" y="213230"/>
                      <a:pt x="4533358" y="200118"/>
                    </a:cubicBezTo>
                    <a:cubicBezTo>
                      <a:pt x="4526563" y="187006"/>
                      <a:pt x="4523085" y="171608"/>
                      <a:pt x="4522927" y="153924"/>
                    </a:cubicBezTo>
                    <a:cubicBezTo>
                      <a:pt x="4523083" y="136255"/>
                      <a:pt x="4526565" y="120962"/>
                      <a:pt x="4533369" y="108046"/>
                    </a:cubicBezTo>
                    <a:cubicBezTo>
                      <a:pt x="4540175" y="95130"/>
                      <a:pt x="4549368" y="85143"/>
                      <a:pt x="4560949" y="78085"/>
                    </a:cubicBezTo>
                    <a:cubicBezTo>
                      <a:pt x="4572529" y="71028"/>
                      <a:pt x="4585560" y="67453"/>
                      <a:pt x="4600042" y="67361"/>
                    </a:cubicBezTo>
                    <a:close/>
                    <a:moveTo>
                      <a:pt x="4422801" y="67361"/>
                    </a:moveTo>
                    <a:cubicBezTo>
                      <a:pt x="4444949" y="67672"/>
                      <a:pt x="4463212" y="75508"/>
                      <a:pt x="4477589" y="90868"/>
                    </a:cubicBezTo>
                    <a:cubicBezTo>
                      <a:pt x="4491965" y="106229"/>
                      <a:pt x="4499407" y="127248"/>
                      <a:pt x="4499915" y="153924"/>
                    </a:cubicBezTo>
                    <a:cubicBezTo>
                      <a:pt x="4499407" y="180651"/>
                      <a:pt x="4491965" y="201873"/>
                      <a:pt x="4477589" y="217589"/>
                    </a:cubicBezTo>
                    <a:cubicBezTo>
                      <a:pt x="4463212" y="233305"/>
                      <a:pt x="4444949" y="241344"/>
                      <a:pt x="4422801" y="241706"/>
                    </a:cubicBezTo>
                    <a:cubicBezTo>
                      <a:pt x="4409523" y="241446"/>
                      <a:pt x="4398207" y="238690"/>
                      <a:pt x="4388853" y="233439"/>
                    </a:cubicBezTo>
                    <a:cubicBezTo>
                      <a:pt x="4379500" y="228187"/>
                      <a:pt x="4372223" y="222002"/>
                      <a:pt x="4367022" y="214884"/>
                    </a:cubicBezTo>
                    <a:lnTo>
                      <a:pt x="4367022" y="319430"/>
                    </a:lnTo>
                    <a:lnTo>
                      <a:pt x="4324351" y="319430"/>
                    </a:lnTo>
                    <a:lnTo>
                      <a:pt x="4324351" y="70104"/>
                    </a:lnTo>
                    <a:lnTo>
                      <a:pt x="4367022" y="70104"/>
                    </a:lnTo>
                    <a:lnTo>
                      <a:pt x="4367022" y="94488"/>
                    </a:lnTo>
                    <a:cubicBezTo>
                      <a:pt x="4372109" y="87090"/>
                      <a:pt x="4379385" y="80778"/>
                      <a:pt x="4388853" y="75552"/>
                    </a:cubicBezTo>
                    <a:cubicBezTo>
                      <a:pt x="4398321" y="70326"/>
                      <a:pt x="4409637" y="67596"/>
                      <a:pt x="4422801" y="67361"/>
                    </a:cubicBezTo>
                    <a:close/>
                    <a:moveTo>
                      <a:pt x="3886200" y="67361"/>
                    </a:moveTo>
                    <a:cubicBezTo>
                      <a:pt x="3902626" y="67449"/>
                      <a:pt x="3917358" y="71032"/>
                      <a:pt x="3930396" y="78108"/>
                    </a:cubicBezTo>
                    <a:cubicBezTo>
                      <a:pt x="3943435" y="85184"/>
                      <a:pt x="3953764" y="95224"/>
                      <a:pt x="3961384" y="108227"/>
                    </a:cubicBezTo>
                    <a:cubicBezTo>
                      <a:pt x="3969004" y="121229"/>
                      <a:pt x="3972899" y="136665"/>
                      <a:pt x="3973068" y="154534"/>
                    </a:cubicBezTo>
                    <a:cubicBezTo>
                      <a:pt x="3972890" y="172306"/>
                      <a:pt x="3968912" y="187697"/>
                      <a:pt x="3961136" y="200705"/>
                    </a:cubicBezTo>
                    <a:cubicBezTo>
                      <a:pt x="3953360" y="213714"/>
                      <a:pt x="3942857" y="223776"/>
                      <a:pt x="3929629" y="230892"/>
                    </a:cubicBezTo>
                    <a:cubicBezTo>
                      <a:pt x="3916400" y="238007"/>
                      <a:pt x="3901518" y="241612"/>
                      <a:pt x="3884981" y="241706"/>
                    </a:cubicBezTo>
                    <a:cubicBezTo>
                      <a:pt x="3868571" y="241612"/>
                      <a:pt x="3853944" y="238007"/>
                      <a:pt x="3841101" y="230892"/>
                    </a:cubicBezTo>
                    <a:cubicBezTo>
                      <a:pt x="3828258" y="223776"/>
                      <a:pt x="3818125" y="213714"/>
                      <a:pt x="3810700" y="200705"/>
                    </a:cubicBezTo>
                    <a:cubicBezTo>
                      <a:pt x="3803276" y="187697"/>
                      <a:pt x="3799487" y="172306"/>
                      <a:pt x="3799332" y="154534"/>
                    </a:cubicBezTo>
                    <a:cubicBezTo>
                      <a:pt x="3799502" y="136665"/>
                      <a:pt x="3803396" y="121229"/>
                      <a:pt x="3811016" y="108227"/>
                    </a:cubicBezTo>
                    <a:cubicBezTo>
                      <a:pt x="3818636" y="95224"/>
                      <a:pt x="3828966" y="85184"/>
                      <a:pt x="3842004" y="78108"/>
                    </a:cubicBezTo>
                    <a:cubicBezTo>
                      <a:pt x="3855043" y="71032"/>
                      <a:pt x="3869775" y="67449"/>
                      <a:pt x="3886200" y="67361"/>
                    </a:cubicBezTo>
                    <a:close/>
                    <a:moveTo>
                      <a:pt x="3181350" y="67361"/>
                    </a:moveTo>
                    <a:cubicBezTo>
                      <a:pt x="3197776" y="67449"/>
                      <a:pt x="3212508" y="71032"/>
                      <a:pt x="3225546" y="78108"/>
                    </a:cubicBezTo>
                    <a:cubicBezTo>
                      <a:pt x="3238585" y="85184"/>
                      <a:pt x="3248914" y="95224"/>
                      <a:pt x="3256535" y="108227"/>
                    </a:cubicBezTo>
                    <a:cubicBezTo>
                      <a:pt x="3264154" y="121229"/>
                      <a:pt x="3268049" y="136665"/>
                      <a:pt x="3268218" y="154534"/>
                    </a:cubicBezTo>
                    <a:cubicBezTo>
                      <a:pt x="3268040" y="172306"/>
                      <a:pt x="3264062" y="187697"/>
                      <a:pt x="3256286" y="200705"/>
                    </a:cubicBezTo>
                    <a:cubicBezTo>
                      <a:pt x="3248510" y="213714"/>
                      <a:pt x="3238007" y="223776"/>
                      <a:pt x="3224779" y="230892"/>
                    </a:cubicBezTo>
                    <a:cubicBezTo>
                      <a:pt x="3211550" y="238007"/>
                      <a:pt x="3196668" y="241612"/>
                      <a:pt x="3180131" y="241706"/>
                    </a:cubicBezTo>
                    <a:cubicBezTo>
                      <a:pt x="3163721" y="241612"/>
                      <a:pt x="3149094" y="238007"/>
                      <a:pt x="3136251" y="230892"/>
                    </a:cubicBezTo>
                    <a:cubicBezTo>
                      <a:pt x="3123408" y="223776"/>
                      <a:pt x="3113275" y="213714"/>
                      <a:pt x="3105850" y="200705"/>
                    </a:cubicBezTo>
                    <a:cubicBezTo>
                      <a:pt x="3098426" y="187697"/>
                      <a:pt x="3094637" y="172306"/>
                      <a:pt x="3094483" y="154534"/>
                    </a:cubicBezTo>
                    <a:cubicBezTo>
                      <a:pt x="3094652" y="136665"/>
                      <a:pt x="3098546" y="121229"/>
                      <a:pt x="3106166" y="108227"/>
                    </a:cubicBezTo>
                    <a:cubicBezTo>
                      <a:pt x="3113786" y="95224"/>
                      <a:pt x="3124116" y="85184"/>
                      <a:pt x="3137154" y="78108"/>
                    </a:cubicBezTo>
                    <a:cubicBezTo>
                      <a:pt x="3150193" y="71032"/>
                      <a:pt x="3164925" y="67449"/>
                      <a:pt x="3181350" y="67361"/>
                    </a:cubicBezTo>
                    <a:close/>
                    <a:moveTo>
                      <a:pt x="2761717" y="67361"/>
                    </a:moveTo>
                    <a:cubicBezTo>
                      <a:pt x="2775280" y="67602"/>
                      <a:pt x="2786711" y="70320"/>
                      <a:pt x="2796007" y="75514"/>
                    </a:cubicBezTo>
                    <a:cubicBezTo>
                      <a:pt x="2805303" y="80708"/>
                      <a:pt x="2812466" y="86931"/>
                      <a:pt x="2817495" y="94183"/>
                    </a:cubicBezTo>
                    <a:lnTo>
                      <a:pt x="2817495" y="70104"/>
                    </a:lnTo>
                    <a:lnTo>
                      <a:pt x="2860472" y="70104"/>
                    </a:lnTo>
                    <a:lnTo>
                      <a:pt x="2860472" y="238963"/>
                    </a:lnTo>
                    <a:lnTo>
                      <a:pt x="2817495" y="238963"/>
                    </a:lnTo>
                    <a:lnTo>
                      <a:pt x="2817495" y="214274"/>
                    </a:lnTo>
                    <a:cubicBezTo>
                      <a:pt x="2812434" y="221818"/>
                      <a:pt x="2805183" y="228219"/>
                      <a:pt x="2795740" y="233477"/>
                    </a:cubicBezTo>
                    <a:cubicBezTo>
                      <a:pt x="2786298" y="238735"/>
                      <a:pt x="2774855" y="241478"/>
                      <a:pt x="2761412" y="241706"/>
                    </a:cubicBezTo>
                    <a:cubicBezTo>
                      <a:pt x="2747030" y="241599"/>
                      <a:pt x="2734070" y="237919"/>
                      <a:pt x="2722533" y="230666"/>
                    </a:cubicBezTo>
                    <a:cubicBezTo>
                      <a:pt x="2710996" y="223413"/>
                      <a:pt x="2701829" y="213230"/>
                      <a:pt x="2695034" y="200118"/>
                    </a:cubicBezTo>
                    <a:cubicBezTo>
                      <a:pt x="2688238" y="187006"/>
                      <a:pt x="2684761" y="171608"/>
                      <a:pt x="2684603" y="153924"/>
                    </a:cubicBezTo>
                    <a:cubicBezTo>
                      <a:pt x="2684759" y="136255"/>
                      <a:pt x="2688239" y="120962"/>
                      <a:pt x="2695045" y="108046"/>
                    </a:cubicBezTo>
                    <a:cubicBezTo>
                      <a:pt x="2701850" y="95130"/>
                      <a:pt x="2711043" y="85143"/>
                      <a:pt x="2722624" y="78085"/>
                    </a:cubicBezTo>
                    <a:cubicBezTo>
                      <a:pt x="2734204" y="71028"/>
                      <a:pt x="2747235" y="67453"/>
                      <a:pt x="2761717" y="67361"/>
                    </a:cubicBezTo>
                    <a:close/>
                    <a:moveTo>
                      <a:pt x="2457450" y="67361"/>
                    </a:moveTo>
                    <a:cubicBezTo>
                      <a:pt x="2473876" y="67449"/>
                      <a:pt x="2488608" y="71032"/>
                      <a:pt x="2501646" y="78108"/>
                    </a:cubicBezTo>
                    <a:cubicBezTo>
                      <a:pt x="2514685" y="85184"/>
                      <a:pt x="2525014" y="95224"/>
                      <a:pt x="2532635" y="108227"/>
                    </a:cubicBezTo>
                    <a:cubicBezTo>
                      <a:pt x="2540254" y="121229"/>
                      <a:pt x="2544149" y="136665"/>
                      <a:pt x="2544318" y="154534"/>
                    </a:cubicBezTo>
                    <a:cubicBezTo>
                      <a:pt x="2544140" y="172306"/>
                      <a:pt x="2540162" y="187697"/>
                      <a:pt x="2532386" y="200705"/>
                    </a:cubicBezTo>
                    <a:cubicBezTo>
                      <a:pt x="2524610" y="213714"/>
                      <a:pt x="2514107" y="223776"/>
                      <a:pt x="2500879" y="230892"/>
                    </a:cubicBezTo>
                    <a:cubicBezTo>
                      <a:pt x="2487650" y="238007"/>
                      <a:pt x="2472768" y="241612"/>
                      <a:pt x="2456231" y="241706"/>
                    </a:cubicBezTo>
                    <a:cubicBezTo>
                      <a:pt x="2439821" y="241612"/>
                      <a:pt x="2425194" y="238007"/>
                      <a:pt x="2412351" y="230892"/>
                    </a:cubicBezTo>
                    <a:cubicBezTo>
                      <a:pt x="2399508" y="223776"/>
                      <a:pt x="2389375" y="213714"/>
                      <a:pt x="2381950" y="200705"/>
                    </a:cubicBezTo>
                    <a:cubicBezTo>
                      <a:pt x="2374526" y="187697"/>
                      <a:pt x="2370737" y="172306"/>
                      <a:pt x="2370582" y="154534"/>
                    </a:cubicBezTo>
                    <a:cubicBezTo>
                      <a:pt x="2370752" y="136665"/>
                      <a:pt x="2374647" y="121229"/>
                      <a:pt x="2382266" y="108227"/>
                    </a:cubicBezTo>
                    <a:cubicBezTo>
                      <a:pt x="2389886" y="95224"/>
                      <a:pt x="2400216" y="85184"/>
                      <a:pt x="2413254" y="78108"/>
                    </a:cubicBezTo>
                    <a:cubicBezTo>
                      <a:pt x="2426293" y="71032"/>
                      <a:pt x="2441025" y="67449"/>
                      <a:pt x="2457450" y="67361"/>
                    </a:cubicBezTo>
                    <a:close/>
                    <a:moveTo>
                      <a:pt x="2272818" y="67361"/>
                    </a:moveTo>
                    <a:cubicBezTo>
                      <a:pt x="2293963" y="67488"/>
                      <a:pt x="2311337" y="72720"/>
                      <a:pt x="2324939" y="83058"/>
                    </a:cubicBezTo>
                    <a:cubicBezTo>
                      <a:pt x="2338540" y="93396"/>
                      <a:pt x="2347684" y="108077"/>
                      <a:pt x="2352371" y="127102"/>
                    </a:cubicBezTo>
                    <a:lnTo>
                      <a:pt x="2306346" y="127102"/>
                    </a:lnTo>
                    <a:cubicBezTo>
                      <a:pt x="2303907" y="119856"/>
                      <a:pt x="2299869" y="114154"/>
                      <a:pt x="2294230" y="109995"/>
                    </a:cubicBezTo>
                    <a:cubicBezTo>
                      <a:pt x="2288591" y="105835"/>
                      <a:pt x="2281352" y="103714"/>
                      <a:pt x="2272513" y="103632"/>
                    </a:cubicBezTo>
                    <a:cubicBezTo>
                      <a:pt x="2260461" y="103695"/>
                      <a:pt x="2250885" y="108064"/>
                      <a:pt x="2243786" y="116738"/>
                    </a:cubicBezTo>
                    <a:cubicBezTo>
                      <a:pt x="2236686" y="125412"/>
                      <a:pt x="2233054" y="138011"/>
                      <a:pt x="2232889" y="154534"/>
                    </a:cubicBezTo>
                    <a:cubicBezTo>
                      <a:pt x="2233054" y="171044"/>
                      <a:pt x="2236686" y="183591"/>
                      <a:pt x="2243786" y="192176"/>
                    </a:cubicBezTo>
                    <a:cubicBezTo>
                      <a:pt x="2250885" y="200762"/>
                      <a:pt x="2260461" y="205080"/>
                      <a:pt x="2272513" y="205130"/>
                    </a:cubicBezTo>
                    <a:cubicBezTo>
                      <a:pt x="2281333" y="205118"/>
                      <a:pt x="2288534" y="203162"/>
                      <a:pt x="2294116" y="199263"/>
                    </a:cubicBezTo>
                    <a:cubicBezTo>
                      <a:pt x="2299697" y="195364"/>
                      <a:pt x="2303774" y="189598"/>
                      <a:pt x="2306346" y="181966"/>
                    </a:cubicBezTo>
                    <a:lnTo>
                      <a:pt x="2352371" y="181966"/>
                    </a:lnTo>
                    <a:cubicBezTo>
                      <a:pt x="2347684" y="200190"/>
                      <a:pt x="2338540" y="214643"/>
                      <a:pt x="2324939" y="225323"/>
                    </a:cubicBezTo>
                    <a:cubicBezTo>
                      <a:pt x="2311337" y="236004"/>
                      <a:pt x="2293963" y="241465"/>
                      <a:pt x="2272818" y="241706"/>
                    </a:cubicBezTo>
                    <a:cubicBezTo>
                      <a:pt x="2248002" y="241389"/>
                      <a:pt x="2227987" y="233489"/>
                      <a:pt x="2212772" y="218008"/>
                    </a:cubicBezTo>
                    <a:cubicBezTo>
                      <a:pt x="2197558" y="202527"/>
                      <a:pt x="2189734" y="181369"/>
                      <a:pt x="2189303" y="154534"/>
                    </a:cubicBezTo>
                    <a:cubicBezTo>
                      <a:pt x="2189734" y="127698"/>
                      <a:pt x="2197558" y="106540"/>
                      <a:pt x="2212772" y="91059"/>
                    </a:cubicBezTo>
                    <a:cubicBezTo>
                      <a:pt x="2227987" y="75578"/>
                      <a:pt x="2248002" y="67678"/>
                      <a:pt x="2272818" y="67361"/>
                    </a:cubicBezTo>
                    <a:close/>
                    <a:moveTo>
                      <a:pt x="2083537" y="67361"/>
                    </a:moveTo>
                    <a:cubicBezTo>
                      <a:pt x="2108340" y="67697"/>
                      <a:pt x="2128304" y="75330"/>
                      <a:pt x="2143430" y="90259"/>
                    </a:cubicBezTo>
                    <a:cubicBezTo>
                      <a:pt x="2158556" y="105188"/>
                      <a:pt x="2166328" y="125393"/>
                      <a:pt x="2166747" y="150876"/>
                    </a:cubicBezTo>
                    <a:cubicBezTo>
                      <a:pt x="2166798" y="156362"/>
                      <a:pt x="2166392" y="161849"/>
                      <a:pt x="2165528" y="167335"/>
                    </a:cubicBezTo>
                    <a:lnTo>
                      <a:pt x="2042084" y="167335"/>
                    </a:lnTo>
                    <a:cubicBezTo>
                      <a:pt x="2043373" y="179895"/>
                      <a:pt x="2047729" y="189522"/>
                      <a:pt x="2055152" y="196215"/>
                    </a:cubicBezTo>
                    <a:cubicBezTo>
                      <a:pt x="2062576" y="202908"/>
                      <a:pt x="2071732" y="206286"/>
                      <a:pt x="2082623" y="206350"/>
                    </a:cubicBezTo>
                    <a:cubicBezTo>
                      <a:pt x="2091690" y="206203"/>
                      <a:pt x="2098929" y="204210"/>
                      <a:pt x="2104340" y="200368"/>
                    </a:cubicBezTo>
                    <a:cubicBezTo>
                      <a:pt x="2109750" y="196526"/>
                      <a:pt x="2113788" y="191713"/>
                      <a:pt x="2116455" y="185928"/>
                    </a:cubicBezTo>
                    <a:lnTo>
                      <a:pt x="2162480" y="185928"/>
                    </a:lnTo>
                    <a:cubicBezTo>
                      <a:pt x="2157800" y="201854"/>
                      <a:pt x="2148720" y="215036"/>
                      <a:pt x="2135239" y="225476"/>
                    </a:cubicBezTo>
                    <a:cubicBezTo>
                      <a:pt x="2121758" y="235915"/>
                      <a:pt x="2104524" y="241325"/>
                      <a:pt x="2083537" y="241706"/>
                    </a:cubicBezTo>
                    <a:cubicBezTo>
                      <a:pt x="2058537" y="241389"/>
                      <a:pt x="2038281" y="233489"/>
                      <a:pt x="2022768" y="218008"/>
                    </a:cubicBezTo>
                    <a:cubicBezTo>
                      <a:pt x="2007254" y="202527"/>
                      <a:pt x="1999266" y="181369"/>
                      <a:pt x="1998803" y="154534"/>
                    </a:cubicBezTo>
                    <a:cubicBezTo>
                      <a:pt x="1999209" y="127565"/>
                      <a:pt x="2007083" y="106369"/>
                      <a:pt x="2022425" y="90945"/>
                    </a:cubicBezTo>
                    <a:cubicBezTo>
                      <a:pt x="2037766" y="75520"/>
                      <a:pt x="2058137" y="67659"/>
                      <a:pt x="2083537" y="67361"/>
                    </a:cubicBezTo>
                    <a:close/>
                    <a:moveTo>
                      <a:pt x="1169137" y="67361"/>
                    </a:moveTo>
                    <a:cubicBezTo>
                      <a:pt x="1193940" y="67697"/>
                      <a:pt x="1213904" y="75330"/>
                      <a:pt x="1229030" y="90259"/>
                    </a:cubicBezTo>
                    <a:cubicBezTo>
                      <a:pt x="1244156" y="105188"/>
                      <a:pt x="1251928" y="125393"/>
                      <a:pt x="1252347" y="150876"/>
                    </a:cubicBezTo>
                    <a:cubicBezTo>
                      <a:pt x="1252398" y="156362"/>
                      <a:pt x="1251992" y="161849"/>
                      <a:pt x="1251128" y="167335"/>
                    </a:cubicBezTo>
                    <a:lnTo>
                      <a:pt x="1127684" y="167335"/>
                    </a:lnTo>
                    <a:cubicBezTo>
                      <a:pt x="1128973" y="179895"/>
                      <a:pt x="1133329" y="189522"/>
                      <a:pt x="1140753" y="196215"/>
                    </a:cubicBezTo>
                    <a:cubicBezTo>
                      <a:pt x="1148176" y="202908"/>
                      <a:pt x="1157332" y="206286"/>
                      <a:pt x="1168223" y="206350"/>
                    </a:cubicBezTo>
                    <a:cubicBezTo>
                      <a:pt x="1177290" y="206203"/>
                      <a:pt x="1184529" y="204210"/>
                      <a:pt x="1189940" y="200368"/>
                    </a:cubicBezTo>
                    <a:cubicBezTo>
                      <a:pt x="1195350" y="196526"/>
                      <a:pt x="1199389" y="191713"/>
                      <a:pt x="1202055" y="185928"/>
                    </a:cubicBezTo>
                    <a:lnTo>
                      <a:pt x="1248080" y="185928"/>
                    </a:lnTo>
                    <a:cubicBezTo>
                      <a:pt x="1243400" y="201854"/>
                      <a:pt x="1234320" y="215036"/>
                      <a:pt x="1220839" y="225476"/>
                    </a:cubicBezTo>
                    <a:cubicBezTo>
                      <a:pt x="1207358" y="235915"/>
                      <a:pt x="1190124" y="241325"/>
                      <a:pt x="1169137" y="241706"/>
                    </a:cubicBezTo>
                    <a:cubicBezTo>
                      <a:pt x="1144137" y="241389"/>
                      <a:pt x="1123880" y="233489"/>
                      <a:pt x="1108368" y="218008"/>
                    </a:cubicBezTo>
                    <a:cubicBezTo>
                      <a:pt x="1092855" y="202527"/>
                      <a:pt x="1084866" y="181369"/>
                      <a:pt x="1084403" y="154534"/>
                    </a:cubicBezTo>
                    <a:cubicBezTo>
                      <a:pt x="1084809" y="127565"/>
                      <a:pt x="1092683" y="106369"/>
                      <a:pt x="1108025" y="90945"/>
                    </a:cubicBezTo>
                    <a:cubicBezTo>
                      <a:pt x="1123366" y="75520"/>
                      <a:pt x="1143737" y="67659"/>
                      <a:pt x="1169137" y="67361"/>
                    </a:cubicBezTo>
                    <a:close/>
                    <a:moveTo>
                      <a:pt x="273787" y="67361"/>
                    </a:moveTo>
                    <a:cubicBezTo>
                      <a:pt x="298590" y="67697"/>
                      <a:pt x="318555" y="75330"/>
                      <a:pt x="333680" y="90259"/>
                    </a:cubicBezTo>
                    <a:cubicBezTo>
                      <a:pt x="348806" y="105188"/>
                      <a:pt x="356578" y="125393"/>
                      <a:pt x="356997" y="150876"/>
                    </a:cubicBezTo>
                    <a:cubicBezTo>
                      <a:pt x="357048" y="156362"/>
                      <a:pt x="356642" y="161849"/>
                      <a:pt x="355778" y="167335"/>
                    </a:cubicBezTo>
                    <a:lnTo>
                      <a:pt x="232334" y="167335"/>
                    </a:lnTo>
                    <a:cubicBezTo>
                      <a:pt x="233623" y="179895"/>
                      <a:pt x="237979" y="189522"/>
                      <a:pt x="245403" y="196215"/>
                    </a:cubicBezTo>
                    <a:cubicBezTo>
                      <a:pt x="252826" y="202908"/>
                      <a:pt x="261982" y="206286"/>
                      <a:pt x="272873" y="206350"/>
                    </a:cubicBezTo>
                    <a:cubicBezTo>
                      <a:pt x="281941" y="206203"/>
                      <a:pt x="289179" y="204210"/>
                      <a:pt x="294590" y="200368"/>
                    </a:cubicBezTo>
                    <a:cubicBezTo>
                      <a:pt x="300000" y="196526"/>
                      <a:pt x="304038" y="191713"/>
                      <a:pt x="306705" y="185928"/>
                    </a:cubicBezTo>
                    <a:lnTo>
                      <a:pt x="352730" y="185928"/>
                    </a:lnTo>
                    <a:cubicBezTo>
                      <a:pt x="348050" y="201854"/>
                      <a:pt x="338970" y="215036"/>
                      <a:pt x="325489" y="225476"/>
                    </a:cubicBezTo>
                    <a:cubicBezTo>
                      <a:pt x="312008" y="235915"/>
                      <a:pt x="294774" y="241325"/>
                      <a:pt x="273787" y="241706"/>
                    </a:cubicBezTo>
                    <a:cubicBezTo>
                      <a:pt x="248787" y="241389"/>
                      <a:pt x="228531" y="233489"/>
                      <a:pt x="213018" y="218008"/>
                    </a:cubicBezTo>
                    <a:cubicBezTo>
                      <a:pt x="197505" y="202527"/>
                      <a:pt x="189516" y="181369"/>
                      <a:pt x="189053" y="154534"/>
                    </a:cubicBezTo>
                    <a:cubicBezTo>
                      <a:pt x="189459" y="127565"/>
                      <a:pt x="197333" y="106369"/>
                      <a:pt x="212675" y="90945"/>
                    </a:cubicBezTo>
                    <a:cubicBezTo>
                      <a:pt x="228016" y="75520"/>
                      <a:pt x="248387" y="67659"/>
                      <a:pt x="273787" y="67361"/>
                    </a:cubicBezTo>
                    <a:close/>
                    <a:moveTo>
                      <a:pt x="1833372" y="62179"/>
                    </a:moveTo>
                    <a:lnTo>
                      <a:pt x="1833372" y="202692"/>
                    </a:lnTo>
                    <a:lnTo>
                      <a:pt x="1863548" y="202692"/>
                    </a:lnTo>
                    <a:cubicBezTo>
                      <a:pt x="1886071" y="202546"/>
                      <a:pt x="1903356" y="196437"/>
                      <a:pt x="1915402" y="184366"/>
                    </a:cubicBezTo>
                    <a:cubicBezTo>
                      <a:pt x="1927448" y="172294"/>
                      <a:pt x="1933531" y="155137"/>
                      <a:pt x="1933652" y="132893"/>
                    </a:cubicBezTo>
                    <a:cubicBezTo>
                      <a:pt x="1933531" y="110611"/>
                      <a:pt x="1927448" y="93300"/>
                      <a:pt x="1915402" y="80962"/>
                    </a:cubicBezTo>
                    <a:cubicBezTo>
                      <a:pt x="1903356" y="68624"/>
                      <a:pt x="1886071" y="62363"/>
                      <a:pt x="1863548" y="62179"/>
                    </a:cubicBezTo>
                    <a:close/>
                    <a:moveTo>
                      <a:pt x="42672" y="61570"/>
                    </a:moveTo>
                    <a:lnTo>
                      <a:pt x="42672" y="124054"/>
                    </a:lnTo>
                    <a:lnTo>
                      <a:pt x="78334" y="124054"/>
                    </a:lnTo>
                    <a:cubicBezTo>
                      <a:pt x="90170" y="123933"/>
                      <a:pt x="98883" y="121050"/>
                      <a:pt x="104471" y="115405"/>
                    </a:cubicBezTo>
                    <a:cubicBezTo>
                      <a:pt x="110059" y="109760"/>
                      <a:pt x="112827" y="102076"/>
                      <a:pt x="112777" y="92354"/>
                    </a:cubicBezTo>
                    <a:cubicBezTo>
                      <a:pt x="112827" y="82804"/>
                      <a:pt x="110059" y="75311"/>
                      <a:pt x="104471" y="69875"/>
                    </a:cubicBezTo>
                    <a:cubicBezTo>
                      <a:pt x="98883" y="64440"/>
                      <a:pt x="90170" y="61671"/>
                      <a:pt x="78334" y="61570"/>
                    </a:cubicBezTo>
                    <a:close/>
                    <a:moveTo>
                      <a:pt x="2911831" y="28346"/>
                    </a:moveTo>
                    <a:lnTo>
                      <a:pt x="2954808" y="28346"/>
                    </a:lnTo>
                    <a:lnTo>
                      <a:pt x="2954808" y="70104"/>
                    </a:lnTo>
                    <a:lnTo>
                      <a:pt x="2992603" y="70104"/>
                    </a:lnTo>
                    <a:lnTo>
                      <a:pt x="2992603" y="105156"/>
                    </a:lnTo>
                    <a:lnTo>
                      <a:pt x="2954808" y="105156"/>
                    </a:lnTo>
                    <a:lnTo>
                      <a:pt x="2954808" y="186842"/>
                    </a:lnTo>
                    <a:cubicBezTo>
                      <a:pt x="2954719" y="192449"/>
                      <a:pt x="2956040" y="196551"/>
                      <a:pt x="2958770" y="199149"/>
                    </a:cubicBezTo>
                    <a:cubicBezTo>
                      <a:pt x="2961501" y="201746"/>
                      <a:pt x="2966174" y="203028"/>
                      <a:pt x="2972791" y="202997"/>
                    </a:cubicBezTo>
                    <a:lnTo>
                      <a:pt x="2992603" y="202997"/>
                    </a:lnTo>
                    <a:lnTo>
                      <a:pt x="2992603" y="238963"/>
                    </a:lnTo>
                    <a:lnTo>
                      <a:pt x="2965780" y="238963"/>
                    </a:lnTo>
                    <a:cubicBezTo>
                      <a:pt x="2949397" y="239198"/>
                      <a:pt x="2936367" y="235299"/>
                      <a:pt x="2926690" y="227266"/>
                    </a:cubicBezTo>
                    <a:cubicBezTo>
                      <a:pt x="2917013" y="219234"/>
                      <a:pt x="2912060" y="205657"/>
                      <a:pt x="2911831" y="186538"/>
                    </a:cubicBezTo>
                    <a:lnTo>
                      <a:pt x="2911831" y="105156"/>
                    </a:lnTo>
                    <a:lnTo>
                      <a:pt x="2891714" y="105156"/>
                    </a:lnTo>
                    <a:lnTo>
                      <a:pt x="2891714" y="70104"/>
                    </a:lnTo>
                    <a:lnTo>
                      <a:pt x="2911831" y="70104"/>
                    </a:lnTo>
                    <a:close/>
                    <a:moveTo>
                      <a:pt x="1790700" y="26213"/>
                    </a:moveTo>
                    <a:lnTo>
                      <a:pt x="1865072" y="26213"/>
                    </a:lnTo>
                    <a:cubicBezTo>
                      <a:pt x="1899482" y="26619"/>
                      <a:pt x="1926673" y="36322"/>
                      <a:pt x="1946644" y="55321"/>
                    </a:cubicBezTo>
                    <a:cubicBezTo>
                      <a:pt x="1966614" y="74320"/>
                      <a:pt x="1976813" y="100178"/>
                      <a:pt x="1977238" y="132893"/>
                    </a:cubicBezTo>
                    <a:cubicBezTo>
                      <a:pt x="1976813" y="165449"/>
                      <a:pt x="1966614" y="191167"/>
                      <a:pt x="1946644" y="210045"/>
                    </a:cubicBezTo>
                    <a:cubicBezTo>
                      <a:pt x="1926673" y="228924"/>
                      <a:pt x="1899482" y="238563"/>
                      <a:pt x="1865072" y="238963"/>
                    </a:cubicBezTo>
                    <a:lnTo>
                      <a:pt x="1790700" y="238963"/>
                    </a:lnTo>
                    <a:close/>
                    <a:moveTo>
                      <a:pt x="0" y="26213"/>
                    </a:moveTo>
                    <a:lnTo>
                      <a:pt x="79858" y="26213"/>
                    </a:lnTo>
                    <a:cubicBezTo>
                      <a:pt x="105461" y="26702"/>
                      <a:pt x="124664" y="33115"/>
                      <a:pt x="137465" y="45453"/>
                    </a:cubicBezTo>
                    <a:cubicBezTo>
                      <a:pt x="150267" y="57791"/>
                      <a:pt x="156668" y="73120"/>
                      <a:pt x="156668" y="91440"/>
                    </a:cubicBezTo>
                    <a:cubicBezTo>
                      <a:pt x="156782" y="104756"/>
                      <a:pt x="152972" y="117062"/>
                      <a:pt x="145238" y="128359"/>
                    </a:cubicBezTo>
                    <a:cubicBezTo>
                      <a:pt x="137503" y="139655"/>
                      <a:pt x="125159" y="147771"/>
                      <a:pt x="108204" y="152705"/>
                    </a:cubicBezTo>
                    <a:lnTo>
                      <a:pt x="159106" y="238963"/>
                    </a:lnTo>
                    <a:lnTo>
                      <a:pt x="109728" y="238963"/>
                    </a:lnTo>
                    <a:lnTo>
                      <a:pt x="62789" y="156058"/>
                    </a:lnTo>
                    <a:lnTo>
                      <a:pt x="42672" y="156058"/>
                    </a:lnTo>
                    <a:lnTo>
                      <a:pt x="42672" y="238963"/>
                    </a:lnTo>
                    <a:lnTo>
                      <a:pt x="0" y="238963"/>
                    </a:lnTo>
                    <a:close/>
                    <a:moveTo>
                      <a:pt x="3669411" y="23470"/>
                    </a:moveTo>
                    <a:cubicBezTo>
                      <a:pt x="3693351" y="23616"/>
                      <a:pt x="3714128" y="29648"/>
                      <a:pt x="3731743" y="41567"/>
                    </a:cubicBezTo>
                    <a:cubicBezTo>
                      <a:pt x="3749358" y="53486"/>
                      <a:pt x="3761905" y="70415"/>
                      <a:pt x="3769386" y="92354"/>
                    </a:cubicBezTo>
                    <a:lnTo>
                      <a:pt x="3720313" y="92354"/>
                    </a:lnTo>
                    <a:cubicBezTo>
                      <a:pt x="3715208" y="82150"/>
                      <a:pt x="3708273" y="74517"/>
                      <a:pt x="3699510" y="69456"/>
                    </a:cubicBezTo>
                    <a:cubicBezTo>
                      <a:pt x="3690747" y="64395"/>
                      <a:pt x="3680613" y="61868"/>
                      <a:pt x="3669106" y="61874"/>
                    </a:cubicBezTo>
                    <a:cubicBezTo>
                      <a:pt x="3650183" y="62103"/>
                      <a:pt x="3634918" y="68428"/>
                      <a:pt x="3623310" y="80848"/>
                    </a:cubicBezTo>
                    <a:cubicBezTo>
                      <a:pt x="3611703" y="93269"/>
                      <a:pt x="3605734" y="110414"/>
                      <a:pt x="3605403" y="132283"/>
                    </a:cubicBezTo>
                    <a:cubicBezTo>
                      <a:pt x="3605734" y="154019"/>
                      <a:pt x="3611703" y="171126"/>
                      <a:pt x="3623310" y="183604"/>
                    </a:cubicBezTo>
                    <a:cubicBezTo>
                      <a:pt x="3634918" y="196082"/>
                      <a:pt x="3650183" y="202444"/>
                      <a:pt x="3669106" y="202692"/>
                    </a:cubicBezTo>
                    <a:cubicBezTo>
                      <a:pt x="3680613" y="202705"/>
                      <a:pt x="3690747" y="200165"/>
                      <a:pt x="3699510" y="195072"/>
                    </a:cubicBezTo>
                    <a:cubicBezTo>
                      <a:pt x="3708273" y="189979"/>
                      <a:pt x="3715208" y="182258"/>
                      <a:pt x="3720313" y="171907"/>
                    </a:cubicBezTo>
                    <a:lnTo>
                      <a:pt x="3769386" y="171907"/>
                    </a:lnTo>
                    <a:cubicBezTo>
                      <a:pt x="3761905" y="193980"/>
                      <a:pt x="3749358" y="210947"/>
                      <a:pt x="3731743" y="222809"/>
                    </a:cubicBezTo>
                    <a:cubicBezTo>
                      <a:pt x="3714128" y="234671"/>
                      <a:pt x="3693351" y="240665"/>
                      <a:pt x="3669411" y="240792"/>
                    </a:cubicBezTo>
                    <a:cubicBezTo>
                      <a:pt x="3648792" y="240632"/>
                      <a:pt x="3630391" y="235973"/>
                      <a:pt x="3614209" y="226816"/>
                    </a:cubicBezTo>
                    <a:cubicBezTo>
                      <a:pt x="3598026" y="217659"/>
                      <a:pt x="3585247" y="204963"/>
                      <a:pt x="3575872" y="188728"/>
                    </a:cubicBezTo>
                    <a:cubicBezTo>
                      <a:pt x="3566496" y="172492"/>
                      <a:pt x="3561710" y="153677"/>
                      <a:pt x="3561512" y="132283"/>
                    </a:cubicBezTo>
                    <a:cubicBezTo>
                      <a:pt x="3561710" y="110885"/>
                      <a:pt x="3566496" y="92044"/>
                      <a:pt x="3575872" y="75760"/>
                    </a:cubicBezTo>
                    <a:cubicBezTo>
                      <a:pt x="3585247" y="59475"/>
                      <a:pt x="3598026" y="46730"/>
                      <a:pt x="3614209" y="37524"/>
                    </a:cubicBezTo>
                    <a:cubicBezTo>
                      <a:pt x="3630391" y="28318"/>
                      <a:pt x="3648792" y="23633"/>
                      <a:pt x="3669411" y="23470"/>
                    </a:cubicBezTo>
                    <a:close/>
                    <a:moveTo>
                      <a:pt x="754761" y="23470"/>
                    </a:moveTo>
                    <a:cubicBezTo>
                      <a:pt x="778701" y="23616"/>
                      <a:pt x="799478" y="29648"/>
                      <a:pt x="817093" y="41567"/>
                    </a:cubicBezTo>
                    <a:cubicBezTo>
                      <a:pt x="834708" y="53486"/>
                      <a:pt x="847256" y="70415"/>
                      <a:pt x="854736" y="92354"/>
                    </a:cubicBezTo>
                    <a:lnTo>
                      <a:pt x="805663" y="92354"/>
                    </a:lnTo>
                    <a:cubicBezTo>
                      <a:pt x="800558" y="82150"/>
                      <a:pt x="793623" y="74517"/>
                      <a:pt x="784860" y="69456"/>
                    </a:cubicBezTo>
                    <a:cubicBezTo>
                      <a:pt x="776098" y="64395"/>
                      <a:pt x="765963" y="61868"/>
                      <a:pt x="754457" y="61874"/>
                    </a:cubicBezTo>
                    <a:cubicBezTo>
                      <a:pt x="735534" y="62103"/>
                      <a:pt x="720268" y="68428"/>
                      <a:pt x="708660" y="80848"/>
                    </a:cubicBezTo>
                    <a:cubicBezTo>
                      <a:pt x="697053" y="93269"/>
                      <a:pt x="691084" y="110414"/>
                      <a:pt x="690753" y="132283"/>
                    </a:cubicBezTo>
                    <a:cubicBezTo>
                      <a:pt x="691084" y="154019"/>
                      <a:pt x="697053" y="171126"/>
                      <a:pt x="708660" y="183604"/>
                    </a:cubicBezTo>
                    <a:cubicBezTo>
                      <a:pt x="720268" y="196082"/>
                      <a:pt x="735534" y="202444"/>
                      <a:pt x="754457" y="202692"/>
                    </a:cubicBezTo>
                    <a:cubicBezTo>
                      <a:pt x="765963" y="202705"/>
                      <a:pt x="776098" y="200165"/>
                      <a:pt x="784860" y="195072"/>
                    </a:cubicBezTo>
                    <a:cubicBezTo>
                      <a:pt x="793623" y="189979"/>
                      <a:pt x="800558" y="182258"/>
                      <a:pt x="805663" y="171907"/>
                    </a:cubicBezTo>
                    <a:lnTo>
                      <a:pt x="854736" y="171907"/>
                    </a:lnTo>
                    <a:cubicBezTo>
                      <a:pt x="847256" y="193980"/>
                      <a:pt x="834708" y="210947"/>
                      <a:pt x="817093" y="222809"/>
                    </a:cubicBezTo>
                    <a:cubicBezTo>
                      <a:pt x="799478" y="234671"/>
                      <a:pt x="778701" y="240665"/>
                      <a:pt x="754761" y="240792"/>
                    </a:cubicBezTo>
                    <a:cubicBezTo>
                      <a:pt x="734142" y="240632"/>
                      <a:pt x="715741" y="235973"/>
                      <a:pt x="699559" y="226816"/>
                    </a:cubicBezTo>
                    <a:cubicBezTo>
                      <a:pt x="683376" y="217659"/>
                      <a:pt x="670597" y="204963"/>
                      <a:pt x="661222" y="188728"/>
                    </a:cubicBezTo>
                    <a:cubicBezTo>
                      <a:pt x="651846" y="172492"/>
                      <a:pt x="647060" y="153677"/>
                      <a:pt x="646862" y="132283"/>
                    </a:cubicBezTo>
                    <a:cubicBezTo>
                      <a:pt x="647060" y="110885"/>
                      <a:pt x="651846" y="92044"/>
                      <a:pt x="661222" y="75760"/>
                    </a:cubicBezTo>
                    <a:cubicBezTo>
                      <a:pt x="670597" y="59475"/>
                      <a:pt x="683376" y="46730"/>
                      <a:pt x="699559" y="37524"/>
                    </a:cubicBezTo>
                    <a:cubicBezTo>
                      <a:pt x="715741" y="28318"/>
                      <a:pt x="734142" y="23633"/>
                      <a:pt x="754761" y="23470"/>
                    </a:cubicBezTo>
                    <a:close/>
                    <a:moveTo>
                      <a:pt x="895350" y="13411"/>
                    </a:moveTo>
                    <a:lnTo>
                      <a:pt x="938022" y="13411"/>
                    </a:lnTo>
                    <a:lnTo>
                      <a:pt x="938022" y="91135"/>
                    </a:lnTo>
                    <a:cubicBezTo>
                      <a:pt x="943598" y="83890"/>
                      <a:pt x="950887" y="78187"/>
                      <a:pt x="959892" y="74028"/>
                    </a:cubicBezTo>
                    <a:cubicBezTo>
                      <a:pt x="968896" y="69869"/>
                      <a:pt x="979082" y="67748"/>
                      <a:pt x="990448" y="67666"/>
                    </a:cubicBezTo>
                    <a:cubicBezTo>
                      <a:pt x="1009860" y="67761"/>
                      <a:pt x="1025595" y="73971"/>
                      <a:pt x="1037654" y="86296"/>
                    </a:cubicBezTo>
                    <a:cubicBezTo>
                      <a:pt x="1049713" y="98622"/>
                      <a:pt x="1055923" y="116491"/>
                      <a:pt x="1056285" y="139903"/>
                    </a:cubicBezTo>
                    <a:lnTo>
                      <a:pt x="1056285" y="238963"/>
                    </a:lnTo>
                    <a:lnTo>
                      <a:pt x="1013613" y="238963"/>
                    </a:lnTo>
                    <a:lnTo>
                      <a:pt x="1013613" y="145694"/>
                    </a:lnTo>
                    <a:cubicBezTo>
                      <a:pt x="1013460" y="132086"/>
                      <a:pt x="1010031" y="121736"/>
                      <a:pt x="1003326" y="114643"/>
                    </a:cubicBezTo>
                    <a:cubicBezTo>
                      <a:pt x="996620" y="107550"/>
                      <a:pt x="987552" y="103981"/>
                      <a:pt x="976122" y="103937"/>
                    </a:cubicBezTo>
                    <a:cubicBezTo>
                      <a:pt x="964400" y="103981"/>
                      <a:pt x="955155" y="107550"/>
                      <a:pt x="948386" y="114643"/>
                    </a:cubicBezTo>
                    <a:cubicBezTo>
                      <a:pt x="941617" y="121736"/>
                      <a:pt x="938162" y="132086"/>
                      <a:pt x="938022" y="145694"/>
                    </a:cubicBezTo>
                    <a:lnTo>
                      <a:pt x="938022" y="238963"/>
                    </a:lnTo>
                    <a:lnTo>
                      <a:pt x="895350" y="238963"/>
                    </a:lnTo>
                    <a:close/>
                    <a:moveTo>
                      <a:pt x="512141" y="13411"/>
                    </a:moveTo>
                    <a:lnTo>
                      <a:pt x="555422" y="13411"/>
                    </a:lnTo>
                    <a:lnTo>
                      <a:pt x="555422" y="238963"/>
                    </a:lnTo>
                    <a:lnTo>
                      <a:pt x="512141" y="238963"/>
                    </a:lnTo>
                    <a:lnTo>
                      <a:pt x="512141" y="213970"/>
                    </a:lnTo>
                    <a:cubicBezTo>
                      <a:pt x="507086" y="221926"/>
                      <a:pt x="499898" y="228492"/>
                      <a:pt x="490576" y="233667"/>
                    </a:cubicBezTo>
                    <a:cubicBezTo>
                      <a:pt x="481254" y="238842"/>
                      <a:pt x="469951" y="241522"/>
                      <a:pt x="456667" y="241706"/>
                    </a:cubicBezTo>
                    <a:cubicBezTo>
                      <a:pt x="442185" y="241599"/>
                      <a:pt x="429154" y="237919"/>
                      <a:pt x="417574" y="230666"/>
                    </a:cubicBezTo>
                    <a:cubicBezTo>
                      <a:pt x="405993" y="223413"/>
                      <a:pt x="396800" y="213230"/>
                      <a:pt x="389995" y="200118"/>
                    </a:cubicBezTo>
                    <a:cubicBezTo>
                      <a:pt x="383190" y="187006"/>
                      <a:pt x="379709" y="171608"/>
                      <a:pt x="379553" y="153924"/>
                    </a:cubicBezTo>
                    <a:cubicBezTo>
                      <a:pt x="379707" y="136255"/>
                      <a:pt x="383191" y="120962"/>
                      <a:pt x="390006" y="108046"/>
                    </a:cubicBezTo>
                    <a:cubicBezTo>
                      <a:pt x="396821" y="95130"/>
                      <a:pt x="406040" y="85143"/>
                      <a:pt x="417664" y="78085"/>
                    </a:cubicBezTo>
                    <a:cubicBezTo>
                      <a:pt x="429288" y="71028"/>
                      <a:pt x="442390" y="67453"/>
                      <a:pt x="456972" y="67361"/>
                    </a:cubicBezTo>
                    <a:cubicBezTo>
                      <a:pt x="468281" y="67462"/>
                      <a:pt x="478810" y="69850"/>
                      <a:pt x="488557" y="74524"/>
                    </a:cubicBezTo>
                    <a:cubicBezTo>
                      <a:pt x="498304" y="79197"/>
                      <a:pt x="506165" y="85547"/>
                      <a:pt x="512141" y="93574"/>
                    </a:cubicBezTo>
                    <a:close/>
                    <a:moveTo>
                      <a:pt x="3041066" y="0"/>
                    </a:moveTo>
                    <a:cubicBezTo>
                      <a:pt x="3048693" y="165"/>
                      <a:pt x="3054928" y="2578"/>
                      <a:pt x="3059773" y="7239"/>
                    </a:cubicBezTo>
                    <a:cubicBezTo>
                      <a:pt x="3064618" y="11900"/>
                      <a:pt x="3067120" y="17818"/>
                      <a:pt x="3067279" y="24994"/>
                    </a:cubicBezTo>
                    <a:cubicBezTo>
                      <a:pt x="3067120" y="32169"/>
                      <a:pt x="3064618" y="38087"/>
                      <a:pt x="3059773" y="42748"/>
                    </a:cubicBezTo>
                    <a:cubicBezTo>
                      <a:pt x="3054928" y="47409"/>
                      <a:pt x="3048693" y="49822"/>
                      <a:pt x="3041066" y="49987"/>
                    </a:cubicBezTo>
                    <a:cubicBezTo>
                      <a:pt x="3033307" y="49822"/>
                      <a:pt x="3027033" y="47409"/>
                      <a:pt x="3022245" y="42748"/>
                    </a:cubicBezTo>
                    <a:cubicBezTo>
                      <a:pt x="3017457" y="38087"/>
                      <a:pt x="3014993" y="32169"/>
                      <a:pt x="3014853" y="24994"/>
                    </a:cubicBezTo>
                    <a:cubicBezTo>
                      <a:pt x="3014993" y="17818"/>
                      <a:pt x="3017457" y="11900"/>
                      <a:pt x="3022245" y="7239"/>
                    </a:cubicBezTo>
                    <a:cubicBezTo>
                      <a:pt x="3027033" y="2578"/>
                      <a:pt x="3033307" y="165"/>
                      <a:pt x="304106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3200" dirty="0">
                  <a:latin typeface="HarmonyOS Sans SC Medium" panose="00000600000000000000" pitchFamily="2" charset="-122"/>
                  <a:cs typeface="Poppins SemiBold" panose="00000700000000000000" pitchFamily="50" charset="0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882033E5-52B4-40D5-B082-7349EFA17EBE}"/>
                  </a:ext>
                </a:extLst>
              </p:cNvPr>
              <p:cNvSpPr/>
              <p:nvPr/>
            </p:nvSpPr>
            <p:spPr>
              <a:xfrm>
                <a:off x="10231563" y="3306569"/>
                <a:ext cx="366664" cy="375874"/>
              </a:xfrm>
              <a:custGeom>
                <a:avLst/>
                <a:gdLst>
                  <a:gd name="connsiteX0" fmla="*/ 178727 w 366664"/>
                  <a:gd name="connsiteY0" fmla="*/ 0 h 375874"/>
                  <a:gd name="connsiteX1" fmla="*/ 366664 w 366664"/>
                  <a:gd name="connsiteY1" fmla="*/ 187937 h 375874"/>
                  <a:gd name="connsiteX2" fmla="*/ 178727 w 366664"/>
                  <a:gd name="connsiteY2" fmla="*/ 375874 h 375874"/>
                  <a:gd name="connsiteX3" fmla="*/ 5559 w 366664"/>
                  <a:gd name="connsiteY3" fmla="*/ 261091 h 375874"/>
                  <a:gd name="connsiteX4" fmla="*/ 0 w 366664"/>
                  <a:gd name="connsiteY4" fmla="*/ 233556 h 375874"/>
                  <a:gd name="connsiteX5" fmla="*/ 114594 w 366664"/>
                  <a:gd name="connsiteY5" fmla="*/ 233556 h 375874"/>
                  <a:gd name="connsiteX6" fmla="*/ 160212 w 366664"/>
                  <a:gd name="connsiteY6" fmla="*/ 187938 h 375874"/>
                  <a:gd name="connsiteX7" fmla="*/ 114594 w 366664"/>
                  <a:gd name="connsiteY7" fmla="*/ 142320 h 375874"/>
                  <a:gd name="connsiteX8" fmla="*/ 0 w 366664"/>
                  <a:gd name="connsiteY8" fmla="*/ 142320 h 375874"/>
                  <a:gd name="connsiteX9" fmla="*/ 5559 w 366664"/>
                  <a:gd name="connsiteY9" fmla="*/ 114783 h 375874"/>
                  <a:gd name="connsiteX10" fmla="*/ 178727 w 366664"/>
                  <a:gd name="connsiteY10" fmla="*/ 0 h 375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66664" h="375874">
                    <a:moveTo>
                      <a:pt x="178727" y="0"/>
                    </a:moveTo>
                    <a:cubicBezTo>
                      <a:pt x="282522" y="0"/>
                      <a:pt x="366664" y="84142"/>
                      <a:pt x="366664" y="187937"/>
                    </a:cubicBezTo>
                    <a:cubicBezTo>
                      <a:pt x="366664" y="291732"/>
                      <a:pt x="282522" y="375874"/>
                      <a:pt x="178727" y="375874"/>
                    </a:cubicBezTo>
                    <a:cubicBezTo>
                      <a:pt x="100881" y="375874"/>
                      <a:pt x="34089" y="328544"/>
                      <a:pt x="5559" y="261091"/>
                    </a:cubicBezTo>
                    <a:lnTo>
                      <a:pt x="0" y="233556"/>
                    </a:lnTo>
                    <a:lnTo>
                      <a:pt x="114594" y="233556"/>
                    </a:lnTo>
                    <a:cubicBezTo>
                      <a:pt x="139788" y="233556"/>
                      <a:pt x="160212" y="213132"/>
                      <a:pt x="160212" y="187938"/>
                    </a:cubicBezTo>
                    <a:cubicBezTo>
                      <a:pt x="160212" y="162744"/>
                      <a:pt x="139788" y="142320"/>
                      <a:pt x="114594" y="142320"/>
                    </a:cubicBezTo>
                    <a:lnTo>
                      <a:pt x="0" y="142320"/>
                    </a:lnTo>
                    <a:lnTo>
                      <a:pt x="5559" y="114783"/>
                    </a:lnTo>
                    <a:cubicBezTo>
                      <a:pt x="34089" y="47330"/>
                      <a:pt x="100881" y="0"/>
                      <a:pt x="178727" y="0"/>
                    </a:cubicBezTo>
                    <a:close/>
                  </a:path>
                </a:pathLst>
              </a:custGeom>
              <a:solidFill>
                <a:schemeClr val="bg1">
                  <a:alpha val="4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3200"/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8BF4D7EC-205A-4DBA-911D-884B37692C64}"/>
                  </a:ext>
                </a:extLst>
              </p:cNvPr>
              <p:cNvSpPr/>
              <p:nvPr/>
            </p:nvSpPr>
            <p:spPr>
              <a:xfrm>
                <a:off x="9563101" y="3471647"/>
                <a:ext cx="788194" cy="457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</p:grpSp>
      <p:sp>
        <p:nvSpPr>
          <p:cNvPr id="1024" name="等腰三角形 1023">
            <a:extLst>
              <a:ext uri="{FF2B5EF4-FFF2-40B4-BE49-F238E27FC236}">
                <a16:creationId xmlns:a16="http://schemas.microsoft.com/office/drawing/2014/main" id="{FD5A2876-778E-4BA8-910D-66B0CFBCB16B}"/>
              </a:ext>
            </a:extLst>
          </p:cNvPr>
          <p:cNvSpPr/>
          <p:nvPr/>
        </p:nvSpPr>
        <p:spPr>
          <a:xfrm rot="16200000">
            <a:off x="10660900" y="5780079"/>
            <a:ext cx="1362842" cy="2033971"/>
          </a:xfrm>
          <a:prstGeom prst="triangle">
            <a:avLst>
              <a:gd name="adj" fmla="val 100000"/>
            </a:avLst>
          </a:prstGeom>
          <a:gradFill flip="none" rotWithShape="0">
            <a:gsLst>
              <a:gs pos="90000">
                <a:schemeClr val="tx1">
                  <a:alpha val="0"/>
                </a:schemeClr>
              </a:gs>
              <a:gs pos="0">
                <a:schemeClr val="tx1">
                  <a:alpha val="1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等腰三角形 133">
            <a:extLst>
              <a:ext uri="{FF2B5EF4-FFF2-40B4-BE49-F238E27FC236}">
                <a16:creationId xmlns:a16="http://schemas.microsoft.com/office/drawing/2014/main" id="{2D490D41-126E-45F4-8D43-B231C2D85491}"/>
              </a:ext>
            </a:extLst>
          </p:cNvPr>
          <p:cNvSpPr/>
          <p:nvPr/>
        </p:nvSpPr>
        <p:spPr>
          <a:xfrm rot="5400000" flipH="1">
            <a:off x="-476742" y="5304515"/>
            <a:ext cx="1362842" cy="2033971"/>
          </a:xfrm>
          <a:prstGeom prst="triangle">
            <a:avLst>
              <a:gd name="adj" fmla="val 100000"/>
            </a:avLst>
          </a:prstGeom>
          <a:gradFill flip="none" rotWithShape="0">
            <a:gsLst>
              <a:gs pos="90000">
                <a:schemeClr val="tx1">
                  <a:alpha val="0"/>
                </a:schemeClr>
              </a:gs>
              <a:gs pos="0">
                <a:schemeClr val="tx1">
                  <a:alpha val="1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F15C4EF5-436D-4DC0-8A07-422A5C2D9335}"/>
              </a:ext>
            </a:extLst>
          </p:cNvPr>
          <p:cNvSpPr/>
          <p:nvPr/>
        </p:nvSpPr>
        <p:spPr>
          <a:xfrm rot="5400000">
            <a:off x="1721217" y="1714093"/>
            <a:ext cx="110607" cy="851099"/>
          </a:xfrm>
          <a:custGeom>
            <a:avLst/>
            <a:gdLst>
              <a:gd name="connsiteX0" fmla="*/ 0 w 143357"/>
              <a:gd name="connsiteY0" fmla="*/ 877206 h 877206"/>
              <a:gd name="connsiteX1" fmla="*/ 55297 w 143357"/>
              <a:gd name="connsiteY1" fmla="*/ 0 h 877206"/>
              <a:gd name="connsiteX2" fmla="*/ 138223 w 143357"/>
              <a:gd name="connsiteY2" fmla="*/ 127422 h 877206"/>
              <a:gd name="connsiteX3" fmla="*/ 143357 w 143357"/>
              <a:gd name="connsiteY3" fmla="*/ 144369 h 877206"/>
              <a:gd name="connsiteX4" fmla="*/ 91443 w 143357"/>
              <a:gd name="connsiteY4" fmla="*/ 877206 h 877206"/>
              <a:gd name="connsiteX5" fmla="*/ 0 w 143357"/>
              <a:gd name="connsiteY5" fmla="*/ 877206 h 877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357" h="877206">
                <a:moveTo>
                  <a:pt x="0" y="877206"/>
                </a:moveTo>
                <a:lnTo>
                  <a:pt x="55297" y="0"/>
                </a:lnTo>
                <a:lnTo>
                  <a:pt x="138223" y="127422"/>
                </a:lnTo>
                <a:lnTo>
                  <a:pt x="143357" y="144369"/>
                </a:lnTo>
                <a:lnTo>
                  <a:pt x="91443" y="877206"/>
                </a:lnTo>
                <a:lnTo>
                  <a:pt x="0" y="877206"/>
                </a:lnTo>
                <a:close/>
              </a:path>
            </a:pathLst>
          </a:custGeom>
          <a:gradFill flip="none" rotWithShape="0">
            <a:gsLst>
              <a:gs pos="90000">
                <a:srgbClr val="EBB2A1"/>
              </a:gs>
              <a:gs pos="8000">
                <a:srgbClr val="FACEC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id="{EAEFCA1F-5510-4EFC-B05D-4A89F48B4B47}"/>
              </a:ext>
            </a:extLst>
          </p:cNvPr>
          <p:cNvSpPr/>
          <p:nvPr/>
        </p:nvSpPr>
        <p:spPr>
          <a:xfrm rot="5400000">
            <a:off x="1692918" y="4453347"/>
            <a:ext cx="170129" cy="854022"/>
          </a:xfrm>
          <a:custGeom>
            <a:avLst/>
            <a:gdLst>
              <a:gd name="connsiteX0" fmla="*/ 0 w 220504"/>
              <a:gd name="connsiteY0" fmla="*/ 128310 h 880219"/>
              <a:gd name="connsiteX1" fmla="*/ 79760 w 220504"/>
              <a:gd name="connsiteY1" fmla="*/ 0 h 880219"/>
              <a:gd name="connsiteX2" fmla="*/ 220504 w 220504"/>
              <a:gd name="connsiteY2" fmla="*/ 880219 h 880219"/>
              <a:gd name="connsiteX3" fmla="*/ 139475 w 220504"/>
              <a:gd name="connsiteY3" fmla="*/ 880219 h 880219"/>
              <a:gd name="connsiteX4" fmla="*/ 4368 w 220504"/>
              <a:gd name="connsiteY4" fmla="*/ 128310 h 880219"/>
              <a:gd name="connsiteX5" fmla="*/ 0 w 220504"/>
              <a:gd name="connsiteY5" fmla="*/ 128310 h 8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0504" h="880219">
                <a:moveTo>
                  <a:pt x="0" y="128310"/>
                </a:moveTo>
                <a:lnTo>
                  <a:pt x="79760" y="0"/>
                </a:lnTo>
                <a:lnTo>
                  <a:pt x="220504" y="880219"/>
                </a:lnTo>
                <a:lnTo>
                  <a:pt x="139475" y="880219"/>
                </a:lnTo>
                <a:lnTo>
                  <a:pt x="4368" y="128310"/>
                </a:lnTo>
                <a:lnTo>
                  <a:pt x="0" y="128310"/>
                </a:lnTo>
                <a:close/>
              </a:path>
            </a:pathLst>
          </a:custGeom>
          <a:gradFill flip="none" rotWithShape="1">
            <a:gsLst>
              <a:gs pos="90000">
                <a:srgbClr val="EBB2A1"/>
              </a:gs>
              <a:gs pos="8000">
                <a:srgbClr val="FACEC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9" name="图片 88">
            <a:extLst>
              <a:ext uri="{FF2B5EF4-FFF2-40B4-BE49-F238E27FC236}">
                <a16:creationId xmlns:a16="http://schemas.microsoft.com/office/drawing/2014/main" id="{26CD4D9B-2BF3-415D-94D5-A3D2C7C94D8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0972" y="2154892"/>
            <a:ext cx="729532" cy="2748012"/>
          </a:xfrm>
          <a:custGeom>
            <a:avLst/>
            <a:gdLst>
              <a:gd name="connsiteX0" fmla="*/ 0 w 729532"/>
              <a:gd name="connsiteY0" fmla="*/ 0 h 2748012"/>
              <a:gd name="connsiteX1" fmla="*/ 729532 w 729532"/>
              <a:gd name="connsiteY1" fmla="*/ 41097 h 2748012"/>
              <a:gd name="connsiteX2" fmla="*/ 729532 w 729532"/>
              <a:gd name="connsiteY2" fmla="*/ 2643771 h 2748012"/>
              <a:gd name="connsiteX3" fmla="*/ 0 w 729532"/>
              <a:gd name="connsiteY3" fmla="*/ 2748012 h 2748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532" h="2748012">
                <a:moveTo>
                  <a:pt x="0" y="0"/>
                </a:moveTo>
                <a:lnTo>
                  <a:pt x="729532" y="41097"/>
                </a:lnTo>
                <a:lnTo>
                  <a:pt x="729532" y="2643771"/>
                </a:lnTo>
                <a:lnTo>
                  <a:pt x="0" y="2748012"/>
                </a:lnTo>
                <a:close/>
              </a:path>
            </a:pathLst>
          </a:custGeom>
        </p:spPr>
      </p:pic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id="{B0E279B4-0C8C-47BA-B205-A1FA4E47D61B}"/>
              </a:ext>
            </a:extLst>
          </p:cNvPr>
          <p:cNvSpPr/>
          <p:nvPr/>
        </p:nvSpPr>
        <p:spPr>
          <a:xfrm rot="5400000">
            <a:off x="771329" y="3417674"/>
            <a:ext cx="2729827" cy="148490"/>
          </a:xfrm>
          <a:custGeom>
            <a:avLst/>
            <a:gdLst>
              <a:gd name="connsiteX0" fmla="*/ 0 w 3538116"/>
              <a:gd name="connsiteY0" fmla="*/ 8676 h 153045"/>
              <a:gd name="connsiteX1" fmla="*/ 547 w 3538116"/>
              <a:gd name="connsiteY1" fmla="*/ 0 h 153045"/>
              <a:gd name="connsiteX2" fmla="*/ 3537211 w 3538116"/>
              <a:gd name="connsiteY2" fmla="*/ 1 h 153045"/>
              <a:gd name="connsiteX3" fmla="*/ 3538116 w 3538116"/>
              <a:gd name="connsiteY3" fmla="*/ 5663 h 153045"/>
              <a:gd name="connsiteX4" fmla="*/ 3458356 w 3538116"/>
              <a:gd name="connsiteY4" fmla="*/ 133973 h 153045"/>
              <a:gd name="connsiteX5" fmla="*/ 89411 w 3538116"/>
              <a:gd name="connsiteY5" fmla="*/ 133973 h 153045"/>
              <a:gd name="connsiteX6" fmla="*/ 88060 w 3538116"/>
              <a:gd name="connsiteY6" fmla="*/ 153045 h 153045"/>
              <a:gd name="connsiteX7" fmla="*/ 82926 w 3538116"/>
              <a:gd name="connsiteY7" fmla="*/ 136098 h 153045"/>
              <a:gd name="connsiteX8" fmla="*/ 0 w 3538116"/>
              <a:gd name="connsiteY8" fmla="*/ 8676 h 153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38116" h="153045">
                <a:moveTo>
                  <a:pt x="0" y="8676"/>
                </a:moveTo>
                <a:lnTo>
                  <a:pt x="547" y="0"/>
                </a:lnTo>
                <a:lnTo>
                  <a:pt x="3537211" y="1"/>
                </a:lnTo>
                <a:lnTo>
                  <a:pt x="3538116" y="5663"/>
                </a:lnTo>
                <a:lnTo>
                  <a:pt x="3458356" y="133973"/>
                </a:lnTo>
                <a:lnTo>
                  <a:pt x="89411" y="133973"/>
                </a:lnTo>
                <a:lnTo>
                  <a:pt x="88060" y="153045"/>
                </a:lnTo>
                <a:lnTo>
                  <a:pt x="82926" y="136098"/>
                </a:lnTo>
                <a:lnTo>
                  <a:pt x="0" y="8676"/>
                </a:lnTo>
                <a:close/>
              </a:path>
            </a:pathLst>
          </a:custGeom>
          <a:gradFill flip="none" rotWithShape="1">
            <a:gsLst>
              <a:gs pos="90000">
                <a:srgbClr val="EBB2A1"/>
              </a:gs>
              <a:gs pos="8000">
                <a:srgbClr val="FACEC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9D6A49B-5060-46AC-923C-E3F2D2C96C6B}"/>
              </a:ext>
            </a:extLst>
          </p:cNvPr>
          <p:cNvGrpSpPr/>
          <p:nvPr/>
        </p:nvGrpSpPr>
        <p:grpSpPr>
          <a:xfrm>
            <a:off x="1352190" y="3665966"/>
            <a:ext cx="976122" cy="1423269"/>
            <a:chOff x="1350972" y="2724965"/>
            <a:chExt cx="1716773" cy="2503201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807517BC-15ED-4BBB-B944-D3AA108D9A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r="-3" b="-191"/>
            <a:stretch/>
          </p:blipFill>
          <p:spPr>
            <a:xfrm>
              <a:off x="2080504" y="2724965"/>
              <a:ext cx="987241" cy="2503201"/>
            </a:xfrm>
            <a:prstGeom prst="rect">
              <a:avLst/>
            </a:prstGeom>
          </p:spPr>
        </p:pic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CCFF15CE-6BE4-4A63-BC6D-5B55DC8942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/>
            <a:stretch/>
          </p:blipFill>
          <p:spPr>
            <a:xfrm>
              <a:off x="1350972" y="2724965"/>
              <a:ext cx="729532" cy="2177939"/>
            </a:xfrm>
            <a:custGeom>
              <a:avLst/>
              <a:gdLst>
                <a:gd name="connsiteX0" fmla="*/ 0 w 729532"/>
                <a:gd name="connsiteY0" fmla="*/ 0 h 2177939"/>
                <a:gd name="connsiteX1" fmla="*/ 729532 w 729532"/>
                <a:gd name="connsiteY1" fmla="*/ 0 h 2177939"/>
                <a:gd name="connsiteX2" fmla="*/ 729532 w 729532"/>
                <a:gd name="connsiteY2" fmla="*/ 2073698 h 2177939"/>
                <a:gd name="connsiteX3" fmla="*/ 0 w 729532"/>
                <a:gd name="connsiteY3" fmla="*/ 2177939 h 2177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532" h="2177939">
                  <a:moveTo>
                    <a:pt x="0" y="0"/>
                  </a:moveTo>
                  <a:lnTo>
                    <a:pt x="729532" y="0"/>
                  </a:lnTo>
                  <a:lnTo>
                    <a:pt x="729532" y="2073698"/>
                  </a:lnTo>
                  <a:lnTo>
                    <a:pt x="0" y="2177939"/>
                  </a:lnTo>
                  <a:close/>
                </a:path>
              </a:pathLst>
            </a:custGeom>
          </p:spPr>
        </p:pic>
      </p:grpSp>
      <p:pic>
        <p:nvPicPr>
          <p:cNvPr id="84" name="图片 83" descr="花瓶里插着绿色的植物&#10;&#10;描述已自动生成">
            <a:extLst>
              <a:ext uri="{FF2B5EF4-FFF2-40B4-BE49-F238E27FC236}">
                <a16:creationId xmlns:a16="http://schemas.microsoft.com/office/drawing/2014/main" id="{13AAD973-C89C-4A3E-B1FC-EE26F416665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6688" y="2941401"/>
            <a:ext cx="1674140" cy="2968465"/>
          </a:xfrm>
          <a:prstGeom prst="rect">
            <a:avLst/>
          </a:prstGeom>
          <a:noFill/>
          <a:effectLst/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34C24A19-336D-4F8F-8541-A095F6F8B83B}"/>
              </a:ext>
            </a:extLst>
          </p:cNvPr>
          <p:cNvGrpSpPr/>
          <p:nvPr/>
        </p:nvGrpSpPr>
        <p:grpSpPr>
          <a:xfrm>
            <a:off x="1499248" y="3248133"/>
            <a:ext cx="8472467" cy="3151893"/>
            <a:chOff x="1483550" y="3164203"/>
            <a:chExt cx="8472467" cy="3151893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788A6677-8F14-4F58-81F8-38AE31781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560092" y="3164203"/>
              <a:ext cx="1395925" cy="278024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4D248BD4-A8C7-4414-8BA4-FC909AFD0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62024" y="3914153"/>
              <a:ext cx="6667952" cy="219572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7A5E27A7-50E2-4768-973C-577E25BC1B4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3550" y="4301239"/>
              <a:ext cx="2150552" cy="2014857"/>
            </a:xfrm>
            <a:prstGeom prst="rect">
              <a:avLst/>
            </a:prstGeom>
          </p:spPr>
        </p:pic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60B269D1-2578-42DA-9735-730E699000FE}"/>
              </a:ext>
            </a:extLst>
          </p:cNvPr>
          <p:cNvSpPr/>
          <p:nvPr/>
        </p:nvSpPr>
        <p:spPr>
          <a:xfrm>
            <a:off x="0" y="1012219"/>
            <a:ext cx="1221665" cy="4627861"/>
          </a:xfrm>
          <a:custGeom>
            <a:avLst/>
            <a:gdLst>
              <a:gd name="connsiteX0" fmla="*/ 0 w 1221665"/>
              <a:gd name="connsiteY0" fmla="*/ 0 h 5640081"/>
              <a:gd name="connsiteX1" fmla="*/ 1221665 w 1221665"/>
              <a:gd name="connsiteY1" fmla="*/ 0 h 5640081"/>
              <a:gd name="connsiteX2" fmla="*/ 1221665 w 1221665"/>
              <a:gd name="connsiteY2" fmla="*/ 5640081 h 5640081"/>
              <a:gd name="connsiteX3" fmla="*/ 0 w 1221665"/>
              <a:gd name="connsiteY3" fmla="*/ 5640081 h 5640081"/>
              <a:gd name="connsiteX4" fmla="*/ 0 w 1221665"/>
              <a:gd name="connsiteY4" fmla="*/ 0 h 5640081"/>
              <a:gd name="connsiteX0" fmla="*/ 0 w 1221665"/>
              <a:gd name="connsiteY0" fmla="*/ 0 h 5640081"/>
              <a:gd name="connsiteX1" fmla="*/ 0 w 1221665"/>
              <a:gd name="connsiteY1" fmla="*/ 1 h 5640081"/>
              <a:gd name="connsiteX2" fmla="*/ 1221665 w 1221665"/>
              <a:gd name="connsiteY2" fmla="*/ 0 h 5640081"/>
              <a:gd name="connsiteX3" fmla="*/ 1221665 w 1221665"/>
              <a:gd name="connsiteY3" fmla="*/ 5640081 h 5640081"/>
              <a:gd name="connsiteX4" fmla="*/ 0 w 1221665"/>
              <a:gd name="connsiteY4" fmla="*/ 5640081 h 5640081"/>
              <a:gd name="connsiteX5" fmla="*/ 0 w 1221665"/>
              <a:gd name="connsiteY5" fmla="*/ 0 h 5640081"/>
              <a:gd name="connsiteX0" fmla="*/ 0 w 1221665"/>
              <a:gd name="connsiteY0" fmla="*/ 0 h 5640081"/>
              <a:gd name="connsiteX1" fmla="*/ 1221665 w 1221665"/>
              <a:gd name="connsiteY1" fmla="*/ 0 h 5640081"/>
              <a:gd name="connsiteX2" fmla="*/ 1221665 w 1221665"/>
              <a:gd name="connsiteY2" fmla="*/ 5640081 h 5640081"/>
              <a:gd name="connsiteX3" fmla="*/ 0 w 1221665"/>
              <a:gd name="connsiteY3" fmla="*/ 5640081 h 5640081"/>
              <a:gd name="connsiteX4" fmla="*/ 0 w 1221665"/>
              <a:gd name="connsiteY4" fmla="*/ 0 h 564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665" h="5640081">
                <a:moveTo>
                  <a:pt x="0" y="0"/>
                </a:moveTo>
                <a:lnTo>
                  <a:pt x="1221665" y="0"/>
                </a:lnTo>
                <a:lnTo>
                  <a:pt x="1221665" y="5640081"/>
                </a:lnTo>
                <a:lnTo>
                  <a:pt x="0" y="564008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95000">
                <a:schemeClr val="accent1">
                  <a:lumMod val="60000"/>
                  <a:lumOff val="40000"/>
                </a:schemeClr>
              </a:gs>
              <a:gs pos="10000">
                <a:schemeClr val="accent1"/>
              </a:gs>
            </a:gsLst>
            <a:lin ang="2700000" scaled="1"/>
            <a:tileRect/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id="{5B781B8A-FF18-49D9-BC1A-0CB6A04A95D1}"/>
              </a:ext>
            </a:extLst>
          </p:cNvPr>
          <p:cNvGrpSpPr/>
          <p:nvPr/>
        </p:nvGrpSpPr>
        <p:grpSpPr>
          <a:xfrm>
            <a:off x="2" y="4639057"/>
            <a:ext cx="12191998" cy="2218944"/>
            <a:chOff x="0" y="3479292"/>
            <a:chExt cx="9157138" cy="1664208"/>
          </a:xfrm>
        </p:grpSpPr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5ED218EA-B49B-4B05-91F7-BBFE8C794A6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3479292"/>
              <a:ext cx="9157138" cy="1664208"/>
            </a:xfrm>
            <a:prstGeom prst="trapezoid">
              <a:avLst>
                <a:gd name="adj" fmla="val 0"/>
              </a:avLst>
            </a:prstGeom>
          </p:spPr>
        </p:pic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884FD482-44E7-499C-9148-B86A425A6959}"/>
                </a:ext>
              </a:extLst>
            </p:cNvPr>
            <p:cNvSpPr/>
            <p:nvPr/>
          </p:nvSpPr>
          <p:spPr>
            <a:xfrm>
              <a:off x="0" y="3482620"/>
              <a:ext cx="9157138" cy="1084634"/>
            </a:xfrm>
            <a:prstGeom prst="rect">
              <a:avLst/>
            </a:prstGeom>
            <a:gradFill>
              <a:gsLst>
                <a:gs pos="0">
                  <a:schemeClr val="bg1">
                    <a:alpha val="83000"/>
                  </a:schemeClr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pic>
        <p:nvPicPr>
          <p:cNvPr id="45" name="图片 44">
            <a:extLst>
              <a:ext uri="{FF2B5EF4-FFF2-40B4-BE49-F238E27FC236}">
                <a16:creationId xmlns:a16="http://schemas.microsoft.com/office/drawing/2014/main" id="{1342D180-E189-487B-B4B8-C0C49DF7F6C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28074" y="-17322"/>
            <a:ext cx="3881446" cy="5585262"/>
          </a:xfrm>
          <a:prstGeom prst="rect">
            <a:avLst/>
          </a:prstGeom>
        </p:spPr>
      </p:pic>
      <p:sp>
        <p:nvSpPr>
          <p:cNvPr id="29" name="矩形 42">
            <a:extLst>
              <a:ext uri="{FF2B5EF4-FFF2-40B4-BE49-F238E27FC236}">
                <a16:creationId xmlns:a16="http://schemas.microsoft.com/office/drawing/2014/main" id="{F235128C-914F-446E-85A5-F6CE5BBCEC0A}"/>
              </a:ext>
            </a:extLst>
          </p:cNvPr>
          <p:cNvSpPr/>
          <p:nvPr/>
        </p:nvSpPr>
        <p:spPr>
          <a:xfrm flipH="1">
            <a:off x="9666062" y="1"/>
            <a:ext cx="144672" cy="6115642"/>
          </a:xfrm>
          <a:custGeom>
            <a:avLst/>
            <a:gdLst>
              <a:gd name="connsiteX0" fmla="*/ 0 w 108504"/>
              <a:gd name="connsiteY0" fmla="*/ 0 h 4677120"/>
              <a:gd name="connsiteX1" fmla="*/ 108504 w 108504"/>
              <a:gd name="connsiteY1" fmla="*/ 0 h 4677120"/>
              <a:gd name="connsiteX2" fmla="*/ 108504 w 108504"/>
              <a:gd name="connsiteY2" fmla="*/ 4677120 h 4677120"/>
              <a:gd name="connsiteX3" fmla="*/ 0 w 108504"/>
              <a:gd name="connsiteY3" fmla="*/ 4677120 h 4677120"/>
              <a:gd name="connsiteX4" fmla="*/ 0 w 108504"/>
              <a:gd name="connsiteY4" fmla="*/ 0 h 4677120"/>
              <a:gd name="connsiteX0" fmla="*/ 0 w 108504"/>
              <a:gd name="connsiteY0" fmla="*/ 0 h 4677120"/>
              <a:gd name="connsiteX1" fmla="*/ 108504 w 108504"/>
              <a:gd name="connsiteY1" fmla="*/ 0 h 4677120"/>
              <a:gd name="connsiteX2" fmla="*/ 108504 w 108504"/>
              <a:gd name="connsiteY2" fmla="*/ 4677120 h 4677120"/>
              <a:gd name="connsiteX3" fmla="*/ 1675 w 108504"/>
              <a:gd name="connsiteY3" fmla="*/ 4595058 h 4677120"/>
              <a:gd name="connsiteX4" fmla="*/ 0 w 108504"/>
              <a:gd name="connsiteY4" fmla="*/ 0 h 4677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504" h="4677120">
                <a:moveTo>
                  <a:pt x="0" y="0"/>
                </a:moveTo>
                <a:lnTo>
                  <a:pt x="108504" y="0"/>
                </a:lnTo>
                <a:lnTo>
                  <a:pt x="108504" y="4677120"/>
                </a:lnTo>
                <a:lnTo>
                  <a:pt x="1675" y="4595058"/>
                </a:lnTo>
                <a:cubicBezTo>
                  <a:pt x="1117" y="3063372"/>
                  <a:pt x="558" y="1531686"/>
                  <a:pt x="0" y="0"/>
                </a:cubicBezTo>
                <a:close/>
              </a:path>
            </a:pathLst>
          </a:custGeom>
          <a:gradFill flip="none" rotWithShape="0">
            <a:gsLst>
              <a:gs pos="90000">
                <a:srgbClr val="B74231">
                  <a:lumMod val="89000"/>
                  <a:lumOff val="11000"/>
                </a:srgbClr>
              </a:gs>
              <a:gs pos="0">
                <a:srgbClr val="DD6D5B">
                  <a:lumMod val="70000"/>
                  <a:lumOff val="30000"/>
                </a:srgbClr>
              </a:gs>
            </a:gsLst>
            <a:lin ang="2700000" scaled="1"/>
            <a:tileRect/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85E0D272-E6E5-444C-A868-6DDB78717BF1}"/>
              </a:ext>
            </a:extLst>
          </p:cNvPr>
          <p:cNvSpPr/>
          <p:nvPr/>
        </p:nvSpPr>
        <p:spPr>
          <a:xfrm>
            <a:off x="2" y="0"/>
            <a:ext cx="9666060" cy="6115643"/>
          </a:xfrm>
          <a:prstGeom prst="rect">
            <a:avLst/>
          </a:prstGeom>
          <a:gradFill>
            <a:gsLst>
              <a:gs pos="90000">
                <a:srgbClr val="C76454"/>
              </a:gs>
              <a:gs pos="0">
                <a:srgbClr val="E6AB97"/>
              </a:gs>
            </a:gsLst>
            <a:path path="circle">
              <a:fillToRect r="100000" b="100000"/>
            </a:path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A0568B40-CF67-406C-A2CA-9FC15248FD2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8357" y="1506274"/>
            <a:ext cx="909353" cy="1514351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FA9C47CB-641D-4E2D-A6F4-2EB09BF205A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8357" y="3675300"/>
            <a:ext cx="909353" cy="1514351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DD2DDD01-A892-4F7A-94FA-FCB09E930E2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3538" y="1506274"/>
            <a:ext cx="909353" cy="1514351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B4857451-A976-4EFF-8F21-31B4890D609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3538" y="3675300"/>
            <a:ext cx="909353" cy="1514351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F9F7427F-5A30-41ED-B8D4-5872C2CD154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2759" y="1506274"/>
            <a:ext cx="909353" cy="1514351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B3B40417-3817-4C31-8769-795972C0FFE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2759" y="3675300"/>
            <a:ext cx="909353" cy="1514351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94004215-268A-4A32-A309-D3DEB0D919FB}"/>
              </a:ext>
            </a:extLst>
          </p:cNvPr>
          <p:cNvSpPr/>
          <p:nvPr/>
        </p:nvSpPr>
        <p:spPr>
          <a:xfrm>
            <a:off x="773575" y="2088407"/>
            <a:ext cx="2578917" cy="2757913"/>
          </a:xfrm>
          <a:prstGeom prst="roundRect">
            <a:avLst>
              <a:gd name="adj" fmla="val 6829"/>
            </a:avLst>
          </a:prstGeom>
          <a:solidFill>
            <a:schemeClr val="bg1"/>
          </a:solidFill>
          <a:ln w="60325">
            <a:solidFill>
              <a:srgbClr val="F8E6D2"/>
            </a:solidFill>
          </a:ln>
          <a:effectLst>
            <a:outerShdw blurRad="254000" dist="190500" dir="2700000" sx="96000" sy="96000" algn="tl" rotWithShape="0">
              <a:schemeClr val="accent1">
                <a:lumMod val="5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prstClr val="white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</a:endParaRPr>
          </a:p>
        </p:txBody>
      </p:sp>
      <p:sp>
        <p:nvSpPr>
          <p:cNvPr id="3" name="TextBox 45">
            <a:extLst>
              <a:ext uri="{FF2B5EF4-FFF2-40B4-BE49-F238E27FC236}">
                <a16:creationId xmlns:a16="http://schemas.microsoft.com/office/drawing/2014/main" id="{DB10BF02-0A5B-4E8B-A7E9-AF87C87C8CEF}"/>
              </a:ext>
            </a:extLst>
          </p:cNvPr>
          <p:cNvSpPr txBox="1"/>
          <p:nvPr/>
        </p:nvSpPr>
        <p:spPr>
          <a:xfrm>
            <a:off x="1103635" y="2612277"/>
            <a:ext cx="1918795" cy="387094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1pPr>
          </a:lstStyle>
          <a:p>
            <a:pPr algn="ctr" fontAlgn="auto">
              <a:lnSpc>
                <a:spcPct val="130000"/>
              </a:lnSpc>
              <a:spcAft>
                <a:spcPct val="0"/>
              </a:spcAft>
              <a:defRPr/>
            </a:pPr>
            <a:r>
              <a:rPr lang="zh-CN" altLang="en-US" sz="2133" dirty="0">
                <a:solidFill>
                  <a:schemeClr val="accent2"/>
                </a:solidFill>
                <a:latin typeface="+mj-ea"/>
                <a:ea typeface="+mj-ea"/>
              </a:rPr>
              <a:t>个性化专业设计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683D106-04C7-4BD7-B908-1491B60FDECE}"/>
              </a:ext>
            </a:extLst>
          </p:cNvPr>
          <p:cNvSpPr txBox="1"/>
          <p:nvPr/>
        </p:nvSpPr>
        <p:spPr>
          <a:xfrm>
            <a:off x="1125827" y="3342702"/>
            <a:ext cx="1687963" cy="253403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1pPr>
          </a:lstStyle>
          <a:p>
            <a:r>
              <a:rPr lang="zh-CN" altLang="en-US" sz="1467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严格执行按客户要求</a:t>
            </a:r>
            <a:endParaRPr lang="en-US" altLang="zh-CN" sz="1467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6">
            <a:extLst>
              <a:ext uri="{FF2B5EF4-FFF2-40B4-BE49-F238E27FC236}">
                <a16:creationId xmlns:a16="http://schemas.microsoft.com/office/drawing/2014/main" id="{549D307D-BD24-4815-856A-E6C8416E5966}"/>
              </a:ext>
            </a:extLst>
          </p:cNvPr>
          <p:cNvSpPr txBox="1"/>
          <p:nvPr/>
        </p:nvSpPr>
        <p:spPr>
          <a:xfrm>
            <a:off x="1125827" y="3780357"/>
            <a:ext cx="1875513" cy="253403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467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合理化的利用设计空间</a:t>
            </a:r>
            <a:endParaRPr lang="en-US" altLang="zh-CN" sz="1467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9CE5D1F8-87A5-44D4-8223-AC3FD1ADBC16}"/>
              </a:ext>
            </a:extLst>
          </p:cNvPr>
          <p:cNvSpPr/>
          <p:nvPr/>
        </p:nvSpPr>
        <p:spPr>
          <a:xfrm>
            <a:off x="3680172" y="2088407"/>
            <a:ext cx="2578916" cy="2757913"/>
          </a:xfrm>
          <a:prstGeom prst="roundRect">
            <a:avLst>
              <a:gd name="adj" fmla="val 6829"/>
            </a:avLst>
          </a:prstGeom>
          <a:solidFill>
            <a:schemeClr val="bg1"/>
          </a:solidFill>
          <a:ln w="60325">
            <a:solidFill>
              <a:srgbClr val="F8E6D2"/>
            </a:solidFill>
          </a:ln>
          <a:effectLst>
            <a:outerShdw blurRad="254000" dist="190500" dir="2700000" sx="96000" sy="96000" algn="tl" rotWithShape="0">
              <a:schemeClr val="accent1">
                <a:lumMod val="5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buFontTx/>
            </a:pPr>
            <a:endParaRPr lang="zh-CN" altLang="en-US" sz="3200" dirty="0">
              <a:solidFill>
                <a:prstClr val="white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</a:endParaRPr>
          </a:p>
        </p:txBody>
      </p:sp>
      <p:sp>
        <p:nvSpPr>
          <p:cNvPr id="2" name="TextBox 44">
            <a:extLst>
              <a:ext uri="{FF2B5EF4-FFF2-40B4-BE49-F238E27FC236}">
                <a16:creationId xmlns:a16="http://schemas.microsoft.com/office/drawing/2014/main" id="{BF8B332F-FA09-43BD-9453-4BC223A7EC17}"/>
              </a:ext>
            </a:extLst>
          </p:cNvPr>
          <p:cNvSpPr txBox="1"/>
          <p:nvPr/>
        </p:nvSpPr>
        <p:spPr>
          <a:xfrm>
            <a:off x="4284347" y="2612277"/>
            <a:ext cx="1370568" cy="387094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defRPr sz="1600" b="1">
                <a:solidFill>
                  <a:srgbClr val="F8E6D2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defRPr>
            </a:lvl1pPr>
          </a:lstStyle>
          <a:p>
            <a:r>
              <a:rPr lang="zh-CN" altLang="en-US" sz="2133" b="0" dirty="0">
                <a:solidFill>
                  <a:schemeClr val="accent2"/>
                </a:solidFill>
                <a:latin typeface="+mj-ea"/>
                <a:ea typeface="+mj-ea"/>
              </a:rPr>
              <a:t>优质化</a:t>
            </a:r>
            <a:r>
              <a:rPr lang="zh-CN" altLang="en-US" sz="2133" b="0" dirty="0">
                <a:solidFill>
                  <a:schemeClr val="accent2"/>
                </a:solidFill>
                <a:latin typeface="+mj-ea"/>
                <a:ea typeface="+mj-ea"/>
                <a:sym typeface="+mn-ea"/>
              </a:rPr>
              <a:t>服务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3CCB551-267B-47D9-9141-2EB815363C01}"/>
              </a:ext>
            </a:extLst>
          </p:cNvPr>
          <p:cNvSpPr txBox="1"/>
          <p:nvPr/>
        </p:nvSpPr>
        <p:spPr>
          <a:xfrm>
            <a:off x="3923731" y="3342702"/>
            <a:ext cx="2063065" cy="253403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>
            <a:defPPr>
              <a:defRPr lang="zh-CN"/>
            </a:defPPr>
            <a:lvl1pPr marL="72000" indent="-72000">
              <a:lnSpc>
                <a:spcPct val="120000"/>
              </a:lnSpc>
              <a:spcAft>
                <a:spcPts val="600"/>
              </a:spcAft>
              <a:buChar char="•"/>
              <a:defRPr sz="11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marL="0" indent="0">
              <a:buNone/>
            </a:pPr>
            <a:r>
              <a:rPr lang="zh-CN" altLang="en-US" sz="1467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电话访问客户，并做记录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80EE95D-724C-4027-8185-F20DC5F45E66}"/>
              </a:ext>
            </a:extLst>
          </p:cNvPr>
          <p:cNvSpPr txBox="1"/>
          <p:nvPr/>
        </p:nvSpPr>
        <p:spPr>
          <a:xfrm>
            <a:off x="4029757" y="3623953"/>
            <a:ext cx="1788631" cy="328423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1pPr>
          </a:lstStyle>
          <a:p>
            <a:pPr marL="143992" indent="-95995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  <a:alpha val="75000"/>
                  </a:schemeClr>
                </a:solidFill>
              </a:rPr>
              <a:t>小问题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  <a:alpha val="75000"/>
                  </a:schemeClr>
                </a:solidFill>
              </a:rPr>
              <a:t>12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  <a:alpha val="75000"/>
                  </a:schemeClr>
                </a:solidFill>
              </a:rPr>
              <a:t>小时内解决</a:t>
            </a:r>
            <a:endParaRPr lang="en-US" altLang="zh-CN" sz="1067" dirty="0">
              <a:solidFill>
                <a:schemeClr val="tx1">
                  <a:lumMod val="75000"/>
                  <a:lumOff val="25000"/>
                  <a:alpha val="75000"/>
                </a:schemeClr>
              </a:solidFill>
            </a:endParaRPr>
          </a:p>
          <a:p>
            <a:pPr marL="143992" indent="-95995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  <a:alpha val="75000"/>
                  </a:schemeClr>
                </a:solidFill>
              </a:rPr>
              <a:t>大问题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  <a:alpha val="75000"/>
                  </a:schemeClr>
                </a:solidFill>
              </a:rPr>
              <a:t>24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  <a:alpha val="75000"/>
                  </a:schemeClr>
                </a:solidFill>
              </a:rPr>
              <a:t>小时内解决或答复</a:t>
            </a:r>
          </a:p>
        </p:txBody>
      </p:sp>
      <p:sp>
        <p:nvSpPr>
          <p:cNvPr id="15" name="文本框 13">
            <a:extLst>
              <a:ext uri="{FF2B5EF4-FFF2-40B4-BE49-F238E27FC236}">
                <a16:creationId xmlns:a16="http://schemas.microsoft.com/office/drawing/2014/main" id="{8464C8FA-21F8-4109-B775-78961CC26633}"/>
              </a:ext>
            </a:extLst>
          </p:cNvPr>
          <p:cNvSpPr txBox="1"/>
          <p:nvPr/>
        </p:nvSpPr>
        <p:spPr>
          <a:xfrm>
            <a:off x="3923731" y="4104909"/>
            <a:ext cx="1875513" cy="253403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>
            <a:defPPr>
              <a:defRPr lang="zh-CN"/>
            </a:defPPr>
            <a:lvl1pPr marL="72000" indent="-72000">
              <a:lnSpc>
                <a:spcPct val="120000"/>
              </a:lnSpc>
              <a:spcAft>
                <a:spcPts val="600"/>
              </a:spcAft>
              <a:buChar char="•"/>
              <a:defRPr sz="1100">
                <a:solidFill>
                  <a:schemeClr val="bg1"/>
                </a:solidFill>
                <a:latin typeface="+mn-ea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67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保修期内多次电话回访</a:t>
            </a: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A5909CDA-381B-4D6E-AEE4-4E8E8F381350}"/>
              </a:ext>
            </a:extLst>
          </p:cNvPr>
          <p:cNvSpPr/>
          <p:nvPr/>
        </p:nvSpPr>
        <p:spPr>
          <a:xfrm>
            <a:off x="6586768" y="2088407"/>
            <a:ext cx="2578914" cy="2757913"/>
          </a:xfrm>
          <a:prstGeom prst="roundRect">
            <a:avLst>
              <a:gd name="adj" fmla="val 6829"/>
            </a:avLst>
          </a:prstGeom>
          <a:solidFill>
            <a:schemeClr val="bg1"/>
          </a:solidFill>
          <a:ln w="60325">
            <a:solidFill>
              <a:srgbClr val="F8E6D2"/>
            </a:solidFill>
          </a:ln>
          <a:effectLst>
            <a:outerShdw blurRad="254000" dist="190500" dir="2700000" sx="96000" sy="96000" algn="tl" rotWithShape="0">
              <a:schemeClr val="accent1">
                <a:lumMod val="5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buFontTx/>
            </a:pPr>
            <a:endParaRPr lang="zh-CN" altLang="en-US" sz="3200" dirty="0">
              <a:solidFill>
                <a:prstClr val="white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</a:endParaRPr>
          </a:p>
        </p:txBody>
      </p:sp>
      <p:sp>
        <p:nvSpPr>
          <p:cNvPr id="4" name="TextBox 47">
            <a:extLst>
              <a:ext uri="{FF2B5EF4-FFF2-40B4-BE49-F238E27FC236}">
                <a16:creationId xmlns:a16="http://schemas.microsoft.com/office/drawing/2014/main" id="{96721246-06A2-4C4D-A339-DFC42B1D0225}"/>
              </a:ext>
            </a:extLst>
          </p:cNvPr>
          <p:cNvSpPr txBox="1"/>
          <p:nvPr/>
        </p:nvSpPr>
        <p:spPr>
          <a:xfrm>
            <a:off x="7053884" y="2612277"/>
            <a:ext cx="1644681" cy="387094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defRPr sz="1600" b="1">
                <a:solidFill>
                  <a:srgbClr val="F8E6D2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defRPr>
            </a:lvl1pPr>
          </a:lstStyle>
          <a:p>
            <a:r>
              <a:rPr lang="zh-CN" altLang="en-US" sz="2133" b="0" dirty="0">
                <a:solidFill>
                  <a:schemeClr val="accent2"/>
                </a:solidFill>
                <a:latin typeface="+mj-ea"/>
                <a:ea typeface="+mj-ea"/>
                <a:sym typeface="+mn-ea"/>
              </a:rPr>
              <a:t>高标准化</a:t>
            </a:r>
            <a:r>
              <a:rPr lang="zh-CN" altLang="en-US" sz="2133" b="0" dirty="0">
                <a:solidFill>
                  <a:schemeClr val="accent2"/>
                </a:solidFill>
                <a:latin typeface="+mj-ea"/>
                <a:ea typeface="+mj-ea"/>
              </a:rPr>
              <a:t>技术</a:t>
            </a:r>
          </a:p>
        </p:txBody>
      </p:sp>
      <p:sp>
        <p:nvSpPr>
          <p:cNvPr id="17" name="文本框 9">
            <a:extLst>
              <a:ext uri="{FF2B5EF4-FFF2-40B4-BE49-F238E27FC236}">
                <a16:creationId xmlns:a16="http://schemas.microsoft.com/office/drawing/2014/main" id="{503AC1DD-5F68-4FC9-888F-93124FDB9452}"/>
              </a:ext>
            </a:extLst>
          </p:cNvPr>
          <p:cNvSpPr txBox="1"/>
          <p:nvPr/>
        </p:nvSpPr>
        <p:spPr>
          <a:xfrm>
            <a:off x="6889680" y="4006003"/>
            <a:ext cx="1687963" cy="253403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>
            <a:defPPr>
              <a:defRPr lang="zh-CN"/>
            </a:defPPr>
            <a:lvl1pPr marL="72000" indent="-72000">
              <a:lnSpc>
                <a:spcPct val="120000"/>
              </a:lnSpc>
              <a:spcAft>
                <a:spcPts val="600"/>
              </a:spcAft>
              <a:buChar char="•"/>
              <a:defRPr sz="1100">
                <a:solidFill>
                  <a:schemeClr val="bg1"/>
                </a:solidFill>
                <a:latin typeface="+mn-ea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67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强大的施工管理队伍</a:t>
            </a:r>
          </a:p>
        </p:txBody>
      </p:sp>
      <p:sp>
        <p:nvSpPr>
          <p:cNvPr id="18" name="文本框 9">
            <a:extLst>
              <a:ext uri="{FF2B5EF4-FFF2-40B4-BE49-F238E27FC236}">
                <a16:creationId xmlns:a16="http://schemas.microsoft.com/office/drawing/2014/main" id="{503AC1DD-5F68-4FC9-888F-93124FDB9452}"/>
              </a:ext>
            </a:extLst>
          </p:cNvPr>
          <p:cNvSpPr txBox="1"/>
          <p:nvPr/>
        </p:nvSpPr>
        <p:spPr>
          <a:xfrm>
            <a:off x="6995706" y="4305521"/>
            <a:ext cx="1880857" cy="328423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zh-CN"/>
            </a:defPPr>
            <a:lvl1pPr>
              <a:spcAft>
                <a:spcPts val="0"/>
              </a:spcAft>
              <a:defRPr sz="1000">
                <a:solidFill>
                  <a:schemeClr val="tx2"/>
                </a:solidFill>
                <a:latin typeface="+mn-ea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143992" indent="-95995">
              <a:buFont typeface="Arial" panose="020B0604020202020204" pitchFamily="34" charset="0"/>
              <a:buChar char="•"/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  <a:alpha val="75000"/>
                  </a:schemeClr>
                </a:solidFill>
              </a:rPr>
              <a:t>非常熟悉施工准备、施工工艺流程、质量检查标准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7BB1F0C-D3DB-4760-A8DD-E915A719F94A}"/>
              </a:ext>
            </a:extLst>
          </p:cNvPr>
          <p:cNvSpPr txBox="1"/>
          <p:nvPr/>
        </p:nvSpPr>
        <p:spPr>
          <a:xfrm>
            <a:off x="6889680" y="3342702"/>
            <a:ext cx="1875512" cy="253403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>
            <a:defPPr>
              <a:defRPr lang="zh-CN"/>
            </a:defPPr>
            <a:lvl1pPr marL="72000" indent="-72000">
              <a:lnSpc>
                <a:spcPct val="120000"/>
              </a:lnSpc>
              <a:spcAft>
                <a:spcPts val="600"/>
              </a:spcAft>
              <a:buChar char="•"/>
              <a:defRPr sz="11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marL="0" indent="0">
              <a:buNone/>
            </a:pPr>
            <a:r>
              <a:rPr lang="zh-CN" altLang="en-US" sz="1467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十年以上工龄的老师傅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7560FF3-10D1-4E78-A4AA-202C55150A76}"/>
              </a:ext>
            </a:extLst>
          </p:cNvPr>
          <p:cNvSpPr txBox="1"/>
          <p:nvPr/>
        </p:nvSpPr>
        <p:spPr>
          <a:xfrm>
            <a:off x="6995706" y="3630611"/>
            <a:ext cx="1780616" cy="164212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>
            <a:defPPr>
              <a:defRPr lang="zh-CN"/>
            </a:defPPr>
            <a:lvl1pPr>
              <a:spcAft>
                <a:spcPts val="0"/>
              </a:spcAft>
              <a:defRPr sz="1000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marL="143992" indent="-95995">
              <a:buFont typeface="Arial" panose="020B0604020202020204" pitchFamily="34" charset="0"/>
              <a:buChar char="•"/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  <a:alpha val="75000"/>
                  </a:schemeClr>
                </a:solidFill>
              </a:rPr>
              <a:t>非常熟悉装修施工操作工艺</a:t>
            </a: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DBF4136F-B93F-4119-89BB-7CA54CA77359}"/>
              </a:ext>
            </a:extLst>
          </p:cNvPr>
          <p:cNvGrpSpPr/>
          <p:nvPr/>
        </p:nvGrpSpPr>
        <p:grpSpPr>
          <a:xfrm>
            <a:off x="9910272" y="545247"/>
            <a:ext cx="1536661" cy="434800"/>
            <a:chOff x="1715067" y="1212794"/>
            <a:chExt cx="8883160" cy="2628498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E9B6290A-09F5-447A-A596-F80A4C8C8F6F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DF12A55-F243-4099-95A6-6757C127C165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3200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53C35A1-A233-4711-B6C1-911DAAE40F0E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3200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9D48C96C-C976-41BF-B98D-A025E7F4F9A7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3200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93387B3D-8CFD-49A5-A169-F1B8109BE0C2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3200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ECE266E6-795A-48CE-B6DE-D98DA3111DE2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57020AB9-851E-4869-9AEB-6678697A099A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3200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D24D7D24-232E-4253-B955-9285678C7A6B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7F6DDAB1-CF22-4545-87E2-764630B2E5E4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8" y="1572339"/>
              <a:ext cx="6254879" cy="1540024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2800" dirty="0"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74" name="TextBox 76">
              <a:extLst>
                <a:ext uri="{FF2B5EF4-FFF2-40B4-BE49-F238E27FC236}">
                  <a16:creationId xmlns:a16="http://schemas.microsoft.com/office/drawing/2014/main" id="{504DAE0A-6422-42A8-8A0E-3DA6061253D4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3200" dirty="0">
                <a:latin typeface="HarmonyOS Sans SC Medium" panose="00000600000000000000" pitchFamily="2" charset="-122"/>
                <a:cs typeface="Poppins SemiBold" panose="00000700000000000000" pitchFamily="50" charset="0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380D803-AA39-4B13-BE70-C2BA9FB75AA5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200"/>
            </a:p>
          </p:txBody>
        </p: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B681450C-7B9A-4961-AD48-713D9D387DF2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7B837E72-C366-4DEC-B230-55CBF05C6CEE}"/>
              </a:ext>
            </a:extLst>
          </p:cNvPr>
          <p:cNvGrpSpPr/>
          <p:nvPr/>
        </p:nvGrpSpPr>
        <p:grpSpPr>
          <a:xfrm>
            <a:off x="714375" y="496443"/>
            <a:ext cx="2629246" cy="698621"/>
            <a:chOff x="714375" y="412750"/>
            <a:chExt cx="2629246" cy="698621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F3B36455-5812-44D7-9CF1-FAC377502B59}"/>
                </a:ext>
              </a:extLst>
            </p:cNvPr>
            <p:cNvSpPr txBox="1"/>
            <p:nvPr/>
          </p:nvSpPr>
          <p:spPr>
            <a:xfrm>
              <a:off x="714375" y="412750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核心竞争力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8FC19678-64FE-4CF4-AA62-F63A3316D6EF}"/>
                </a:ext>
              </a:extLst>
            </p:cNvPr>
            <p:cNvSpPr txBox="1"/>
            <p:nvPr/>
          </p:nvSpPr>
          <p:spPr>
            <a:xfrm>
              <a:off x="714375" y="711261"/>
              <a:ext cx="26292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Pristina" panose="03060402040406080204" pitchFamily="66" charset="0"/>
                  <a:ea typeface="HarmonyOS Sans SC Medium" panose="00000600000000000000" pitchFamily="2" charset="-122"/>
                  <a:cs typeface="+mn-cs"/>
                </a:rPr>
                <a:t>Core Competitiveness</a:t>
              </a:r>
            </a:p>
          </p:txBody>
        </p:sp>
      </p:grpSp>
      <p:sp>
        <p:nvSpPr>
          <p:cNvPr id="6" name="梯形 5">
            <a:extLst>
              <a:ext uri="{FF2B5EF4-FFF2-40B4-BE49-F238E27FC236}">
                <a16:creationId xmlns:a16="http://schemas.microsoft.com/office/drawing/2014/main" id="{58C6C434-2E19-4815-B7D1-0D44072C10A6}"/>
              </a:ext>
            </a:extLst>
          </p:cNvPr>
          <p:cNvSpPr/>
          <p:nvPr/>
        </p:nvSpPr>
        <p:spPr>
          <a:xfrm rot="10800000">
            <a:off x="-1663700" y="6115642"/>
            <a:ext cx="11329762" cy="742358"/>
          </a:xfrm>
          <a:prstGeom prst="trapezoid">
            <a:avLst>
              <a:gd name="adj" fmla="val 137911"/>
            </a:avLst>
          </a:prstGeom>
          <a:gradFill flip="none" rotWithShape="0">
            <a:gsLst>
              <a:gs pos="90000">
                <a:schemeClr val="tx1">
                  <a:alpha val="0"/>
                </a:schemeClr>
              </a:gs>
              <a:gs pos="0">
                <a:schemeClr val="tx1">
                  <a:alpha val="1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 descr="图片包含 鸟, 线, 刀, 群&#10;&#10;描述已自动生成">
            <a:extLst>
              <a:ext uri="{FF2B5EF4-FFF2-40B4-BE49-F238E27FC236}">
                <a16:creationId xmlns:a16="http://schemas.microsoft.com/office/drawing/2014/main" id="{02A89D34-DF43-4B4B-8A25-EA0FCE23263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1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326" r="5326"/>
          <a:stretch>
            <a:fillRect/>
          </a:stretch>
        </p:blipFill>
        <p:spPr>
          <a:xfrm flipH="1">
            <a:off x="-2" y="0"/>
            <a:ext cx="9664154" cy="6089673"/>
          </a:xfrm>
          <a:custGeom>
            <a:avLst/>
            <a:gdLst>
              <a:gd name="connsiteX0" fmla="*/ 7524750 w 7524750"/>
              <a:gd name="connsiteY0" fmla="*/ 0 h 5772150"/>
              <a:gd name="connsiteX1" fmla="*/ 0 w 7524750"/>
              <a:gd name="connsiteY1" fmla="*/ 0 h 5772150"/>
              <a:gd name="connsiteX2" fmla="*/ 0 w 7524750"/>
              <a:gd name="connsiteY2" fmla="*/ 5772150 h 5772150"/>
              <a:gd name="connsiteX3" fmla="*/ 7524750 w 7524750"/>
              <a:gd name="connsiteY3" fmla="*/ 5772150 h 577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24750" h="5772150">
                <a:moveTo>
                  <a:pt x="7524750" y="0"/>
                </a:moveTo>
                <a:lnTo>
                  <a:pt x="0" y="0"/>
                </a:lnTo>
                <a:lnTo>
                  <a:pt x="0" y="5772150"/>
                </a:lnTo>
                <a:lnTo>
                  <a:pt x="7524750" y="57721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5556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8" name="组合 477">
            <a:extLst>
              <a:ext uri="{FF2B5EF4-FFF2-40B4-BE49-F238E27FC236}">
                <a16:creationId xmlns:a16="http://schemas.microsoft.com/office/drawing/2014/main" id="{8408F327-81CC-4140-8339-8F297FFC3C29}"/>
              </a:ext>
            </a:extLst>
          </p:cNvPr>
          <p:cNvGrpSpPr/>
          <p:nvPr/>
        </p:nvGrpSpPr>
        <p:grpSpPr>
          <a:xfrm>
            <a:off x="2" y="4639057"/>
            <a:ext cx="12191998" cy="2218944"/>
            <a:chOff x="0" y="3479292"/>
            <a:chExt cx="9157138" cy="1664208"/>
          </a:xfrm>
        </p:grpSpPr>
        <p:pic>
          <p:nvPicPr>
            <p:cNvPr id="479" name="图片 478">
              <a:extLst>
                <a:ext uri="{FF2B5EF4-FFF2-40B4-BE49-F238E27FC236}">
                  <a16:creationId xmlns:a16="http://schemas.microsoft.com/office/drawing/2014/main" id="{E785E5C4-5359-4D68-9ACC-0EEAC7D1B63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3479292"/>
              <a:ext cx="9157138" cy="1664208"/>
            </a:xfrm>
            <a:prstGeom prst="trapezoid">
              <a:avLst>
                <a:gd name="adj" fmla="val 0"/>
              </a:avLst>
            </a:prstGeom>
          </p:spPr>
        </p:pic>
        <p:sp>
          <p:nvSpPr>
            <p:cNvPr id="480" name="矩形 479">
              <a:extLst>
                <a:ext uri="{FF2B5EF4-FFF2-40B4-BE49-F238E27FC236}">
                  <a16:creationId xmlns:a16="http://schemas.microsoft.com/office/drawing/2014/main" id="{4B87C723-F5A8-4841-A690-DF1EB125ABD6}"/>
                </a:ext>
              </a:extLst>
            </p:cNvPr>
            <p:cNvSpPr/>
            <p:nvPr/>
          </p:nvSpPr>
          <p:spPr>
            <a:xfrm>
              <a:off x="0" y="3482620"/>
              <a:ext cx="9157138" cy="1084634"/>
            </a:xfrm>
            <a:prstGeom prst="rect">
              <a:avLst/>
            </a:prstGeom>
            <a:gradFill>
              <a:gsLst>
                <a:gs pos="0">
                  <a:schemeClr val="bg1">
                    <a:alpha val="83000"/>
                  </a:schemeClr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sp>
        <p:nvSpPr>
          <p:cNvPr id="58" name="矩形 57">
            <a:extLst>
              <a:ext uri="{FF2B5EF4-FFF2-40B4-BE49-F238E27FC236}">
                <a16:creationId xmlns:a16="http://schemas.microsoft.com/office/drawing/2014/main" id="{31CBBABB-8AB8-4469-97C8-ACA7D4820477}"/>
              </a:ext>
            </a:extLst>
          </p:cNvPr>
          <p:cNvSpPr/>
          <p:nvPr/>
        </p:nvSpPr>
        <p:spPr>
          <a:xfrm>
            <a:off x="6471306" y="-25972"/>
            <a:ext cx="5720692" cy="5833080"/>
          </a:xfrm>
          <a:prstGeom prst="rect">
            <a:avLst/>
          </a:prstGeom>
          <a:gradFill>
            <a:gsLst>
              <a:gs pos="90000">
                <a:srgbClr val="C76454"/>
              </a:gs>
              <a:gs pos="0">
                <a:srgbClr val="E6AB97"/>
              </a:gs>
            </a:gsLst>
            <a:path path="circle">
              <a:fillToRect r="100000" b="100000"/>
            </a:path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8640BB81-D4F6-4C7D-B47D-B09E1FAE8CD6}"/>
              </a:ext>
            </a:extLst>
          </p:cNvPr>
          <p:cNvSpPr/>
          <p:nvPr/>
        </p:nvSpPr>
        <p:spPr>
          <a:xfrm>
            <a:off x="6281274" y="-25972"/>
            <a:ext cx="190032" cy="5833080"/>
          </a:xfrm>
          <a:custGeom>
            <a:avLst/>
            <a:gdLst>
              <a:gd name="connsiteX0" fmla="*/ 0 w 260352"/>
              <a:gd name="connsiteY0" fmla="*/ 0 h 6115644"/>
              <a:gd name="connsiteX1" fmla="*/ 260352 w 260352"/>
              <a:gd name="connsiteY1" fmla="*/ 0 h 6115644"/>
              <a:gd name="connsiteX2" fmla="*/ 260352 w 260352"/>
              <a:gd name="connsiteY2" fmla="*/ 6115644 h 6115644"/>
              <a:gd name="connsiteX3" fmla="*/ 0 w 260352"/>
              <a:gd name="connsiteY3" fmla="*/ 5853429 h 6115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352" h="6115644">
                <a:moveTo>
                  <a:pt x="0" y="0"/>
                </a:moveTo>
                <a:lnTo>
                  <a:pt x="260352" y="0"/>
                </a:lnTo>
                <a:lnTo>
                  <a:pt x="260352" y="6115644"/>
                </a:lnTo>
                <a:lnTo>
                  <a:pt x="0" y="5853429"/>
                </a:lnTo>
                <a:close/>
              </a:path>
            </a:pathLst>
          </a:custGeom>
          <a:gradFill flip="none" rotWithShape="0">
            <a:gsLst>
              <a:gs pos="90000">
                <a:srgbClr val="B74231">
                  <a:lumMod val="89000"/>
                  <a:lumOff val="11000"/>
                </a:srgbClr>
              </a:gs>
              <a:gs pos="0">
                <a:srgbClr val="DD6D5B">
                  <a:lumMod val="70000"/>
                  <a:lumOff val="30000"/>
                </a:srgbClr>
              </a:gs>
            </a:gsLst>
            <a:lin ang="2700000" scaled="1"/>
            <a:tileRect/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77" name="梯形 76">
            <a:extLst>
              <a:ext uri="{FF2B5EF4-FFF2-40B4-BE49-F238E27FC236}">
                <a16:creationId xmlns:a16="http://schemas.microsoft.com/office/drawing/2014/main" id="{BFEBEFC1-C2F4-47FD-997E-90243421F737}"/>
              </a:ext>
            </a:extLst>
          </p:cNvPr>
          <p:cNvSpPr/>
          <p:nvPr/>
        </p:nvSpPr>
        <p:spPr>
          <a:xfrm rot="10800000">
            <a:off x="6471304" y="5807111"/>
            <a:ext cx="7153255" cy="705065"/>
          </a:xfrm>
          <a:prstGeom prst="trapezoid">
            <a:avLst>
              <a:gd name="adj" fmla="val 137911"/>
            </a:avLst>
          </a:prstGeom>
          <a:gradFill flip="none" rotWithShape="0">
            <a:gsLst>
              <a:gs pos="90000">
                <a:schemeClr val="tx1">
                  <a:alpha val="0"/>
                </a:schemeClr>
              </a:gs>
              <a:gs pos="0">
                <a:schemeClr val="tx1">
                  <a:alpha val="1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>
            <a:extLst>
              <a:ext uri="{FF2B5EF4-FFF2-40B4-BE49-F238E27FC236}">
                <a16:creationId xmlns:a16="http://schemas.microsoft.com/office/drawing/2014/main" id="{B589EDFF-85F6-4AEE-8247-F1EDECBABA7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-28609"/>
            <a:ext cx="6302934" cy="5567940"/>
          </a:xfrm>
          <a:prstGeom prst="rect">
            <a:avLst/>
          </a:prstGeom>
          <a:effectLst>
            <a:softEdge rad="0"/>
          </a:effectLst>
        </p:spPr>
      </p:pic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AE247DF3-65AF-42D7-910E-AFCB35B651FF}"/>
              </a:ext>
            </a:extLst>
          </p:cNvPr>
          <p:cNvSpPr/>
          <p:nvPr/>
        </p:nvSpPr>
        <p:spPr>
          <a:xfrm>
            <a:off x="973256" y="1291581"/>
            <a:ext cx="4932676" cy="4515527"/>
          </a:xfrm>
          <a:prstGeom prst="roundRect">
            <a:avLst>
              <a:gd name="adj" fmla="val 2932"/>
            </a:avLst>
          </a:prstGeom>
          <a:solidFill>
            <a:schemeClr val="bg1">
              <a:alpha val="88000"/>
            </a:schemeClr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9531D8A3-1FA5-436A-BAC6-3D7998C550FF}"/>
              </a:ext>
            </a:extLst>
          </p:cNvPr>
          <p:cNvGrpSpPr/>
          <p:nvPr/>
        </p:nvGrpSpPr>
        <p:grpSpPr>
          <a:xfrm>
            <a:off x="714375" y="496443"/>
            <a:ext cx="2012089" cy="698621"/>
            <a:chOff x="714375" y="412750"/>
            <a:chExt cx="2012089" cy="698621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475001D-DBCA-444E-86B9-355ED7719A72}"/>
                </a:ext>
              </a:extLst>
            </p:cNvPr>
            <p:cNvSpPr txBox="1"/>
            <p:nvPr/>
          </p:nvSpPr>
          <p:spPr>
            <a:xfrm>
              <a:off x="714375" y="41275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dirty="0">
                  <a:solidFill>
                    <a:schemeClr val="accent2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商业模式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53DD3A68-D625-442B-B263-41A4A6B4A0E2}"/>
                </a:ext>
              </a:extLst>
            </p:cNvPr>
            <p:cNvSpPr txBox="1"/>
            <p:nvPr/>
          </p:nvSpPr>
          <p:spPr>
            <a:xfrm>
              <a:off x="714375" y="711261"/>
              <a:ext cx="20120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Pristina" panose="03060402040406080204" pitchFamily="66" charset="0"/>
                  <a:ea typeface="HarmonyOS Sans SC Medium" panose="00000600000000000000" pitchFamily="2" charset="-122"/>
                  <a:cs typeface="+mn-cs"/>
                </a:rPr>
                <a:t>Business </a:t>
              </a:r>
              <a:r>
                <a:rPr lang="en-US" altLang="zh-CN" sz="2000" spc="300" dirty="0">
                  <a:solidFill>
                    <a:schemeClr val="accent3"/>
                  </a:solidFill>
                  <a:latin typeface="Pristina" panose="03060402040406080204" pitchFamily="66" charset="0"/>
                  <a:ea typeface="HarmonyOS Sans SC Medium" panose="00000600000000000000" pitchFamily="2" charset="-122"/>
                </a:rPr>
                <a:t>Model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25018CDB-D21E-4BC4-A92A-4F126DF13B47}"/>
              </a:ext>
            </a:extLst>
          </p:cNvPr>
          <p:cNvGrpSpPr/>
          <p:nvPr/>
        </p:nvGrpSpPr>
        <p:grpSpPr>
          <a:xfrm>
            <a:off x="9910272" y="545247"/>
            <a:ext cx="1536661" cy="434800"/>
            <a:chOff x="1715067" y="1212794"/>
            <a:chExt cx="8883160" cy="2628498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A7DF751F-A09C-4A13-90CD-D94EBF316F8E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2CC7E47F-FCD4-46C2-A2EF-D2F88FD665CC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3200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7595818C-ECDE-45F2-9B60-97BD7BC8F3A3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3200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CD452166-3E6A-455A-9E62-5664AD164A80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3200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3D5339BD-A7F9-43DA-968C-504F8B85E50F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3200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D9AF0E07-F9DA-4863-995D-7A85B5937D3A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35451ECF-B4D0-43F6-8DDD-741B43CE4D59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3200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56731373-2E39-4FD2-ADBA-69B5353F2F74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  <p:sp>
          <p:nvSpPr>
            <p:cNvPr id="65" name="TextBox 72">
              <a:extLst>
                <a:ext uri="{FF2B5EF4-FFF2-40B4-BE49-F238E27FC236}">
                  <a16:creationId xmlns:a16="http://schemas.microsoft.com/office/drawing/2014/main" id="{9321E91D-531C-4EC2-B96B-2846459C0A7E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8" y="1572339"/>
              <a:ext cx="6254879" cy="1540024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2800" dirty="0"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66" name="TextBox 76">
              <a:extLst>
                <a:ext uri="{FF2B5EF4-FFF2-40B4-BE49-F238E27FC236}">
                  <a16:creationId xmlns:a16="http://schemas.microsoft.com/office/drawing/2014/main" id="{B42E54C6-35D5-4E2B-9504-8F9766B37624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alpha val="29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3200" dirty="0">
                <a:latin typeface="HarmonyOS Sans SC Medium" panose="00000600000000000000" pitchFamily="2" charset="-122"/>
                <a:cs typeface="Poppins SemiBold" panose="00000700000000000000" pitchFamily="50" charset="0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C31A5EF-80B7-44A1-A60E-58527831A876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200"/>
            </a:p>
          </p:txBody>
        </p: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AEE92EB3-6381-4296-A5F9-52C9172D1D93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9BE5641-ACF5-4040-A546-6FBD6E8CD3F3}"/>
              </a:ext>
            </a:extLst>
          </p:cNvPr>
          <p:cNvGrpSpPr/>
          <p:nvPr/>
        </p:nvGrpSpPr>
        <p:grpSpPr>
          <a:xfrm>
            <a:off x="7062897" y="1738419"/>
            <a:ext cx="4167742" cy="3603951"/>
            <a:chOff x="7062897" y="1716648"/>
            <a:chExt cx="4167742" cy="3603951"/>
          </a:xfrm>
        </p:grpSpPr>
        <p:sp>
          <p:nvSpPr>
            <p:cNvPr id="40" name="弧形 39">
              <a:extLst>
                <a:ext uri="{FF2B5EF4-FFF2-40B4-BE49-F238E27FC236}">
                  <a16:creationId xmlns:a16="http://schemas.microsoft.com/office/drawing/2014/main" id="{ADC7297E-3A13-4E8B-96E4-BC3976F5A2EB}"/>
                </a:ext>
              </a:extLst>
            </p:cNvPr>
            <p:cNvSpPr/>
            <p:nvPr/>
          </p:nvSpPr>
          <p:spPr>
            <a:xfrm>
              <a:off x="7586694" y="2028640"/>
              <a:ext cx="3291959" cy="3291959"/>
            </a:xfrm>
            <a:prstGeom prst="arc">
              <a:avLst>
                <a:gd name="adj1" fmla="val 11627632"/>
                <a:gd name="adj2" fmla="val 20564617"/>
              </a:avLst>
            </a:prstGeom>
            <a:ln w="15875">
              <a:solidFill>
                <a:schemeClr val="bg1"/>
              </a:solidFill>
              <a:prstDash val="sys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+mn-ea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5610CA96-E624-4293-8857-A8DE540722FB}"/>
                </a:ext>
              </a:extLst>
            </p:cNvPr>
            <p:cNvGrpSpPr/>
            <p:nvPr/>
          </p:nvGrpSpPr>
          <p:grpSpPr>
            <a:xfrm>
              <a:off x="8511117" y="2759661"/>
              <a:ext cx="1271303" cy="1271303"/>
              <a:chOff x="8547995" y="3363220"/>
              <a:chExt cx="1271303" cy="1271303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0ABB1E69-9585-4FF0-B60F-265885BEA4BB}"/>
                  </a:ext>
                </a:extLst>
              </p:cNvPr>
              <p:cNvSpPr/>
              <p:nvPr/>
            </p:nvSpPr>
            <p:spPr>
              <a:xfrm>
                <a:off x="8547995" y="3363220"/>
                <a:ext cx="1271303" cy="1271303"/>
              </a:xfrm>
              <a:prstGeom prst="ellipse">
                <a:avLst/>
              </a:prstGeom>
              <a:solidFill>
                <a:schemeClr val="bg1"/>
              </a:solidFill>
              <a:ln w="60325">
                <a:solidFill>
                  <a:srgbClr val="F8E6D2"/>
                </a:solidFill>
              </a:ln>
              <a:effectLst>
                <a:outerShdw blurRad="254000" dist="190500" dir="2700000" sx="96000" sy="96000" algn="tl" rotWithShape="0">
                  <a:schemeClr val="accent1">
                    <a:lumMod val="50000"/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5" name="流程图: 过程 6"/>
              <p:cNvSpPr/>
              <p:nvPr/>
            </p:nvSpPr>
            <p:spPr>
              <a:xfrm>
                <a:off x="8745652" y="3872635"/>
                <a:ext cx="923331" cy="276999"/>
              </a:xfrm>
              <a:prstGeom prst="flowChartProcess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accent1"/>
                    </a:solidFill>
                    <a:latin typeface="+mj-ea"/>
                    <a:ea typeface="+mj-ea"/>
                  </a:rPr>
                  <a:t>盈利收入</a:t>
                </a: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2D554614-1ED3-4A96-A4FF-35D04F1290CA}"/>
                </a:ext>
              </a:extLst>
            </p:cNvPr>
            <p:cNvGrpSpPr/>
            <p:nvPr/>
          </p:nvGrpSpPr>
          <p:grpSpPr>
            <a:xfrm>
              <a:off x="7864214" y="1716648"/>
              <a:ext cx="2565108" cy="999866"/>
              <a:chOff x="7919810" y="1803173"/>
              <a:chExt cx="2565108" cy="999866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5DE93222-6B4A-4978-84A9-044B80A6FA82}"/>
                  </a:ext>
                </a:extLst>
              </p:cNvPr>
              <p:cNvGrpSpPr/>
              <p:nvPr/>
            </p:nvGrpSpPr>
            <p:grpSpPr>
              <a:xfrm>
                <a:off x="7919810" y="1803173"/>
                <a:ext cx="999868" cy="999866"/>
                <a:chOff x="7469259" y="2284484"/>
                <a:chExt cx="1271303" cy="1271303"/>
              </a:xfrm>
            </p:grpSpPr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id="{39BB7674-6DCA-4F40-918B-5D77A9AAE9AB}"/>
                    </a:ext>
                  </a:extLst>
                </p:cNvPr>
                <p:cNvSpPr/>
                <p:nvPr/>
              </p:nvSpPr>
              <p:spPr>
                <a:xfrm>
                  <a:off x="7469259" y="2284484"/>
                  <a:ext cx="1271303" cy="1271303"/>
                </a:xfrm>
                <a:prstGeom prst="ellipse">
                  <a:avLst/>
                </a:prstGeom>
                <a:solidFill>
                  <a:schemeClr val="bg1"/>
                </a:solidFill>
                <a:ln w="60325">
                  <a:solidFill>
                    <a:srgbClr val="F8E6D2"/>
                  </a:solidFill>
                </a:ln>
                <a:effectLst>
                  <a:outerShdw blurRad="254000" dist="190500" dir="2700000" sx="96000" sy="96000" algn="tl" rotWithShape="0">
                    <a:schemeClr val="accent1">
                      <a:lumMod val="50000"/>
                      <a:alpha val="5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prstClr val="white"/>
                    </a:solidFill>
                    <a:latin typeface="+mn-ea"/>
                  </a:endParaRPr>
                </a:p>
              </p:txBody>
            </p:sp>
            <p:sp>
              <p:nvSpPr>
                <p:cNvPr id="2" name="流程图: 过程 6"/>
                <p:cNvSpPr/>
                <p:nvPr/>
              </p:nvSpPr>
              <p:spPr>
                <a:xfrm>
                  <a:off x="7583137" y="2797025"/>
                  <a:ext cx="1043546" cy="313063"/>
                </a:xfrm>
                <a:prstGeom prst="flowChartProcess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chemeClr val="accent1"/>
                      </a:solidFill>
                      <a:latin typeface="+mn-ea"/>
                    </a:rPr>
                    <a:t>设计费用</a:t>
                  </a:r>
                </a:p>
              </p:txBody>
            </p: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8F6C4626-D502-45FA-B7A3-5F43B1D097AE}"/>
                  </a:ext>
                </a:extLst>
              </p:cNvPr>
              <p:cNvGrpSpPr/>
              <p:nvPr/>
            </p:nvGrpSpPr>
            <p:grpSpPr>
              <a:xfrm>
                <a:off x="9485050" y="1803173"/>
                <a:ext cx="999868" cy="999866"/>
                <a:chOff x="9626731" y="2284484"/>
                <a:chExt cx="1271303" cy="1271303"/>
              </a:xfrm>
            </p:grpSpPr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6D76DB37-2CE2-46BC-A152-92E724F32D3D}"/>
                    </a:ext>
                  </a:extLst>
                </p:cNvPr>
                <p:cNvSpPr/>
                <p:nvPr/>
              </p:nvSpPr>
              <p:spPr>
                <a:xfrm>
                  <a:off x="9626731" y="2284484"/>
                  <a:ext cx="1271303" cy="1271303"/>
                </a:xfrm>
                <a:prstGeom prst="ellipse">
                  <a:avLst/>
                </a:prstGeom>
                <a:solidFill>
                  <a:schemeClr val="bg1"/>
                </a:solidFill>
                <a:ln w="60325">
                  <a:solidFill>
                    <a:srgbClr val="F8E6D2"/>
                  </a:solidFill>
                </a:ln>
                <a:effectLst>
                  <a:outerShdw blurRad="254000" dist="190500" dir="2700000" sx="96000" sy="96000" algn="tl" rotWithShape="0">
                    <a:schemeClr val="accent1">
                      <a:lumMod val="50000"/>
                      <a:alpha val="5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prstClr val="white"/>
                    </a:solidFill>
                    <a:latin typeface="+mn-ea"/>
                  </a:endParaRPr>
                </a:p>
              </p:txBody>
            </p:sp>
            <p:sp>
              <p:nvSpPr>
                <p:cNvPr id="3" name="流程图: 过程 6"/>
                <p:cNvSpPr/>
                <p:nvPr/>
              </p:nvSpPr>
              <p:spPr>
                <a:xfrm>
                  <a:off x="9740609" y="2797025"/>
                  <a:ext cx="1043546" cy="313063"/>
                </a:xfrm>
                <a:prstGeom prst="flowChartProcess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chemeClr val="accent1"/>
                      </a:solidFill>
                      <a:latin typeface="+mn-ea"/>
                    </a:rPr>
                    <a:t>材料差价</a:t>
                  </a:r>
                </a:p>
              </p:txBody>
            </p:sp>
          </p:grp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01EC17EB-E8E4-411B-9E95-3F4F86991942}"/>
                </a:ext>
              </a:extLst>
            </p:cNvPr>
            <p:cNvGrpSpPr/>
            <p:nvPr/>
          </p:nvGrpSpPr>
          <p:grpSpPr>
            <a:xfrm>
              <a:off x="7062897" y="2966030"/>
              <a:ext cx="4167742" cy="999866"/>
              <a:chOff x="7062897" y="3308208"/>
              <a:chExt cx="4167742" cy="999866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3F27EF88-30A9-47BC-815F-63327913D952}"/>
                  </a:ext>
                </a:extLst>
              </p:cNvPr>
              <p:cNvGrpSpPr/>
              <p:nvPr/>
            </p:nvGrpSpPr>
            <p:grpSpPr>
              <a:xfrm>
                <a:off x="10230771" y="3308208"/>
                <a:ext cx="999868" cy="999866"/>
                <a:chOff x="9626731" y="4441956"/>
                <a:chExt cx="1271303" cy="1271303"/>
              </a:xfrm>
            </p:grpSpPr>
            <p:sp>
              <p:nvSpPr>
                <p:cNvPr id="36" name="椭圆 35">
                  <a:extLst>
                    <a:ext uri="{FF2B5EF4-FFF2-40B4-BE49-F238E27FC236}">
                      <a16:creationId xmlns:a16="http://schemas.microsoft.com/office/drawing/2014/main" id="{A521AE8A-73B3-406C-850A-4CFC72149018}"/>
                    </a:ext>
                  </a:extLst>
                </p:cNvPr>
                <p:cNvSpPr/>
                <p:nvPr/>
              </p:nvSpPr>
              <p:spPr>
                <a:xfrm>
                  <a:off x="9626731" y="4441956"/>
                  <a:ext cx="1271303" cy="1271303"/>
                </a:xfrm>
                <a:prstGeom prst="ellipse">
                  <a:avLst/>
                </a:prstGeom>
                <a:solidFill>
                  <a:schemeClr val="bg1"/>
                </a:solidFill>
                <a:ln w="60325">
                  <a:solidFill>
                    <a:srgbClr val="F8E6D2"/>
                  </a:solidFill>
                </a:ln>
                <a:effectLst>
                  <a:outerShdw blurRad="254000" dist="190500" dir="2700000" sx="96000" sy="96000" algn="tl" rotWithShape="0">
                    <a:schemeClr val="accent1">
                      <a:lumMod val="50000"/>
                      <a:alpha val="5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prstClr val="white"/>
                    </a:solidFill>
                    <a:latin typeface="+mn-ea"/>
                  </a:endParaRPr>
                </a:p>
              </p:txBody>
            </p:sp>
            <p:sp>
              <p:nvSpPr>
                <p:cNvPr id="10" name="流程图: 过程 6"/>
                <p:cNvSpPr/>
                <p:nvPr/>
              </p:nvSpPr>
              <p:spPr>
                <a:xfrm>
                  <a:off x="9871054" y="4954497"/>
                  <a:ext cx="782658" cy="313063"/>
                </a:xfrm>
                <a:prstGeom prst="flowChartProcess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chemeClr val="accent1"/>
                      </a:solidFill>
                      <a:latin typeface="+mn-ea"/>
                    </a:rPr>
                    <a:t>管理费</a:t>
                  </a:r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EE5E5C89-7B2F-4584-BA61-AECCF5BB6A9B}"/>
                  </a:ext>
                </a:extLst>
              </p:cNvPr>
              <p:cNvGrpSpPr/>
              <p:nvPr/>
            </p:nvGrpSpPr>
            <p:grpSpPr>
              <a:xfrm>
                <a:off x="7062897" y="3308208"/>
                <a:ext cx="999868" cy="999866"/>
                <a:chOff x="7469259" y="4441956"/>
                <a:chExt cx="1271303" cy="1271303"/>
              </a:xfrm>
            </p:grpSpPr>
            <p:sp>
              <p:nvSpPr>
                <p:cNvPr id="9" name="椭圆 8">
                  <a:extLst>
                    <a:ext uri="{FF2B5EF4-FFF2-40B4-BE49-F238E27FC236}">
                      <a16:creationId xmlns:a16="http://schemas.microsoft.com/office/drawing/2014/main" id="{BC304DC4-E68F-4F6C-AAC3-638A34EA4554}"/>
                    </a:ext>
                  </a:extLst>
                </p:cNvPr>
                <p:cNvSpPr/>
                <p:nvPr/>
              </p:nvSpPr>
              <p:spPr>
                <a:xfrm>
                  <a:off x="7469259" y="4441956"/>
                  <a:ext cx="1271303" cy="1271303"/>
                </a:xfrm>
                <a:prstGeom prst="ellipse">
                  <a:avLst/>
                </a:prstGeom>
                <a:solidFill>
                  <a:schemeClr val="bg1"/>
                </a:solidFill>
                <a:ln w="60325">
                  <a:solidFill>
                    <a:srgbClr val="F8E6D2"/>
                  </a:solidFill>
                </a:ln>
                <a:effectLst>
                  <a:outerShdw blurRad="254000" dist="190500" dir="2700000" sx="96000" sy="96000" algn="tl" rotWithShape="0">
                    <a:schemeClr val="accent1">
                      <a:lumMod val="50000"/>
                      <a:alpha val="5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prstClr val="white"/>
                    </a:solidFill>
                    <a:latin typeface="+mn-ea"/>
                  </a:endParaRPr>
                </a:p>
              </p:txBody>
            </p:sp>
            <p:sp>
              <p:nvSpPr>
                <p:cNvPr id="4" name="流程图: 过程 6"/>
                <p:cNvSpPr/>
                <p:nvPr/>
              </p:nvSpPr>
              <p:spPr>
                <a:xfrm>
                  <a:off x="7583137" y="4954497"/>
                  <a:ext cx="1043546" cy="313063"/>
                </a:xfrm>
                <a:prstGeom prst="flowChartProcess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chemeClr val="accent1"/>
                      </a:solidFill>
                      <a:latin typeface="+mn-ea"/>
                    </a:rPr>
                    <a:t>人工差价</a:t>
                  </a:r>
                </a:p>
              </p:txBody>
            </p:sp>
          </p:grpSp>
        </p:grpSp>
      </p:grpSp>
      <p:pic>
        <p:nvPicPr>
          <p:cNvPr id="1026" name="Picture 2" descr="查看图片">
            <a:extLst>
              <a:ext uri="{FF2B5EF4-FFF2-40B4-BE49-F238E27FC236}">
                <a16:creationId xmlns:a16="http://schemas.microsoft.com/office/drawing/2014/main" id="{8C27EBB7-3620-4C62-BAD2-8EB1FAE1FA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6031" y="3869873"/>
            <a:ext cx="2521475" cy="252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2" name="文本框 431">
            <a:extLst>
              <a:ext uri="{FF2B5EF4-FFF2-40B4-BE49-F238E27FC236}">
                <a16:creationId xmlns:a16="http://schemas.microsoft.com/office/drawing/2014/main" id="{6BD1F24E-A210-416C-9965-24B3648648D8}"/>
              </a:ext>
            </a:extLst>
          </p:cNvPr>
          <p:cNvSpPr txBox="1"/>
          <p:nvPr/>
        </p:nvSpPr>
        <p:spPr>
          <a:xfrm>
            <a:off x="2891367" y="1619375"/>
            <a:ext cx="1096455" cy="387094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algn="ctr" fontAlgn="auto">
              <a:lnSpc>
                <a:spcPct val="130000"/>
              </a:lnSpc>
              <a:spcAft>
                <a:spcPct val="0"/>
              </a:spcAft>
              <a:defRPr sz="2133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运营模式</a:t>
            </a:r>
          </a:p>
        </p:txBody>
      </p:sp>
      <p:sp>
        <p:nvSpPr>
          <p:cNvPr id="438" name="矩形: 圆角 437">
            <a:extLst>
              <a:ext uri="{FF2B5EF4-FFF2-40B4-BE49-F238E27FC236}">
                <a16:creationId xmlns:a16="http://schemas.microsoft.com/office/drawing/2014/main" id="{282D391B-FC98-4005-B429-6B8D9B3EA97D}"/>
              </a:ext>
            </a:extLst>
          </p:cNvPr>
          <p:cNvSpPr/>
          <p:nvPr/>
        </p:nvSpPr>
        <p:spPr>
          <a:xfrm>
            <a:off x="2773881" y="2252555"/>
            <a:ext cx="1331426" cy="350834"/>
          </a:xfrm>
          <a:prstGeom prst="roundRect">
            <a:avLst>
              <a:gd name="adj" fmla="val 20996"/>
            </a:avLst>
          </a:prstGeom>
          <a:gradFill>
            <a:gsLst>
              <a:gs pos="90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</a:gradFill>
          <a:ln w="0">
            <a:noFill/>
          </a:ln>
          <a:effectLst>
            <a:outerShdw blurRad="190500" dist="635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39" name="文本框 438">
            <a:extLst>
              <a:ext uri="{FF2B5EF4-FFF2-40B4-BE49-F238E27FC236}">
                <a16:creationId xmlns:a16="http://schemas.microsoft.com/office/drawing/2014/main" id="{5E0CF923-23D7-4CB0-AC48-3B5F0F5A4671}"/>
              </a:ext>
            </a:extLst>
          </p:cNvPr>
          <p:cNvSpPr txBox="1"/>
          <p:nvPr/>
        </p:nvSpPr>
        <p:spPr>
          <a:xfrm>
            <a:off x="2915352" y="2252156"/>
            <a:ext cx="1048484" cy="381119"/>
          </a:xfrm>
          <a:prstGeom prst="roundRect">
            <a:avLst>
              <a:gd name="adj" fmla="val 19665"/>
            </a:avLst>
          </a:prstGeom>
          <a:noFill/>
        </p:spPr>
        <p:txBody>
          <a:bodyPr wrap="square" rtlCol="0">
            <a:spAutoFit/>
          </a:bodyPr>
          <a:lstStyle/>
          <a:p>
            <a:pPr algn="ctr" defTabSz="76197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用户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DAC449C-771E-436A-A254-44C58484F9DF}"/>
              </a:ext>
            </a:extLst>
          </p:cNvPr>
          <p:cNvGrpSpPr/>
          <p:nvPr/>
        </p:nvGrpSpPr>
        <p:grpSpPr>
          <a:xfrm>
            <a:off x="1468006" y="2910789"/>
            <a:ext cx="3943176" cy="796712"/>
            <a:chOff x="1429683" y="3150520"/>
            <a:chExt cx="3943176" cy="796712"/>
          </a:xfrm>
        </p:grpSpPr>
        <p:sp>
          <p:nvSpPr>
            <p:cNvPr id="434" name="矩形: 圆角 433">
              <a:extLst>
                <a:ext uri="{FF2B5EF4-FFF2-40B4-BE49-F238E27FC236}">
                  <a16:creationId xmlns:a16="http://schemas.microsoft.com/office/drawing/2014/main" id="{98A282D9-518B-4439-9FD5-612F53B7CEC8}"/>
                </a:ext>
              </a:extLst>
            </p:cNvPr>
            <p:cNvSpPr/>
            <p:nvPr/>
          </p:nvSpPr>
          <p:spPr>
            <a:xfrm>
              <a:off x="1429683" y="3232677"/>
              <a:ext cx="3943176" cy="714555"/>
            </a:xfrm>
            <a:prstGeom prst="roundRect">
              <a:avLst>
                <a:gd name="adj" fmla="val 9913"/>
              </a:avLst>
            </a:prstGeom>
            <a:solidFill>
              <a:schemeClr val="bg1"/>
            </a:solidFill>
            <a:ln w="28575">
              <a:solidFill>
                <a:schemeClr val="accent3"/>
              </a:solidFill>
            </a:ln>
            <a:effectLst>
              <a:outerShdw blurRad="190500" dist="63500" dir="2700000" sx="96000" sy="96000" algn="tl" rotWithShape="0">
                <a:schemeClr val="accent1">
                  <a:alpha val="4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435" name="矩形: 圆角 434">
              <a:extLst>
                <a:ext uri="{FF2B5EF4-FFF2-40B4-BE49-F238E27FC236}">
                  <a16:creationId xmlns:a16="http://schemas.microsoft.com/office/drawing/2014/main" id="{101D0D2D-C431-4256-AF12-620C84CDB947}"/>
                </a:ext>
              </a:extLst>
            </p:cNvPr>
            <p:cNvSpPr/>
            <p:nvPr/>
          </p:nvSpPr>
          <p:spPr>
            <a:xfrm>
              <a:off x="2653136" y="3150520"/>
              <a:ext cx="1496271" cy="263518"/>
            </a:xfrm>
            <a:prstGeom prst="roundRect">
              <a:avLst>
                <a:gd name="adj" fmla="val 27953"/>
              </a:avLst>
            </a:prstGeom>
            <a:gradFill>
              <a:gsLst>
                <a:gs pos="90000">
                  <a:srgbClr val="C76454"/>
                </a:gs>
                <a:gs pos="0">
                  <a:srgbClr val="E6AB97"/>
                </a:gs>
              </a:gsLst>
              <a:path path="circle">
                <a:fillToRect r="100000" b="100000"/>
              </a:path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/>
                <a:t>线下体验店</a:t>
              </a:r>
            </a:p>
          </p:txBody>
        </p:sp>
        <p:sp>
          <p:nvSpPr>
            <p:cNvPr id="440" name="矩形: 圆角 439">
              <a:extLst>
                <a:ext uri="{FF2B5EF4-FFF2-40B4-BE49-F238E27FC236}">
                  <a16:creationId xmlns:a16="http://schemas.microsoft.com/office/drawing/2014/main" id="{8D60AC71-54A1-48D8-AB84-04C431B7F4E8}"/>
                </a:ext>
              </a:extLst>
            </p:cNvPr>
            <p:cNvSpPr/>
            <p:nvPr/>
          </p:nvSpPr>
          <p:spPr>
            <a:xfrm>
              <a:off x="1697676" y="3557281"/>
              <a:ext cx="1062245" cy="263518"/>
            </a:xfrm>
            <a:prstGeom prst="roundRect">
              <a:avLst>
                <a:gd name="adj" fmla="val 27953"/>
              </a:avLst>
            </a:prstGeom>
            <a:gradFill>
              <a:gsLst>
                <a:gs pos="90000">
                  <a:srgbClr val="C76454"/>
                </a:gs>
                <a:gs pos="0">
                  <a:srgbClr val="E6AB97"/>
                </a:gs>
              </a:gsLst>
              <a:path path="circle">
                <a:fillToRect r="100000" b="100000"/>
              </a:path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/>
                <a:t>装修服务</a:t>
              </a:r>
            </a:p>
          </p:txBody>
        </p:sp>
        <p:sp>
          <p:nvSpPr>
            <p:cNvPr id="441" name="矩形: 圆角 440">
              <a:extLst>
                <a:ext uri="{FF2B5EF4-FFF2-40B4-BE49-F238E27FC236}">
                  <a16:creationId xmlns:a16="http://schemas.microsoft.com/office/drawing/2014/main" id="{5CFE8D2B-09A8-4545-B923-50E8999C541C}"/>
                </a:ext>
              </a:extLst>
            </p:cNvPr>
            <p:cNvSpPr/>
            <p:nvPr/>
          </p:nvSpPr>
          <p:spPr>
            <a:xfrm>
              <a:off x="2870149" y="3557281"/>
              <a:ext cx="1062245" cy="263518"/>
            </a:xfrm>
            <a:prstGeom prst="roundRect">
              <a:avLst>
                <a:gd name="adj" fmla="val 27953"/>
              </a:avLst>
            </a:prstGeom>
            <a:gradFill>
              <a:gsLst>
                <a:gs pos="90000">
                  <a:srgbClr val="C76454"/>
                </a:gs>
                <a:gs pos="0">
                  <a:srgbClr val="E6AB97"/>
                </a:gs>
              </a:gsLst>
              <a:path path="circle">
                <a:fillToRect r="100000" b="100000"/>
              </a:path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/>
                <a:t>建材采购</a:t>
              </a:r>
            </a:p>
          </p:txBody>
        </p:sp>
        <p:sp>
          <p:nvSpPr>
            <p:cNvPr id="442" name="矩形: 圆角 441">
              <a:extLst>
                <a:ext uri="{FF2B5EF4-FFF2-40B4-BE49-F238E27FC236}">
                  <a16:creationId xmlns:a16="http://schemas.microsoft.com/office/drawing/2014/main" id="{17744ACA-7D31-4C66-B8B9-5016896A7CA9}"/>
                </a:ext>
              </a:extLst>
            </p:cNvPr>
            <p:cNvSpPr/>
            <p:nvPr/>
          </p:nvSpPr>
          <p:spPr>
            <a:xfrm>
              <a:off x="4042621" y="3557281"/>
              <a:ext cx="1062245" cy="263518"/>
            </a:xfrm>
            <a:prstGeom prst="roundRect">
              <a:avLst>
                <a:gd name="adj" fmla="val 27953"/>
              </a:avLst>
            </a:prstGeom>
            <a:gradFill>
              <a:gsLst>
                <a:gs pos="90000">
                  <a:srgbClr val="C76454"/>
                </a:gs>
                <a:gs pos="0">
                  <a:srgbClr val="E6AB97"/>
                </a:gs>
              </a:gsLst>
              <a:path path="circle">
                <a:fillToRect r="100000" b="100000"/>
              </a:path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/>
                <a:t>家居软装</a:t>
              </a:r>
            </a:p>
          </p:txBody>
        </p:sp>
      </p:grpSp>
      <p:sp>
        <p:nvSpPr>
          <p:cNvPr id="444" name="矩形: 圆角 443">
            <a:extLst>
              <a:ext uri="{FF2B5EF4-FFF2-40B4-BE49-F238E27FC236}">
                <a16:creationId xmlns:a16="http://schemas.microsoft.com/office/drawing/2014/main" id="{1CEF9A69-9090-40A5-8C5D-30A27AB32CCF}"/>
              </a:ext>
            </a:extLst>
          </p:cNvPr>
          <p:cNvSpPr/>
          <p:nvPr/>
        </p:nvSpPr>
        <p:spPr>
          <a:xfrm>
            <a:off x="1468006" y="4793077"/>
            <a:ext cx="3943176" cy="714555"/>
          </a:xfrm>
          <a:prstGeom prst="roundRect">
            <a:avLst>
              <a:gd name="adj" fmla="val 10461"/>
            </a:avLst>
          </a:prstGeom>
          <a:solidFill>
            <a:schemeClr val="bg1"/>
          </a:solidFill>
          <a:ln w="28575">
            <a:solidFill>
              <a:schemeClr val="accent3"/>
            </a:solidFill>
          </a:ln>
          <a:effectLst>
            <a:outerShdw blurRad="190500" dist="63500" dir="2700000" sx="96000" sy="96000" algn="tl" rotWithShape="0">
              <a:schemeClr val="accent1">
                <a:alpha val="4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prstClr val="white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</a:endParaRPr>
          </a:p>
        </p:txBody>
      </p:sp>
      <p:sp>
        <p:nvSpPr>
          <p:cNvPr id="445" name="矩形: 圆角 444">
            <a:extLst>
              <a:ext uri="{FF2B5EF4-FFF2-40B4-BE49-F238E27FC236}">
                <a16:creationId xmlns:a16="http://schemas.microsoft.com/office/drawing/2014/main" id="{665E68D5-DA7E-4AE4-8325-FB01C54D1235}"/>
              </a:ext>
            </a:extLst>
          </p:cNvPr>
          <p:cNvSpPr/>
          <p:nvPr/>
        </p:nvSpPr>
        <p:spPr>
          <a:xfrm>
            <a:off x="2691459" y="4650195"/>
            <a:ext cx="1496271" cy="263518"/>
          </a:xfrm>
          <a:prstGeom prst="roundRect">
            <a:avLst>
              <a:gd name="adj" fmla="val 27953"/>
            </a:avLst>
          </a:prstGeom>
          <a:gradFill>
            <a:gsLst>
              <a:gs pos="90000">
                <a:srgbClr val="C76454"/>
              </a:gs>
              <a:gs pos="0">
                <a:srgbClr val="E6AB97"/>
              </a:gs>
            </a:gsLst>
            <a:path path="circle">
              <a:fillToRect r="100000" b="100000"/>
            </a:path>
          </a:gradFill>
          <a:ln w="0">
            <a:noFill/>
          </a:ln>
          <a:effectLst>
            <a:outerShdw blurRad="190500" dist="635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互联网企业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2728D9C-8E70-4E60-9C8F-EAF62989AF0D}"/>
              </a:ext>
            </a:extLst>
          </p:cNvPr>
          <p:cNvGrpSpPr/>
          <p:nvPr/>
        </p:nvGrpSpPr>
        <p:grpSpPr>
          <a:xfrm>
            <a:off x="1585946" y="5056956"/>
            <a:ext cx="3707296" cy="263518"/>
            <a:chOff x="1567914" y="5261524"/>
            <a:chExt cx="3707296" cy="263518"/>
          </a:xfrm>
        </p:grpSpPr>
        <p:sp>
          <p:nvSpPr>
            <p:cNvPr id="450" name="矩形: 圆角 449">
              <a:extLst>
                <a:ext uri="{FF2B5EF4-FFF2-40B4-BE49-F238E27FC236}">
                  <a16:creationId xmlns:a16="http://schemas.microsoft.com/office/drawing/2014/main" id="{03AF4DA5-A1A1-41BF-8249-382D536945CD}"/>
                </a:ext>
              </a:extLst>
            </p:cNvPr>
            <p:cNvSpPr/>
            <p:nvPr/>
          </p:nvSpPr>
          <p:spPr>
            <a:xfrm>
              <a:off x="1567914" y="5261524"/>
              <a:ext cx="1062245" cy="263518"/>
            </a:xfrm>
            <a:prstGeom prst="roundRect">
              <a:avLst>
                <a:gd name="adj" fmla="val 27953"/>
              </a:avLst>
            </a:prstGeom>
            <a:gradFill>
              <a:gsLst>
                <a:gs pos="90000">
                  <a:srgbClr val="C76454"/>
                </a:gs>
                <a:gs pos="0">
                  <a:srgbClr val="E6AB97"/>
                </a:gs>
              </a:gsLst>
              <a:path path="circle">
                <a:fillToRect r="100000" b="100000"/>
              </a:path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/>
                <a:t>装修公司</a:t>
              </a:r>
            </a:p>
          </p:txBody>
        </p:sp>
        <p:sp>
          <p:nvSpPr>
            <p:cNvPr id="451" name="矩形: 圆角 450">
              <a:extLst>
                <a:ext uri="{FF2B5EF4-FFF2-40B4-BE49-F238E27FC236}">
                  <a16:creationId xmlns:a16="http://schemas.microsoft.com/office/drawing/2014/main" id="{22755128-F563-4C17-954D-138CABCED2F0}"/>
                </a:ext>
              </a:extLst>
            </p:cNvPr>
            <p:cNvSpPr/>
            <p:nvPr/>
          </p:nvSpPr>
          <p:spPr>
            <a:xfrm>
              <a:off x="2740387" y="5261524"/>
              <a:ext cx="1062245" cy="263518"/>
            </a:xfrm>
            <a:prstGeom prst="roundRect">
              <a:avLst>
                <a:gd name="adj" fmla="val 27953"/>
              </a:avLst>
            </a:prstGeom>
            <a:gradFill>
              <a:gsLst>
                <a:gs pos="90000">
                  <a:srgbClr val="C76454"/>
                </a:gs>
                <a:gs pos="0">
                  <a:srgbClr val="E6AB97"/>
                </a:gs>
              </a:gsLst>
              <a:path path="circle">
                <a:fillToRect r="100000" b="100000"/>
              </a:path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/>
                <a:t>建材品牌商</a:t>
              </a:r>
            </a:p>
          </p:txBody>
        </p:sp>
        <p:sp>
          <p:nvSpPr>
            <p:cNvPr id="452" name="矩形: 圆角 451">
              <a:extLst>
                <a:ext uri="{FF2B5EF4-FFF2-40B4-BE49-F238E27FC236}">
                  <a16:creationId xmlns:a16="http://schemas.microsoft.com/office/drawing/2014/main" id="{D5F86FE1-AEC6-4473-AC26-3BFD9109EA91}"/>
                </a:ext>
              </a:extLst>
            </p:cNvPr>
            <p:cNvSpPr/>
            <p:nvPr/>
          </p:nvSpPr>
          <p:spPr>
            <a:xfrm>
              <a:off x="3912859" y="5261524"/>
              <a:ext cx="1362351" cy="263518"/>
            </a:xfrm>
            <a:prstGeom prst="roundRect">
              <a:avLst>
                <a:gd name="adj" fmla="val 27953"/>
              </a:avLst>
            </a:prstGeom>
            <a:gradFill>
              <a:gsLst>
                <a:gs pos="90000">
                  <a:srgbClr val="C76454"/>
                </a:gs>
                <a:gs pos="0">
                  <a:srgbClr val="E6AB97"/>
                </a:gs>
              </a:gsLst>
              <a:path path="circle">
                <a:fillToRect r="100000" b="100000"/>
              </a:path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/>
                <a:t>家居软饰品牌商</a:t>
              </a:r>
            </a:p>
          </p:txBody>
        </p:sp>
      </p:grpSp>
      <p:sp>
        <p:nvSpPr>
          <p:cNvPr id="448" name="矩形: 圆角 447">
            <a:extLst>
              <a:ext uri="{FF2B5EF4-FFF2-40B4-BE49-F238E27FC236}">
                <a16:creationId xmlns:a16="http://schemas.microsoft.com/office/drawing/2014/main" id="{8681740D-00AB-4193-8DBC-2CC1EA1479BF}"/>
              </a:ext>
            </a:extLst>
          </p:cNvPr>
          <p:cNvSpPr/>
          <p:nvPr/>
        </p:nvSpPr>
        <p:spPr>
          <a:xfrm>
            <a:off x="2366850" y="3991962"/>
            <a:ext cx="2145488" cy="350834"/>
          </a:xfrm>
          <a:prstGeom prst="roundRect">
            <a:avLst>
              <a:gd name="adj" fmla="val 20996"/>
            </a:avLst>
          </a:prstGeom>
          <a:gradFill>
            <a:gsLst>
              <a:gs pos="90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</a:gradFill>
          <a:ln w="0">
            <a:noFill/>
          </a:ln>
          <a:effectLst>
            <a:outerShdw blurRad="190500" dist="635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49" name="文本框 448">
            <a:extLst>
              <a:ext uri="{FF2B5EF4-FFF2-40B4-BE49-F238E27FC236}">
                <a16:creationId xmlns:a16="http://schemas.microsoft.com/office/drawing/2014/main" id="{8D1E1F97-62CB-4875-80FD-3DD5CD04795C}"/>
              </a:ext>
            </a:extLst>
          </p:cNvPr>
          <p:cNvSpPr txBox="1"/>
          <p:nvPr/>
        </p:nvSpPr>
        <p:spPr>
          <a:xfrm>
            <a:off x="2508028" y="3991563"/>
            <a:ext cx="1863131" cy="381119"/>
          </a:xfrm>
          <a:prstGeom prst="roundRect">
            <a:avLst>
              <a:gd name="adj" fmla="val 19665"/>
            </a:avLst>
          </a:prstGeom>
          <a:noFill/>
        </p:spPr>
        <p:txBody>
          <a:bodyPr wrap="square" rtlCol="0">
            <a:spAutoFit/>
          </a:bodyPr>
          <a:lstStyle/>
          <a:p>
            <a:pPr algn="ctr" defTabSz="76197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自营式家装企业</a:t>
            </a:r>
          </a:p>
        </p:txBody>
      </p:sp>
      <p:grpSp>
        <p:nvGrpSpPr>
          <p:cNvPr id="459" name="组合 458">
            <a:extLst>
              <a:ext uri="{FF2B5EF4-FFF2-40B4-BE49-F238E27FC236}">
                <a16:creationId xmlns:a16="http://schemas.microsoft.com/office/drawing/2014/main" id="{C03833FB-C411-434E-BE05-3D8A3D06FFBE}"/>
              </a:ext>
            </a:extLst>
          </p:cNvPr>
          <p:cNvGrpSpPr/>
          <p:nvPr/>
        </p:nvGrpSpPr>
        <p:grpSpPr>
          <a:xfrm>
            <a:off x="3348204" y="2593327"/>
            <a:ext cx="182780" cy="301254"/>
            <a:chOff x="6011731" y="3492341"/>
            <a:chExt cx="142875" cy="251460"/>
          </a:xfrm>
        </p:grpSpPr>
        <p:cxnSp>
          <p:nvCxnSpPr>
            <p:cNvPr id="460" name="直接箭头连接符 459">
              <a:extLst>
                <a:ext uri="{FF2B5EF4-FFF2-40B4-BE49-F238E27FC236}">
                  <a16:creationId xmlns:a16="http://schemas.microsoft.com/office/drawing/2014/main" id="{5D95996C-59F7-403D-BE3C-61553F8CA5E7}"/>
                </a:ext>
              </a:extLst>
            </p:cNvPr>
            <p:cNvCxnSpPr/>
            <p:nvPr/>
          </p:nvCxnSpPr>
          <p:spPr>
            <a:xfrm flipH="1">
              <a:off x="6083169" y="3492341"/>
              <a:ext cx="0" cy="251460"/>
            </a:xfrm>
            <a:prstGeom prst="straightConnector1">
              <a:avLst/>
            </a:prstGeom>
            <a:ln>
              <a:gradFill flip="none" rotWithShape="1">
                <a:gsLst>
                  <a:gs pos="98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3">
                      <a:alpha val="0"/>
                    </a:schemeClr>
                  </a:gs>
                </a:gsLst>
                <a:lin ang="5400000" scaled="1"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1" name="直接连接符 460">
              <a:extLst>
                <a:ext uri="{FF2B5EF4-FFF2-40B4-BE49-F238E27FC236}">
                  <a16:creationId xmlns:a16="http://schemas.microsoft.com/office/drawing/2014/main" id="{CAF2F67B-0C6F-4C7D-B9E7-7DA2E13B6C1E}"/>
                </a:ext>
              </a:extLst>
            </p:cNvPr>
            <p:cNvCxnSpPr/>
            <p:nvPr/>
          </p:nvCxnSpPr>
          <p:spPr>
            <a:xfrm flipH="1">
              <a:off x="6118888" y="3543759"/>
              <a:ext cx="0" cy="119046"/>
            </a:xfrm>
            <a:prstGeom prst="line">
              <a:avLst/>
            </a:prstGeom>
            <a:ln>
              <a:gradFill>
                <a:gsLst>
                  <a:gs pos="98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2" name="直接连接符 461">
              <a:extLst>
                <a:ext uri="{FF2B5EF4-FFF2-40B4-BE49-F238E27FC236}">
                  <a16:creationId xmlns:a16="http://schemas.microsoft.com/office/drawing/2014/main" id="{F9F1C10B-C7CE-422E-9190-ED35EA7CF065}"/>
                </a:ext>
              </a:extLst>
            </p:cNvPr>
            <p:cNvCxnSpPr/>
            <p:nvPr/>
          </p:nvCxnSpPr>
          <p:spPr>
            <a:xfrm flipH="1">
              <a:off x="6047450" y="3492341"/>
              <a:ext cx="0" cy="119046"/>
            </a:xfrm>
            <a:prstGeom prst="line">
              <a:avLst/>
            </a:prstGeom>
            <a:ln>
              <a:gradFill>
                <a:gsLst>
                  <a:gs pos="98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3" name="直接连接符 462">
              <a:extLst>
                <a:ext uri="{FF2B5EF4-FFF2-40B4-BE49-F238E27FC236}">
                  <a16:creationId xmlns:a16="http://schemas.microsoft.com/office/drawing/2014/main" id="{AD537C52-6093-4454-A1CE-6DA47568706E}"/>
                </a:ext>
              </a:extLst>
            </p:cNvPr>
            <p:cNvCxnSpPr/>
            <p:nvPr/>
          </p:nvCxnSpPr>
          <p:spPr>
            <a:xfrm flipH="1">
              <a:off x="6011731" y="3492341"/>
              <a:ext cx="0" cy="217647"/>
            </a:xfrm>
            <a:prstGeom prst="line">
              <a:avLst/>
            </a:prstGeom>
            <a:ln>
              <a:gradFill>
                <a:gsLst>
                  <a:gs pos="98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4" name="直接连接符 463">
              <a:extLst>
                <a:ext uri="{FF2B5EF4-FFF2-40B4-BE49-F238E27FC236}">
                  <a16:creationId xmlns:a16="http://schemas.microsoft.com/office/drawing/2014/main" id="{03CA36E7-7BA1-4044-BF08-F0B7AA07CD3B}"/>
                </a:ext>
              </a:extLst>
            </p:cNvPr>
            <p:cNvCxnSpPr/>
            <p:nvPr/>
          </p:nvCxnSpPr>
          <p:spPr>
            <a:xfrm flipH="1">
              <a:off x="6154606" y="3492341"/>
              <a:ext cx="0" cy="217647"/>
            </a:xfrm>
            <a:prstGeom prst="line">
              <a:avLst/>
            </a:prstGeom>
            <a:ln>
              <a:gradFill>
                <a:gsLst>
                  <a:gs pos="98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1" name="组合 470">
            <a:extLst>
              <a:ext uri="{FF2B5EF4-FFF2-40B4-BE49-F238E27FC236}">
                <a16:creationId xmlns:a16="http://schemas.microsoft.com/office/drawing/2014/main" id="{E86C38FC-4691-49FD-A687-F38CB2BCBFE4}"/>
              </a:ext>
            </a:extLst>
          </p:cNvPr>
          <p:cNvGrpSpPr/>
          <p:nvPr/>
        </p:nvGrpSpPr>
        <p:grpSpPr>
          <a:xfrm>
            <a:off x="3367124" y="3736469"/>
            <a:ext cx="144940" cy="238886"/>
            <a:chOff x="6011731" y="3492341"/>
            <a:chExt cx="142875" cy="251460"/>
          </a:xfrm>
        </p:grpSpPr>
        <p:cxnSp>
          <p:nvCxnSpPr>
            <p:cNvPr id="472" name="直接箭头连接符 471">
              <a:extLst>
                <a:ext uri="{FF2B5EF4-FFF2-40B4-BE49-F238E27FC236}">
                  <a16:creationId xmlns:a16="http://schemas.microsoft.com/office/drawing/2014/main" id="{18D1AB7C-BE88-44A9-BABF-13364EC1011C}"/>
                </a:ext>
              </a:extLst>
            </p:cNvPr>
            <p:cNvCxnSpPr/>
            <p:nvPr/>
          </p:nvCxnSpPr>
          <p:spPr>
            <a:xfrm flipH="1">
              <a:off x="6083169" y="3492341"/>
              <a:ext cx="0" cy="251460"/>
            </a:xfrm>
            <a:prstGeom prst="straightConnector1">
              <a:avLst/>
            </a:prstGeom>
            <a:ln>
              <a:gradFill flip="none" rotWithShape="1">
                <a:gsLst>
                  <a:gs pos="98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3">
                      <a:alpha val="0"/>
                    </a:schemeClr>
                  </a:gs>
                </a:gsLst>
                <a:lin ang="5400000" scaled="1"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3" name="直接连接符 472">
              <a:extLst>
                <a:ext uri="{FF2B5EF4-FFF2-40B4-BE49-F238E27FC236}">
                  <a16:creationId xmlns:a16="http://schemas.microsoft.com/office/drawing/2014/main" id="{8B923E7C-E9C9-457D-B266-952EC716235C}"/>
                </a:ext>
              </a:extLst>
            </p:cNvPr>
            <p:cNvCxnSpPr/>
            <p:nvPr/>
          </p:nvCxnSpPr>
          <p:spPr>
            <a:xfrm flipH="1">
              <a:off x="6118888" y="3543759"/>
              <a:ext cx="0" cy="119046"/>
            </a:xfrm>
            <a:prstGeom prst="line">
              <a:avLst/>
            </a:prstGeom>
            <a:ln>
              <a:gradFill>
                <a:gsLst>
                  <a:gs pos="98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4" name="直接连接符 473">
              <a:extLst>
                <a:ext uri="{FF2B5EF4-FFF2-40B4-BE49-F238E27FC236}">
                  <a16:creationId xmlns:a16="http://schemas.microsoft.com/office/drawing/2014/main" id="{4C1451C8-87B7-40FA-A8D8-E1DCD3EED871}"/>
                </a:ext>
              </a:extLst>
            </p:cNvPr>
            <p:cNvCxnSpPr/>
            <p:nvPr/>
          </p:nvCxnSpPr>
          <p:spPr>
            <a:xfrm flipH="1">
              <a:off x="6047450" y="3492341"/>
              <a:ext cx="0" cy="119046"/>
            </a:xfrm>
            <a:prstGeom prst="line">
              <a:avLst/>
            </a:prstGeom>
            <a:ln>
              <a:gradFill>
                <a:gsLst>
                  <a:gs pos="98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5" name="直接连接符 474">
              <a:extLst>
                <a:ext uri="{FF2B5EF4-FFF2-40B4-BE49-F238E27FC236}">
                  <a16:creationId xmlns:a16="http://schemas.microsoft.com/office/drawing/2014/main" id="{5A5C468C-A61C-4951-9C98-C392EA067731}"/>
                </a:ext>
              </a:extLst>
            </p:cNvPr>
            <p:cNvCxnSpPr/>
            <p:nvPr/>
          </p:nvCxnSpPr>
          <p:spPr>
            <a:xfrm flipH="1">
              <a:off x="6011731" y="3492341"/>
              <a:ext cx="0" cy="217647"/>
            </a:xfrm>
            <a:prstGeom prst="line">
              <a:avLst/>
            </a:prstGeom>
            <a:ln>
              <a:gradFill>
                <a:gsLst>
                  <a:gs pos="98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6" name="直接连接符 475">
              <a:extLst>
                <a:ext uri="{FF2B5EF4-FFF2-40B4-BE49-F238E27FC236}">
                  <a16:creationId xmlns:a16="http://schemas.microsoft.com/office/drawing/2014/main" id="{FA386DDD-5159-40D9-8109-CFBE51E70EAF}"/>
                </a:ext>
              </a:extLst>
            </p:cNvPr>
            <p:cNvCxnSpPr/>
            <p:nvPr/>
          </p:nvCxnSpPr>
          <p:spPr>
            <a:xfrm flipH="1">
              <a:off x="6154606" y="3492341"/>
              <a:ext cx="0" cy="217647"/>
            </a:xfrm>
            <a:prstGeom prst="line">
              <a:avLst/>
            </a:prstGeom>
            <a:ln>
              <a:gradFill>
                <a:gsLst>
                  <a:gs pos="98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5" name="组合 464">
            <a:extLst>
              <a:ext uri="{FF2B5EF4-FFF2-40B4-BE49-F238E27FC236}">
                <a16:creationId xmlns:a16="http://schemas.microsoft.com/office/drawing/2014/main" id="{C84AE836-E68A-4154-A74F-81BE46600843}"/>
              </a:ext>
            </a:extLst>
          </p:cNvPr>
          <p:cNvGrpSpPr/>
          <p:nvPr/>
        </p:nvGrpSpPr>
        <p:grpSpPr>
          <a:xfrm>
            <a:off x="3367124" y="4389120"/>
            <a:ext cx="144940" cy="238886"/>
            <a:chOff x="6011731" y="3492341"/>
            <a:chExt cx="142875" cy="251460"/>
          </a:xfrm>
        </p:grpSpPr>
        <p:cxnSp>
          <p:nvCxnSpPr>
            <p:cNvPr id="466" name="直接箭头连接符 465">
              <a:extLst>
                <a:ext uri="{FF2B5EF4-FFF2-40B4-BE49-F238E27FC236}">
                  <a16:creationId xmlns:a16="http://schemas.microsoft.com/office/drawing/2014/main" id="{911F71FB-4BF2-4331-AF46-19CAB2B503EC}"/>
                </a:ext>
              </a:extLst>
            </p:cNvPr>
            <p:cNvCxnSpPr/>
            <p:nvPr/>
          </p:nvCxnSpPr>
          <p:spPr>
            <a:xfrm flipH="1">
              <a:off x="6083169" y="3492341"/>
              <a:ext cx="0" cy="251460"/>
            </a:xfrm>
            <a:prstGeom prst="straightConnector1">
              <a:avLst/>
            </a:prstGeom>
            <a:ln>
              <a:gradFill flip="none" rotWithShape="1">
                <a:gsLst>
                  <a:gs pos="98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3">
                      <a:alpha val="0"/>
                    </a:schemeClr>
                  </a:gs>
                </a:gsLst>
                <a:lin ang="5400000" scaled="1"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7" name="直接连接符 466">
              <a:extLst>
                <a:ext uri="{FF2B5EF4-FFF2-40B4-BE49-F238E27FC236}">
                  <a16:creationId xmlns:a16="http://schemas.microsoft.com/office/drawing/2014/main" id="{9F16498F-601B-42EC-8049-9DB4AE0A6B39}"/>
                </a:ext>
              </a:extLst>
            </p:cNvPr>
            <p:cNvCxnSpPr/>
            <p:nvPr/>
          </p:nvCxnSpPr>
          <p:spPr>
            <a:xfrm flipH="1">
              <a:off x="6118888" y="3543759"/>
              <a:ext cx="0" cy="119046"/>
            </a:xfrm>
            <a:prstGeom prst="line">
              <a:avLst/>
            </a:prstGeom>
            <a:ln>
              <a:gradFill>
                <a:gsLst>
                  <a:gs pos="98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8" name="直接连接符 467">
              <a:extLst>
                <a:ext uri="{FF2B5EF4-FFF2-40B4-BE49-F238E27FC236}">
                  <a16:creationId xmlns:a16="http://schemas.microsoft.com/office/drawing/2014/main" id="{0E36900E-1527-4A3F-981F-11543EB6237D}"/>
                </a:ext>
              </a:extLst>
            </p:cNvPr>
            <p:cNvCxnSpPr/>
            <p:nvPr/>
          </p:nvCxnSpPr>
          <p:spPr>
            <a:xfrm flipH="1">
              <a:off x="6047450" y="3492341"/>
              <a:ext cx="0" cy="119046"/>
            </a:xfrm>
            <a:prstGeom prst="line">
              <a:avLst/>
            </a:prstGeom>
            <a:ln>
              <a:gradFill>
                <a:gsLst>
                  <a:gs pos="98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9" name="直接连接符 468">
              <a:extLst>
                <a:ext uri="{FF2B5EF4-FFF2-40B4-BE49-F238E27FC236}">
                  <a16:creationId xmlns:a16="http://schemas.microsoft.com/office/drawing/2014/main" id="{8BC458BE-B464-4160-8012-264C836E98CB}"/>
                </a:ext>
              </a:extLst>
            </p:cNvPr>
            <p:cNvCxnSpPr/>
            <p:nvPr/>
          </p:nvCxnSpPr>
          <p:spPr>
            <a:xfrm flipH="1">
              <a:off x="6011731" y="3492341"/>
              <a:ext cx="0" cy="217647"/>
            </a:xfrm>
            <a:prstGeom prst="line">
              <a:avLst/>
            </a:prstGeom>
            <a:ln>
              <a:gradFill>
                <a:gsLst>
                  <a:gs pos="98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0" name="直接连接符 469">
              <a:extLst>
                <a:ext uri="{FF2B5EF4-FFF2-40B4-BE49-F238E27FC236}">
                  <a16:creationId xmlns:a16="http://schemas.microsoft.com/office/drawing/2014/main" id="{C1ECF1BB-C7B5-436E-9A1F-FC8632119AA6}"/>
                </a:ext>
              </a:extLst>
            </p:cNvPr>
            <p:cNvCxnSpPr/>
            <p:nvPr/>
          </p:nvCxnSpPr>
          <p:spPr>
            <a:xfrm flipH="1">
              <a:off x="6154606" y="3492341"/>
              <a:ext cx="0" cy="217647"/>
            </a:xfrm>
            <a:prstGeom prst="line">
              <a:avLst/>
            </a:prstGeom>
            <a:ln>
              <a:gradFill>
                <a:gsLst>
                  <a:gs pos="98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0765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F5C32B18-FAAA-4976-B3AB-0BD7320012FF}"/>
              </a:ext>
            </a:extLst>
          </p:cNvPr>
          <p:cNvGrpSpPr/>
          <p:nvPr/>
        </p:nvGrpSpPr>
        <p:grpSpPr>
          <a:xfrm>
            <a:off x="2" y="4639057"/>
            <a:ext cx="12191998" cy="2218944"/>
            <a:chOff x="0" y="3479292"/>
            <a:chExt cx="9157138" cy="1664208"/>
          </a:xfrm>
        </p:grpSpPr>
        <p:pic>
          <p:nvPicPr>
            <p:cNvPr id="197" name="图片 196">
              <a:extLst>
                <a:ext uri="{FF2B5EF4-FFF2-40B4-BE49-F238E27FC236}">
                  <a16:creationId xmlns:a16="http://schemas.microsoft.com/office/drawing/2014/main" id="{B52AFC14-CF2D-4262-9D0C-13F390C1AA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3479292"/>
              <a:ext cx="9157138" cy="1664208"/>
            </a:xfrm>
            <a:prstGeom prst="trapezoid">
              <a:avLst>
                <a:gd name="adj" fmla="val 0"/>
              </a:avLst>
            </a:prstGeom>
          </p:spPr>
        </p:pic>
        <p:sp>
          <p:nvSpPr>
            <p:cNvPr id="198" name="矩形 197">
              <a:extLst>
                <a:ext uri="{FF2B5EF4-FFF2-40B4-BE49-F238E27FC236}">
                  <a16:creationId xmlns:a16="http://schemas.microsoft.com/office/drawing/2014/main" id="{1A4A0E32-46F0-46B2-9CC2-F6E769978CFF}"/>
                </a:ext>
              </a:extLst>
            </p:cNvPr>
            <p:cNvSpPr/>
            <p:nvPr/>
          </p:nvSpPr>
          <p:spPr>
            <a:xfrm>
              <a:off x="0" y="3482620"/>
              <a:ext cx="9157138" cy="1084634"/>
            </a:xfrm>
            <a:prstGeom prst="rect">
              <a:avLst/>
            </a:prstGeom>
            <a:gradFill>
              <a:gsLst>
                <a:gs pos="0">
                  <a:schemeClr val="bg1">
                    <a:alpha val="83000"/>
                  </a:schemeClr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2AE0025-F512-4FF0-A825-47704F85E1A8}"/>
              </a:ext>
            </a:extLst>
          </p:cNvPr>
          <p:cNvGrpSpPr/>
          <p:nvPr/>
        </p:nvGrpSpPr>
        <p:grpSpPr>
          <a:xfrm>
            <a:off x="0" y="-28609"/>
            <a:ext cx="12204058" cy="5567940"/>
            <a:chOff x="0" y="-28609"/>
            <a:chExt cx="12204058" cy="5567940"/>
          </a:xfrm>
        </p:grpSpPr>
        <p:pic>
          <p:nvPicPr>
            <p:cNvPr id="194" name="图片 193">
              <a:extLst>
                <a:ext uri="{FF2B5EF4-FFF2-40B4-BE49-F238E27FC236}">
                  <a16:creationId xmlns:a16="http://schemas.microsoft.com/office/drawing/2014/main" id="{67A715D1-A9EA-4138-9D69-BC30441383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 radius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-28609"/>
              <a:ext cx="6302934" cy="5567940"/>
            </a:xfrm>
            <a:prstGeom prst="rect">
              <a:avLst/>
            </a:prstGeom>
            <a:effectLst>
              <a:softEdge rad="0"/>
            </a:effectLst>
          </p:spPr>
        </p:pic>
        <p:pic>
          <p:nvPicPr>
            <p:cNvPr id="195" name="图片 194">
              <a:extLst>
                <a:ext uri="{FF2B5EF4-FFF2-40B4-BE49-F238E27FC236}">
                  <a16:creationId xmlns:a16="http://schemas.microsoft.com/office/drawing/2014/main" id="{4B903BB4-63A0-4B69-BF9A-F7E879B138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Blur radius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02934" y="-28609"/>
              <a:ext cx="5901124" cy="5567940"/>
            </a:xfrm>
            <a:prstGeom prst="rect">
              <a:avLst/>
            </a:prstGeom>
            <a:effectLst>
              <a:softEdge rad="0"/>
            </a:effectLst>
          </p:spPr>
        </p:pic>
      </p:grpSp>
      <p:sp>
        <p:nvSpPr>
          <p:cNvPr id="110" name="矩形 109">
            <a:extLst>
              <a:ext uri="{FF2B5EF4-FFF2-40B4-BE49-F238E27FC236}">
                <a16:creationId xmlns:a16="http://schemas.microsoft.com/office/drawing/2014/main" id="{32CAB222-DF43-405F-9462-BD610403E026}"/>
              </a:ext>
            </a:extLst>
          </p:cNvPr>
          <p:cNvSpPr/>
          <p:nvPr/>
        </p:nvSpPr>
        <p:spPr>
          <a:xfrm>
            <a:off x="0" y="0"/>
            <a:ext cx="12204058" cy="5575687"/>
          </a:xfrm>
          <a:prstGeom prst="rect">
            <a:avLst/>
          </a:prstGeom>
          <a:gradFill>
            <a:gsLst>
              <a:gs pos="19000">
                <a:srgbClr val="DBD1C7"/>
              </a:gs>
              <a:gs pos="38000">
                <a:srgbClr val="DBD1C7">
                  <a:alpha val="0"/>
                </a:srgbClr>
              </a:gs>
              <a:gs pos="54000">
                <a:schemeClr val="bg1">
                  <a:alpha val="76000"/>
                </a:schemeClr>
              </a:gs>
              <a:gs pos="72000">
                <a:srgbClr val="DBD1C7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id="{DE96C432-5A4A-4B04-8CEF-FBA50A846473}"/>
              </a:ext>
            </a:extLst>
          </p:cNvPr>
          <p:cNvSpPr/>
          <p:nvPr/>
        </p:nvSpPr>
        <p:spPr>
          <a:xfrm>
            <a:off x="0" y="0"/>
            <a:ext cx="12204058" cy="5539331"/>
          </a:xfrm>
          <a:prstGeom prst="rect">
            <a:avLst/>
          </a:prstGeom>
          <a:gradFill flip="none" rotWithShape="1">
            <a:gsLst>
              <a:gs pos="2000">
                <a:schemeClr val="accent1">
                  <a:lumMod val="20000"/>
                  <a:lumOff val="80000"/>
                </a:schemeClr>
              </a:gs>
              <a:gs pos="38000">
                <a:schemeClr val="accent1">
                  <a:lumMod val="20000"/>
                  <a:lumOff val="80000"/>
                  <a:alpha val="0"/>
                </a:schemeClr>
              </a:gs>
              <a:gs pos="54000">
                <a:schemeClr val="accent1">
                  <a:lumMod val="20000"/>
                  <a:lumOff val="80000"/>
                  <a:alpha val="34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3" name="图片 112" descr="图片包含 鸟, 线, 刀, 群&#10;&#10;描述已自动生成">
            <a:extLst>
              <a:ext uri="{FF2B5EF4-FFF2-40B4-BE49-F238E27FC236}">
                <a16:creationId xmlns:a16="http://schemas.microsoft.com/office/drawing/2014/main" id="{58DF5894-411B-47B2-BAEC-110B47E2A05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alphaModFix amt="1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326" r="5326"/>
          <a:stretch>
            <a:fillRect/>
          </a:stretch>
        </p:blipFill>
        <p:spPr>
          <a:xfrm flipH="1">
            <a:off x="-1" y="0"/>
            <a:ext cx="8940297" cy="5539331"/>
          </a:xfrm>
          <a:custGeom>
            <a:avLst/>
            <a:gdLst>
              <a:gd name="connsiteX0" fmla="*/ 7524750 w 7524750"/>
              <a:gd name="connsiteY0" fmla="*/ 0 h 5772150"/>
              <a:gd name="connsiteX1" fmla="*/ 0 w 7524750"/>
              <a:gd name="connsiteY1" fmla="*/ 0 h 5772150"/>
              <a:gd name="connsiteX2" fmla="*/ 0 w 7524750"/>
              <a:gd name="connsiteY2" fmla="*/ 5772150 h 5772150"/>
              <a:gd name="connsiteX3" fmla="*/ 7524750 w 7524750"/>
              <a:gd name="connsiteY3" fmla="*/ 5772150 h 577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24750" h="5772150">
                <a:moveTo>
                  <a:pt x="7524750" y="0"/>
                </a:moveTo>
                <a:lnTo>
                  <a:pt x="0" y="0"/>
                </a:lnTo>
                <a:lnTo>
                  <a:pt x="0" y="5772150"/>
                </a:lnTo>
                <a:lnTo>
                  <a:pt x="7524750" y="5772150"/>
                </a:lnTo>
                <a:close/>
              </a:path>
            </a:pathLst>
          </a:custGeom>
        </p:spPr>
      </p:pic>
      <p:grpSp>
        <p:nvGrpSpPr>
          <p:cNvPr id="56" name="组合 55">
            <a:extLst>
              <a:ext uri="{FF2B5EF4-FFF2-40B4-BE49-F238E27FC236}">
                <a16:creationId xmlns:a16="http://schemas.microsoft.com/office/drawing/2014/main" id="{023BA2A9-CDB7-4BB0-99DE-997B1B7AADD2}"/>
              </a:ext>
            </a:extLst>
          </p:cNvPr>
          <p:cNvGrpSpPr/>
          <p:nvPr/>
        </p:nvGrpSpPr>
        <p:grpSpPr>
          <a:xfrm>
            <a:off x="9910272" y="545247"/>
            <a:ext cx="1536661" cy="434800"/>
            <a:chOff x="1715067" y="1212794"/>
            <a:chExt cx="8883160" cy="2628498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5FBF4194-A101-48E5-AD71-7531C297F91C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FFF4F6D2-4F4A-4C21-8E91-1B05FF3808E9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3200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DBAC921C-8CC2-4B2C-8537-DD35710DE1D4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3200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85201F07-8ACC-4843-BFAD-AD3275AB97EE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3200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B0369777-1780-45A3-A409-9CAB7CCE7B10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3200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664F317F-6C80-4434-8545-188A0037A9F2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A75A5FAD-1F60-47BC-A4B1-E6292BCE4E51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3200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3EF0D9C4-E3C5-4F0B-AEA8-7F56D2B8C417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  <p:sp>
          <p:nvSpPr>
            <p:cNvPr id="58" name="TextBox 72">
              <a:extLst>
                <a:ext uri="{FF2B5EF4-FFF2-40B4-BE49-F238E27FC236}">
                  <a16:creationId xmlns:a16="http://schemas.microsoft.com/office/drawing/2014/main" id="{6427680F-9977-4EC1-B36A-2761D6A40445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8" y="1572339"/>
              <a:ext cx="6254879" cy="1540024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2800" dirty="0"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59" name="TextBox 76">
              <a:extLst>
                <a:ext uri="{FF2B5EF4-FFF2-40B4-BE49-F238E27FC236}">
                  <a16:creationId xmlns:a16="http://schemas.microsoft.com/office/drawing/2014/main" id="{09728BE7-86BB-4499-B541-A332D56F3062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3200" dirty="0">
                <a:latin typeface="HarmonyOS Sans SC Medium" panose="00000600000000000000" pitchFamily="2" charset="-122"/>
                <a:cs typeface="Poppins SemiBold" panose="00000700000000000000" pitchFamily="50" charset="0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EE9451A-22AF-4C39-BDB8-FF478E892717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200"/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F70484A3-0468-448D-A707-96E9E1CE4048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D03738A7-97B3-4228-B9D0-AC206AD17B67}"/>
              </a:ext>
            </a:extLst>
          </p:cNvPr>
          <p:cNvGrpSpPr/>
          <p:nvPr/>
        </p:nvGrpSpPr>
        <p:grpSpPr>
          <a:xfrm>
            <a:off x="714375" y="496443"/>
            <a:ext cx="2646878" cy="698621"/>
            <a:chOff x="714375" y="412750"/>
            <a:chExt cx="2646878" cy="698621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AEDB09DF-580A-485A-B3E1-B339790D8DB8}"/>
                </a:ext>
              </a:extLst>
            </p:cNvPr>
            <p:cNvSpPr txBox="1"/>
            <p:nvPr/>
          </p:nvSpPr>
          <p:spPr>
            <a:xfrm>
              <a:off x="714375" y="41275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indent="0" fontAlgn="auto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dirty="0">
                  <a:solidFill>
                    <a:schemeClr val="accent2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企业发展目标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86F1051F-0602-4D25-8D46-88A6D6BB0E32}"/>
                </a:ext>
              </a:extLst>
            </p:cNvPr>
            <p:cNvSpPr txBox="1"/>
            <p:nvPr/>
          </p:nvSpPr>
          <p:spPr>
            <a:xfrm>
              <a:off x="714375" y="711261"/>
              <a:ext cx="23952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000" spc="300" dirty="0">
                  <a:solidFill>
                    <a:schemeClr val="accent3"/>
                  </a:solidFill>
                  <a:latin typeface="Pristina" panose="03060402040406080204" pitchFamily="66" charset="0"/>
                  <a:ea typeface="HarmonyOS Sans SC Medium" panose="00000600000000000000" pitchFamily="2" charset="-122"/>
                </a:rPr>
                <a:t>Development Goals</a:t>
              </a:r>
            </a:p>
          </p:txBody>
        </p:sp>
      </p:grpSp>
      <p:pic>
        <p:nvPicPr>
          <p:cNvPr id="183" name="图片 182">
            <a:extLst>
              <a:ext uri="{FF2B5EF4-FFF2-40B4-BE49-F238E27FC236}">
                <a16:creationId xmlns:a16="http://schemas.microsoft.com/office/drawing/2014/main" id="{9DEF31AC-F3D8-48F6-8646-58C338B94C56}"/>
              </a:ext>
            </a:extLst>
          </p:cNvPr>
          <p:cNvPicPr>
            <a:picLocks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9410" y="1668321"/>
            <a:ext cx="6320360" cy="4298753"/>
          </a:xfrm>
          <a:prstGeom prst="roundRect">
            <a:avLst>
              <a:gd name="adj" fmla="val 5626"/>
            </a:avLst>
          </a:prstGeom>
          <a:solidFill>
            <a:schemeClr val="bg2"/>
          </a:solidFill>
          <a:ln>
            <a:noFill/>
          </a:ln>
          <a:scene3d>
            <a:camera prst="perspectiveContrastingRightFacing" fov="6000000">
              <a:rot lat="0" lon="21000000" rev="0"/>
            </a:camera>
            <a:lightRig rig="flat" dir="t"/>
          </a:scene3d>
        </p:spPr>
      </p:pic>
      <p:sp>
        <p:nvSpPr>
          <p:cNvPr id="175" name="矩形: 圆角 174">
            <a:extLst>
              <a:ext uri="{FF2B5EF4-FFF2-40B4-BE49-F238E27FC236}">
                <a16:creationId xmlns:a16="http://schemas.microsoft.com/office/drawing/2014/main" id="{A746D606-F910-4AC2-9F04-251162D7BD76}"/>
              </a:ext>
            </a:extLst>
          </p:cNvPr>
          <p:cNvSpPr/>
          <p:nvPr/>
        </p:nvSpPr>
        <p:spPr>
          <a:xfrm flipH="1">
            <a:off x="6248282" y="1862542"/>
            <a:ext cx="5056422" cy="3419852"/>
          </a:xfrm>
          <a:prstGeom prst="roundRect">
            <a:avLst>
              <a:gd name="adj" fmla="val 6619"/>
            </a:avLst>
          </a:prstGeom>
          <a:gradFill flip="none" rotWithShape="0">
            <a:gsLst>
              <a:gs pos="90000">
                <a:srgbClr val="C76454"/>
              </a:gs>
              <a:gs pos="0">
                <a:srgbClr val="E6AB97"/>
              </a:gs>
            </a:gsLst>
            <a:path path="circle">
              <a:fillToRect r="100000" b="100000"/>
            </a:path>
            <a:tileRect/>
          </a:gradFill>
          <a:ln>
            <a:noFill/>
          </a:ln>
          <a:scene3d>
            <a:camera prst="perspectiveContrastingLeftFacing" fov="4800000">
              <a:rot lat="0" lon="600000" rev="21594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Medium" panose="00000600000000000000" pitchFamily="2" charset="-122"/>
              <a:ea typeface="HarmonyOS Sans SC Medium" panose="00000600000000000000" pitchFamily="2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72B05F4-A334-4101-94A0-2FBCAD2C4FB9}"/>
              </a:ext>
            </a:extLst>
          </p:cNvPr>
          <p:cNvGrpSpPr/>
          <p:nvPr/>
        </p:nvGrpSpPr>
        <p:grpSpPr>
          <a:xfrm>
            <a:off x="7245388" y="1958419"/>
            <a:ext cx="3027818" cy="3153836"/>
            <a:chOff x="7079142" y="2138748"/>
            <a:chExt cx="3220796" cy="3354849"/>
          </a:xfrm>
          <a:scene3d>
            <a:camera prst="perspectiveHeroicExtremeLeftFacing">
              <a:rot lat="0" lon="600000" rev="0"/>
            </a:camera>
            <a:lightRig rig="threePt" dir="t"/>
          </a:scene3d>
        </p:grpSpPr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F136F184-54E0-4CE6-9301-E4B1D2C9E4DD}"/>
                </a:ext>
              </a:extLst>
            </p:cNvPr>
            <p:cNvSpPr txBox="1"/>
            <p:nvPr/>
          </p:nvSpPr>
          <p:spPr>
            <a:xfrm rot="1803088">
              <a:off x="7532470" y="5264421"/>
              <a:ext cx="470628" cy="2291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2023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0F16D9CD-CD30-42B7-A848-DBD53B1ED6F6}"/>
                </a:ext>
              </a:extLst>
            </p:cNvPr>
            <p:cNvSpPr txBox="1"/>
            <p:nvPr/>
          </p:nvSpPr>
          <p:spPr>
            <a:xfrm rot="17200473">
              <a:off x="9950036" y="4335214"/>
              <a:ext cx="470629" cy="2291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2024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EFF59B58-9627-476E-B14E-3879C4F5FC13}"/>
                </a:ext>
              </a:extLst>
            </p:cNvPr>
            <p:cNvSpPr txBox="1"/>
            <p:nvPr/>
          </p:nvSpPr>
          <p:spPr>
            <a:xfrm rot="3371091">
              <a:off x="9661738" y="2804408"/>
              <a:ext cx="470629" cy="2291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2025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7C400E45-D809-4DFF-A8A2-80CA043D5D7A}"/>
                </a:ext>
              </a:extLst>
            </p:cNvPr>
            <p:cNvSpPr>
              <a:spLocks/>
            </p:cNvSpPr>
            <p:nvPr/>
          </p:nvSpPr>
          <p:spPr>
            <a:xfrm>
              <a:off x="8085415" y="3450229"/>
              <a:ext cx="1034333" cy="1034278"/>
            </a:xfrm>
            <a:prstGeom prst="ellipse">
              <a:avLst/>
            </a:prstGeom>
            <a:solidFill>
              <a:schemeClr val="bg1"/>
            </a:solidFill>
            <a:ln w="60325">
              <a:solidFill>
                <a:srgbClr val="F8E6D2"/>
              </a:solidFill>
            </a:ln>
            <a:effectLst>
              <a:outerShdw blurRad="254000" dist="190500" dir="2700000" sx="96000" sy="96000" algn="tl" rotWithShape="0">
                <a:schemeClr val="accent1">
                  <a:lumMod val="50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prstClr val="white"/>
                </a:solidFill>
                <a:latin typeface="+mn-ea"/>
              </a:endParaRPr>
            </a:p>
          </p:txBody>
        </p: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028BF56E-9580-4725-A61A-FD850F5C79E5}"/>
                </a:ext>
              </a:extLst>
            </p:cNvPr>
            <p:cNvGrpSpPr/>
            <p:nvPr/>
          </p:nvGrpSpPr>
          <p:grpSpPr>
            <a:xfrm>
              <a:off x="7236093" y="2600951"/>
              <a:ext cx="2732973" cy="2731336"/>
              <a:chOff x="5417682" y="1349104"/>
              <a:chExt cx="2635891" cy="2634315"/>
            </a:xfrm>
            <a:solidFill>
              <a:schemeClr val="accent1">
                <a:lumMod val="20000"/>
                <a:lumOff val="80000"/>
                <a:alpha val="75000"/>
              </a:schemeClr>
            </a:solidFill>
          </p:grpSpPr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85C4AAE9-74D1-410C-8555-8043FF0BCA2B}"/>
                  </a:ext>
                </a:extLst>
              </p:cNvPr>
              <p:cNvSpPr/>
              <p:nvPr/>
            </p:nvSpPr>
            <p:spPr>
              <a:xfrm>
                <a:off x="6190121" y="1349104"/>
                <a:ext cx="1091023" cy="698080"/>
              </a:xfrm>
              <a:custGeom>
                <a:avLst/>
                <a:gdLst>
                  <a:gd name="connsiteX0" fmla="*/ 545506 w 1091023"/>
                  <a:gd name="connsiteY0" fmla="*/ 0 h 698080"/>
                  <a:gd name="connsiteX1" fmla="*/ 1058510 w 1091023"/>
                  <a:gd name="connsiteY1" fmla="*/ 103566 h 698080"/>
                  <a:gd name="connsiteX2" fmla="*/ 1091023 w 1091023"/>
                  <a:gd name="connsiteY2" fmla="*/ 119228 h 698080"/>
                  <a:gd name="connsiteX3" fmla="*/ 812249 w 1091023"/>
                  <a:gd name="connsiteY3" fmla="*/ 698080 h 698080"/>
                  <a:gd name="connsiteX4" fmla="*/ 545509 w 1091023"/>
                  <a:gd name="connsiteY4" fmla="*/ 698080 h 698080"/>
                  <a:gd name="connsiteX5" fmla="*/ 278773 w 1091023"/>
                  <a:gd name="connsiteY5" fmla="*/ 698080 h 698080"/>
                  <a:gd name="connsiteX6" fmla="*/ 0 w 1091023"/>
                  <a:gd name="connsiteY6" fmla="*/ 119223 h 698080"/>
                  <a:gd name="connsiteX7" fmla="*/ 32503 w 1091023"/>
                  <a:gd name="connsiteY7" fmla="*/ 103566 h 698080"/>
                  <a:gd name="connsiteX8" fmla="*/ 545506 w 1091023"/>
                  <a:gd name="connsiteY8" fmla="*/ 0 h 69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1023" h="698080">
                    <a:moveTo>
                      <a:pt x="545506" y="0"/>
                    </a:moveTo>
                    <a:cubicBezTo>
                      <a:pt x="727476" y="0"/>
                      <a:pt x="900833" y="36877"/>
                      <a:pt x="1058510" y="103566"/>
                    </a:cubicBezTo>
                    <a:lnTo>
                      <a:pt x="1091023" y="119228"/>
                    </a:lnTo>
                    <a:lnTo>
                      <a:pt x="812249" y="698080"/>
                    </a:lnTo>
                    <a:lnTo>
                      <a:pt x="545509" y="698080"/>
                    </a:lnTo>
                    <a:lnTo>
                      <a:pt x="278773" y="698080"/>
                    </a:lnTo>
                    <a:lnTo>
                      <a:pt x="0" y="119223"/>
                    </a:lnTo>
                    <a:lnTo>
                      <a:pt x="32503" y="103566"/>
                    </a:lnTo>
                    <a:cubicBezTo>
                      <a:pt x="190180" y="36877"/>
                      <a:pt x="363536" y="0"/>
                      <a:pt x="545506" y="0"/>
                    </a:cubicBezTo>
                    <a:close/>
                  </a:path>
                </a:pathLst>
              </a:custGeom>
              <a:solidFill>
                <a:schemeClr val="accent3">
                  <a:alpha val="80000"/>
                </a:schemeClr>
              </a:solidFill>
              <a:ln w="4894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1FC60D8A-7F7E-4D92-84DA-684051869999}"/>
                  </a:ext>
                </a:extLst>
              </p:cNvPr>
              <p:cNvSpPr/>
              <p:nvPr/>
            </p:nvSpPr>
            <p:spPr>
              <a:xfrm>
                <a:off x="5458673" y="1493087"/>
                <a:ext cx="961592" cy="997350"/>
              </a:xfrm>
              <a:custGeom>
                <a:avLst/>
                <a:gdLst>
                  <a:gd name="connsiteX0" fmla="*/ 680044 w 961592"/>
                  <a:gd name="connsiteY0" fmla="*/ 0 h 997350"/>
                  <a:gd name="connsiteX1" fmla="*/ 961592 w 961592"/>
                  <a:gd name="connsiteY1" fmla="*/ 584617 h 997350"/>
                  <a:gd name="connsiteX2" fmla="*/ 804481 w 961592"/>
                  <a:gd name="connsiteY2" fmla="*/ 781617 h 997350"/>
                  <a:gd name="connsiteX3" fmla="*/ 632432 w 961592"/>
                  <a:gd name="connsiteY3" fmla="*/ 997350 h 997350"/>
                  <a:gd name="connsiteX4" fmla="*/ 0 w 961592"/>
                  <a:gd name="connsiteY4" fmla="*/ 853010 h 997350"/>
                  <a:gd name="connsiteX5" fmla="*/ 18260 w 961592"/>
                  <a:gd name="connsiteY5" fmla="*/ 781998 h 997350"/>
                  <a:gd name="connsiteX6" fmla="*/ 648743 w 961592"/>
                  <a:gd name="connsiteY6" fmla="*/ 15078 h 997350"/>
                  <a:gd name="connsiteX7" fmla="*/ 680044 w 961592"/>
                  <a:gd name="connsiteY7" fmla="*/ 0 h 99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1592" h="997350">
                    <a:moveTo>
                      <a:pt x="680044" y="0"/>
                    </a:moveTo>
                    <a:lnTo>
                      <a:pt x="961592" y="584617"/>
                    </a:lnTo>
                    <a:lnTo>
                      <a:pt x="804481" y="781617"/>
                    </a:lnTo>
                    <a:lnTo>
                      <a:pt x="632432" y="997350"/>
                    </a:lnTo>
                    <a:lnTo>
                      <a:pt x="0" y="853010"/>
                    </a:lnTo>
                    <a:lnTo>
                      <a:pt x="18260" y="781998"/>
                    </a:lnTo>
                    <a:cubicBezTo>
                      <a:pt x="120948" y="451865"/>
                      <a:pt x="349952" y="177382"/>
                      <a:pt x="648743" y="15078"/>
                    </a:cubicBezTo>
                    <a:lnTo>
                      <a:pt x="680044" y="0"/>
                    </a:lnTo>
                    <a:close/>
                  </a:path>
                </a:pathLst>
              </a:custGeom>
              <a:solidFill>
                <a:schemeClr val="accent3">
                  <a:alpha val="80000"/>
                </a:schemeClr>
              </a:solidFill>
              <a:ln w="4894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EDCE95ED-12CB-466B-A88B-16B6E5FEF9E2}"/>
                  </a:ext>
                </a:extLst>
              </p:cNvPr>
              <p:cNvSpPr/>
              <p:nvPr/>
            </p:nvSpPr>
            <p:spPr>
              <a:xfrm>
                <a:off x="7050995" y="1493092"/>
                <a:ext cx="961584" cy="997342"/>
              </a:xfrm>
              <a:custGeom>
                <a:avLst/>
                <a:gdLst>
                  <a:gd name="connsiteX0" fmla="*/ 281550 w 961584"/>
                  <a:gd name="connsiteY0" fmla="*/ 0 h 997342"/>
                  <a:gd name="connsiteX1" fmla="*/ 312842 w 961584"/>
                  <a:gd name="connsiteY1" fmla="*/ 15073 h 997342"/>
                  <a:gd name="connsiteX2" fmla="*/ 943325 w 961584"/>
                  <a:gd name="connsiteY2" fmla="*/ 781993 h 997342"/>
                  <a:gd name="connsiteX3" fmla="*/ 961584 w 961584"/>
                  <a:gd name="connsiteY3" fmla="*/ 853002 h 997342"/>
                  <a:gd name="connsiteX4" fmla="*/ 329157 w 961584"/>
                  <a:gd name="connsiteY4" fmla="*/ 997342 h 997342"/>
                  <a:gd name="connsiteX5" fmla="*/ 157108 w 961584"/>
                  <a:gd name="connsiteY5" fmla="*/ 781612 h 997342"/>
                  <a:gd name="connsiteX6" fmla="*/ 0 w 961584"/>
                  <a:gd name="connsiteY6" fmla="*/ 584615 h 997342"/>
                  <a:gd name="connsiteX7" fmla="*/ 281550 w 961584"/>
                  <a:gd name="connsiteY7" fmla="*/ 0 h 997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1584" h="997342">
                    <a:moveTo>
                      <a:pt x="281550" y="0"/>
                    </a:moveTo>
                    <a:lnTo>
                      <a:pt x="312842" y="15073"/>
                    </a:lnTo>
                    <a:cubicBezTo>
                      <a:pt x="611633" y="177377"/>
                      <a:pt x="840637" y="451860"/>
                      <a:pt x="943325" y="781993"/>
                    </a:cubicBezTo>
                    <a:lnTo>
                      <a:pt x="961584" y="853002"/>
                    </a:lnTo>
                    <a:lnTo>
                      <a:pt x="329157" y="997342"/>
                    </a:lnTo>
                    <a:lnTo>
                      <a:pt x="157108" y="781612"/>
                    </a:lnTo>
                    <a:lnTo>
                      <a:pt x="0" y="584615"/>
                    </a:lnTo>
                    <a:lnTo>
                      <a:pt x="281550" y="0"/>
                    </a:lnTo>
                    <a:close/>
                  </a:path>
                </a:pathLst>
              </a:custGeom>
              <a:solidFill>
                <a:schemeClr val="accent3">
                  <a:alpha val="80000"/>
                </a:schemeClr>
              </a:solidFill>
              <a:ln w="4894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EA778E35-37E8-4C92-82A9-957BF7DCDB1E}"/>
                  </a:ext>
                </a:extLst>
              </p:cNvPr>
              <p:cNvSpPr/>
              <p:nvPr/>
            </p:nvSpPr>
            <p:spPr>
              <a:xfrm>
                <a:off x="7264124" y="2401368"/>
                <a:ext cx="789449" cy="1063824"/>
              </a:xfrm>
              <a:custGeom>
                <a:avLst/>
                <a:gdLst>
                  <a:gd name="connsiteX0" fmla="*/ 762669 w 789449"/>
                  <a:gd name="connsiteY0" fmla="*/ 0 h 1063824"/>
                  <a:gd name="connsiteX1" fmla="*/ 762673 w 789449"/>
                  <a:gd name="connsiteY1" fmla="*/ 15 h 1063824"/>
                  <a:gd name="connsiteX2" fmla="*/ 789449 w 789449"/>
                  <a:gd name="connsiteY2" fmla="*/ 265613 h 1063824"/>
                  <a:gd name="connsiteX3" fmla="*/ 564364 w 789449"/>
                  <a:gd name="connsiteY3" fmla="*/ 1002451 h 1063824"/>
                  <a:gd name="connsiteX4" fmla="*/ 518468 w 789449"/>
                  <a:gd name="connsiteY4" fmla="*/ 1063824 h 1063824"/>
                  <a:gd name="connsiteX5" fmla="*/ 0 w 789449"/>
                  <a:gd name="connsiteY5" fmla="*/ 650382 h 1063824"/>
                  <a:gd name="connsiteX6" fmla="*/ 60674 w 789449"/>
                  <a:gd name="connsiteY6" fmla="*/ 384570 h 1063824"/>
                  <a:gd name="connsiteX7" fmla="*/ 114697 w 789449"/>
                  <a:gd name="connsiteY7" fmla="*/ 147889 h 1063824"/>
                  <a:gd name="connsiteX8" fmla="*/ 762669 w 789449"/>
                  <a:gd name="connsiteY8" fmla="*/ 0 h 1063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9449" h="1063824">
                    <a:moveTo>
                      <a:pt x="762669" y="0"/>
                    </a:moveTo>
                    <a:lnTo>
                      <a:pt x="762673" y="15"/>
                    </a:lnTo>
                    <a:cubicBezTo>
                      <a:pt x="780229" y="85806"/>
                      <a:pt x="789449" y="174633"/>
                      <a:pt x="789449" y="265613"/>
                    </a:cubicBezTo>
                    <a:cubicBezTo>
                      <a:pt x="789449" y="538554"/>
                      <a:pt x="706471" y="792116"/>
                      <a:pt x="564364" y="1002451"/>
                    </a:cubicBezTo>
                    <a:lnTo>
                      <a:pt x="518468" y="1063824"/>
                    </a:lnTo>
                    <a:lnTo>
                      <a:pt x="0" y="650382"/>
                    </a:lnTo>
                    <a:lnTo>
                      <a:pt x="60674" y="384570"/>
                    </a:lnTo>
                    <a:lnTo>
                      <a:pt x="114697" y="147889"/>
                    </a:lnTo>
                    <a:lnTo>
                      <a:pt x="762669" y="0"/>
                    </a:lnTo>
                    <a:close/>
                  </a:path>
                </a:pathLst>
              </a:custGeom>
              <a:solidFill>
                <a:schemeClr val="accent3">
                  <a:alpha val="80000"/>
                </a:schemeClr>
              </a:solidFill>
              <a:ln w="4894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41E7D557-EDF7-4B6E-96A1-20DFFD515D4C}"/>
                  </a:ext>
                </a:extLst>
              </p:cNvPr>
              <p:cNvSpPr/>
              <p:nvPr/>
            </p:nvSpPr>
            <p:spPr>
              <a:xfrm>
                <a:off x="5417682" y="2401372"/>
                <a:ext cx="789453" cy="1063815"/>
              </a:xfrm>
              <a:custGeom>
                <a:avLst/>
                <a:gdLst>
                  <a:gd name="connsiteX0" fmla="*/ 26779 w 789453"/>
                  <a:gd name="connsiteY0" fmla="*/ 0 h 1063815"/>
                  <a:gd name="connsiteX1" fmla="*/ 674759 w 789453"/>
                  <a:gd name="connsiteY1" fmla="*/ 147888 h 1063815"/>
                  <a:gd name="connsiteX2" fmla="*/ 728781 w 789453"/>
                  <a:gd name="connsiteY2" fmla="*/ 384566 h 1063815"/>
                  <a:gd name="connsiteX3" fmla="*/ 789453 w 789453"/>
                  <a:gd name="connsiteY3" fmla="*/ 650372 h 1063815"/>
                  <a:gd name="connsiteX4" fmla="*/ 270977 w 789453"/>
                  <a:gd name="connsiteY4" fmla="*/ 1063815 h 1063815"/>
                  <a:gd name="connsiteX5" fmla="*/ 225085 w 789453"/>
                  <a:gd name="connsiteY5" fmla="*/ 1002447 h 1063815"/>
                  <a:gd name="connsiteX6" fmla="*/ 0 w 789453"/>
                  <a:gd name="connsiteY6" fmla="*/ 265609 h 1063815"/>
                  <a:gd name="connsiteX7" fmla="*/ 26776 w 789453"/>
                  <a:gd name="connsiteY7" fmla="*/ 11 h 1063815"/>
                  <a:gd name="connsiteX8" fmla="*/ 26779 w 789453"/>
                  <a:gd name="connsiteY8" fmla="*/ 0 h 1063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9453" h="1063815">
                    <a:moveTo>
                      <a:pt x="26779" y="0"/>
                    </a:moveTo>
                    <a:lnTo>
                      <a:pt x="674759" y="147888"/>
                    </a:lnTo>
                    <a:lnTo>
                      <a:pt x="728781" y="384566"/>
                    </a:lnTo>
                    <a:lnTo>
                      <a:pt x="789453" y="650372"/>
                    </a:lnTo>
                    <a:lnTo>
                      <a:pt x="270977" y="1063815"/>
                    </a:lnTo>
                    <a:lnTo>
                      <a:pt x="225085" y="1002447"/>
                    </a:lnTo>
                    <a:cubicBezTo>
                      <a:pt x="82978" y="792112"/>
                      <a:pt x="0" y="538550"/>
                      <a:pt x="0" y="265609"/>
                    </a:cubicBezTo>
                    <a:cubicBezTo>
                      <a:pt x="0" y="174629"/>
                      <a:pt x="9220" y="85802"/>
                      <a:pt x="26776" y="11"/>
                    </a:cubicBezTo>
                    <a:lnTo>
                      <a:pt x="26779" y="0"/>
                    </a:lnTo>
                    <a:close/>
                  </a:path>
                </a:pathLst>
              </a:custGeom>
              <a:solidFill>
                <a:schemeClr val="accent3">
                  <a:alpha val="80000"/>
                </a:schemeClr>
              </a:solidFill>
              <a:ln w="4894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559F9A51-D0E2-4D28-BF56-3E0C9193D2A1}"/>
                  </a:ext>
                </a:extLst>
              </p:cNvPr>
              <p:cNvSpPr/>
              <p:nvPr/>
            </p:nvSpPr>
            <p:spPr>
              <a:xfrm>
                <a:off x="5723369" y="3089156"/>
                <a:ext cx="983733" cy="894263"/>
              </a:xfrm>
              <a:custGeom>
                <a:avLst/>
                <a:gdLst>
                  <a:gd name="connsiteX0" fmla="*/ 528359 w 983733"/>
                  <a:gd name="connsiteY0" fmla="*/ 0 h 894263"/>
                  <a:gd name="connsiteX1" fmla="*/ 750057 w 983733"/>
                  <a:gd name="connsiteY1" fmla="*/ 106757 h 894263"/>
                  <a:gd name="connsiteX2" fmla="*/ 983733 w 983733"/>
                  <a:gd name="connsiteY2" fmla="*/ 219285 h 894263"/>
                  <a:gd name="connsiteX3" fmla="*/ 983733 w 983733"/>
                  <a:gd name="connsiteY3" fmla="*/ 894263 h 894263"/>
                  <a:gd name="connsiteX4" fmla="*/ 877506 w 983733"/>
                  <a:gd name="connsiteY4" fmla="*/ 888899 h 894263"/>
                  <a:gd name="connsiteX5" fmla="*/ 80331 w 983733"/>
                  <a:gd name="connsiteY5" fmla="*/ 509705 h 894263"/>
                  <a:gd name="connsiteX6" fmla="*/ 0 w 983733"/>
                  <a:gd name="connsiteY6" fmla="*/ 421324 h 894263"/>
                  <a:gd name="connsiteX7" fmla="*/ 528359 w 983733"/>
                  <a:gd name="connsiteY7" fmla="*/ 0 h 894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3733" h="894263">
                    <a:moveTo>
                      <a:pt x="528359" y="0"/>
                    </a:moveTo>
                    <a:lnTo>
                      <a:pt x="750057" y="106757"/>
                    </a:lnTo>
                    <a:lnTo>
                      <a:pt x="983733" y="219285"/>
                    </a:lnTo>
                    <a:lnTo>
                      <a:pt x="983733" y="894263"/>
                    </a:lnTo>
                    <a:lnTo>
                      <a:pt x="877506" y="888899"/>
                    </a:lnTo>
                    <a:cubicBezTo>
                      <a:pt x="567369" y="857404"/>
                      <a:pt x="289019" y="718383"/>
                      <a:pt x="80331" y="509705"/>
                    </a:cubicBezTo>
                    <a:lnTo>
                      <a:pt x="0" y="421324"/>
                    </a:lnTo>
                    <a:lnTo>
                      <a:pt x="528359" y="0"/>
                    </a:lnTo>
                    <a:close/>
                  </a:path>
                </a:pathLst>
              </a:custGeom>
              <a:solidFill>
                <a:schemeClr val="accent3">
                  <a:alpha val="80000"/>
                </a:schemeClr>
              </a:solidFill>
              <a:ln w="4894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4E715481-74D1-4CBA-8212-1607A8713519}"/>
                  </a:ext>
                </a:extLst>
              </p:cNvPr>
              <p:cNvSpPr/>
              <p:nvPr/>
            </p:nvSpPr>
            <p:spPr>
              <a:xfrm>
                <a:off x="6764155" y="3089159"/>
                <a:ext cx="983726" cy="894260"/>
              </a:xfrm>
              <a:custGeom>
                <a:avLst/>
                <a:gdLst>
                  <a:gd name="connsiteX0" fmla="*/ 455372 w 983726"/>
                  <a:gd name="connsiteY0" fmla="*/ 0 h 894260"/>
                  <a:gd name="connsiteX1" fmla="*/ 983726 w 983726"/>
                  <a:gd name="connsiteY1" fmla="*/ 421325 h 894260"/>
                  <a:gd name="connsiteX2" fmla="*/ 903399 w 983726"/>
                  <a:gd name="connsiteY2" fmla="*/ 509702 h 894260"/>
                  <a:gd name="connsiteX3" fmla="*/ 106223 w 983726"/>
                  <a:gd name="connsiteY3" fmla="*/ 888896 h 894260"/>
                  <a:gd name="connsiteX4" fmla="*/ 0 w 983726"/>
                  <a:gd name="connsiteY4" fmla="*/ 894260 h 894260"/>
                  <a:gd name="connsiteX5" fmla="*/ 0 w 983726"/>
                  <a:gd name="connsiteY5" fmla="*/ 219283 h 894260"/>
                  <a:gd name="connsiteX6" fmla="*/ 233678 w 983726"/>
                  <a:gd name="connsiteY6" fmla="*/ 106754 h 894260"/>
                  <a:gd name="connsiteX7" fmla="*/ 455372 w 983726"/>
                  <a:gd name="connsiteY7" fmla="*/ 0 h 894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3726" h="894260">
                    <a:moveTo>
                      <a:pt x="455372" y="0"/>
                    </a:moveTo>
                    <a:lnTo>
                      <a:pt x="983726" y="421325"/>
                    </a:lnTo>
                    <a:lnTo>
                      <a:pt x="903399" y="509702"/>
                    </a:lnTo>
                    <a:cubicBezTo>
                      <a:pt x="694711" y="718380"/>
                      <a:pt x="416362" y="857401"/>
                      <a:pt x="106223" y="888896"/>
                    </a:cubicBezTo>
                    <a:lnTo>
                      <a:pt x="0" y="894260"/>
                    </a:lnTo>
                    <a:lnTo>
                      <a:pt x="0" y="219283"/>
                    </a:lnTo>
                    <a:lnTo>
                      <a:pt x="233678" y="106754"/>
                    </a:lnTo>
                    <a:lnTo>
                      <a:pt x="455372" y="0"/>
                    </a:lnTo>
                    <a:close/>
                  </a:path>
                </a:pathLst>
              </a:custGeom>
              <a:solidFill>
                <a:schemeClr val="accent3">
                  <a:alpha val="80000"/>
                </a:schemeClr>
              </a:solidFill>
              <a:ln w="4894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3200"/>
              </a:p>
            </p:txBody>
          </p:sp>
        </p:grpSp>
        <p:sp>
          <p:nvSpPr>
            <p:cNvPr id="144" name="线条2022">
              <a:extLst>
                <a:ext uri="{FF2B5EF4-FFF2-40B4-BE49-F238E27FC236}">
                  <a16:creationId xmlns:a16="http://schemas.microsoft.com/office/drawing/2014/main" id="{4C77D5C8-BCEB-46B6-A4B2-FE14BF77515A}"/>
                </a:ext>
              </a:extLst>
            </p:cNvPr>
            <p:cNvSpPr>
              <a:spLocks/>
            </p:cNvSpPr>
            <p:nvPr/>
          </p:nvSpPr>
          <p:spPr>
            <a:xfrm>
              <a:off x="7079142" y="2444012"/>
              <a:ext cx="3046875" cy="3046709"/>
            </a:xfrm>
            <a:prstGeom prst="arc">
              <a:avLst>
                <a:gd name="adj1" fmla="val 11704827"/>
                <a:gd name="adj2" fmla="val 16226463"/>
              </a:avLst>
            </a:prstGeom>
            <a:ln w="15875">
              <a:solidFill>
                <a:schemeClr val="bg1"/>
              </a:solidFill>
              <a:prstDash val="sys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45" name="线条2023">
              <a:extLst>
                <a:ext uri="{FF2B5EF4-FFF2-40B4-BE49-F238E27FC236}">
                  <a16:creationId xmlns:a16="http://schemas.microsoft.com/office/drawing/2014/main" id="{2F86CD46-F724-4D38-B2E4-97FB54B77E16}"/>
                </a:ext>
              </a:extLst>
            </p:cNvPr>
            <p:cNvSpPr>
              <a:spLocks/>
            </p:cNvSpPr>
            <p:nvPr/>
          </p:nvSpPr>
          <p:spPr>
            <a:xfrm>
              <a:off x="7079142" y="2444012"/>
              <a:ext cx="3046875" cy="3046709"/>
            </a:xfrm>
            <a:prstGeom prst="arc">
              <a:avLst>
                <a:gd name="adj1" fmla="val 2369001"/>
                <a:gd name="adj2" fmla="val 11505559"/>
              </a:avLst>
            </a:prstGeom>
            <a:ln w="15875">
              <a:solidFill>
                <a:schemeClr val="bg1"/>
              </a:solidFill>
              <a:prstDash val="sys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46" name="线条2024">
              <a:extLst>
                <a:ext uri="{FF2B5EF4-FFF2-40B4-BE49-F238E27FC236}">
                  <a16:creationId xmlns:a16="http://schemas.microsoft.com/office/drawing/2014/main" id="{2AB1DA77-93D4-48DA-A02E-F177A5751A7E}"/>
                </a:ext>
              </a:extLst>
            </p:cNvPr>
            <p:cNvSpPr>
              <a:spLocks/>
            </p:cNvSpPr>
            <p:nvPr/>
          </p:nvSpPr>
          <p:spPr>
            <a:xfrm>
              <a:off x="7079142" y="2444012"/>
              <a:ext cx="3046875" cy="3046709"/>
            </a:xfrm>
            <a:prstGeom prst="arc">
              <a:avLst>
                <a:gd name="adj1" fmla="val 20864275"/>
                <a:gd name="adj2" fmla="val 2231249"/>
              </a:avLst>
            </a:prstGeom>
            <a:ln w="15875">
              <a:solidFill>
                <a:schemeClr val="bg1"/>
              </a:solidFill>
              <a:prstDash val="sys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47" name="线条2025">
              <a:extLst>
                <a:ext uri="{FF2B5EF4-FFF2-40B4-BE49-F238E27FC236}">
                  <a16:creationId xmlns:a16="http://schemas.microsoft.com/office/drawing/2014/main" id="{8971E8DB-124B-4F12-8AED-F9416EE927EA}"/>
                </a:ext>
              </a:extLst>
            </p:cNvPr>
            <p:cNvSpPr>
              <a:spLocks/>
            </p:cNvSpPr>
            <p:nvPr/>
          </p:nvSpPr>
          <p:spPr>
            <a:xfrm>
              <a:off x="8602579" y="2138748"/>
              <a:ext cx="1479672" cy="1828619"/>
            </a:xfrm>
            <a:custGeom>
              <a:avLst/>
              <a:gdLst>
                <a:gd name="connsiteX0" fmla="*/ 2131360 w 2938642"/>
                <a:gd name="connsiteY0" fmla="*/ 157593 h 2938486"/>
                <a:gd name="connsiteX1" fmla="*/ 2896431 w 2938642"/>
                <a:gd name="connsiteY1" fmla="*/ 1119603 h 2938486"/>
                <a:gd name="connsiteX2" fmla="*/ 1469321 w 2938642"/>
                <a:gd name="connsiteY2" fmla="*/ 1469243 h 2938486"/>
                <a:gd name="connsiteX3" fmla="*/ 2131360 w 2938642"/>
                <a:gd name="connsiteY3" fmla="*/ 157593 h 2938486"/>
                <a:gd name="connsiteX0" fmla="*/ 2131360 w 2938642"/>
                <a:gd name="connsiteY0" fmla="*/ 157593 h 2938486"/>
                <a:gd name="connsiteX1" fmla="*/ 2896431 w 2938642"/>
                <a:gd name="connsiteY1" fmla="*/ 1119603 h 2938486"/>
                <a:gd name="connsiteX0" fmla="*/ 662039 w 1427110"/>
                <a:gd name="connsiteY0" fmla="*/ 0 h 1311650"/>
                <a:gd name="connsiteX1" fmla="*/ 1427110 w 1427110"/>
                <a:gd name="connsiteY1" fmla="*/ 962010 h 1311650"/>
                <a:gd name="connsiteX2" fmla="*/ 0 w 1427110"/>
                <a:gd name="connsiteY2" fmla="*/ 1311650 h 1311650"/>
                <a:gd name="connsiteX3" fmla="*/ 662039 w 1427110"/>
                <a:gd name="connsiteY3" fmla="*/ 0 h 1311650"/>
                <a:gd name="connsiteX0" fmla="*/ 662039 w 1427110"/>
                <a:gd name="connsiteY0" fmla="*/ 0 h 1311650"/>
                <a:gd name="connsiteX1" fmla="*/ 800579 w 1427110"/>
                <a:gd name="connsiteY1" fmla="*/ 76941 h 1311650"/>
                <a:gd name="connsiteX2" fmla="*/ 1427110 w 1427110"/>
                <a:gd name="connsiteY2" fmla="*/ 962010 h 1311650"/>
                <a:gd name="connsiteX0" fmla="*/ 662039 w 1427110"/>
                <a:gd name="connsiteY0" fmla="*/ 252126 h 1563776"/>
                <a:gd name="connsiteX1" fmla="*/ 1427110 w 1427110"/>
                <a:gd name="connsiteY1" fmla="*/ 1214136 h 1563776"/>
                <a:gd name="connsiteX2" fmla="*/ 0 w 1427110"/>
                <a:gd name="connsiteY2" fmla="*/ 1563776 h 1563776"/>
                <a:gd name="connsiteX3" fmla="*/ 662039 w 1427110"/>
                <a:gd name="connsiteY3" fmla="*/ 252126 h 1563776"/>
                <a:gd name="connsiteX0" fmla="*/ 1260394 w 1427110"/>
                <a:gd name="connsiteY0" fmla="*/ 0 h 1563776"/>
                <a:gd name="connsiteX1" fmla="*/ 800579 w 1427110"/>
                <a:gd name="connsiteY1" fmla="*/ 329067 h 1563776"/>
                <a:gd name="connsiteX2" fmla="*/ 1427110 w 1427110"/>
                <a:gd name="connsiteY2" fmla="*/ 1214136 h 1563776"/>
                <a:gd name="connsiteX0" fmla="*/ 662039 w 1427110"/>
                <a:gd name="connsiteY0" fmla="*/ 252126 h 1563776"/>
                <a:gd name="connsiteX1" fmla="*/ 1427110 w 1427110"/>
                <a:gd name="connsiteY1" fmla="*/ 1214136 h 1563776"/>
                <a:gd name="connsiteX2" fmla="*/ 0 w 1427110"/>
                <a:gd name="connsiteY2" fmla="*/ 1563776 h 1563776"/>
                <a:gd name="connsiteX3" fmla="*/ 662039 w 1427110"/>
                <a:gd name="connsiteY3" fmla="*/ 252126 h 1563776"/>
                <a:gd name="connsiteX0" fmla="*/ 1260394 w 1427110"/>
                <a:gd name="connsiteY0" fmla="*/ 0 h 1563776"/>
                <a:gd name="connsiteX1" fmla="*/ 653210 w 1427110"/>
                <a:gd name="connsiteY1" fmla="*/ 252719 h 1563776"/>
                <a:gd name="connsiteX2" fmla="*/ 1427110 w 1427110"/>
                <a:gd name="connsiteY2" fmla="*/ 1214136 h 1563776"/>
                <a:gd name="connsiteX0" fmla="*/ 662039 w 1427110"/>
                <a:gd name="connsiteY0" fmla="*/ 252126 h 1563776"/>
                <a:gd name="connsiteX1" fmla="*/ 1427110 w 1427110"/>
                <a:gd name="connsiteY1" fmla="*/ 1214136 h 1563776"/>
                <a:gd name="connsiteX2" fmla="*/ 0 w 1427110"/>
                <a:gd name="connsiteY2" fmla="*/ 1563776 h 1563776"/>
                <a:gd name="connsiteX3" fmla="*/ 662039 w 1427110"/>
                <a:gd name="connsiteY3" fmla="*/ 252126 h 1563776"/>
                <a:gd name="connsiteX0" fmla="*/ 1260394 w 1427110"/>
                <a:gd name="connsiteY0" fmla="*/ 0 h 1563776"/>
                <a:gd name="connsiteX1" fmla="*/ 653210 w 1427110"/>
                <a:gd name="connsiteY1" fmla="*/ 252719 h 1563776"/>
                <a:gd name="connsiteX2" fmla="*/ 1427110 w 1427110"/>
                <a:gd name="connsiteY2" fmla="*/ 1214136 h 1563776"/>
                <a:gd name="connsiteX0" fmla="*/ 662039 w 1427110"/>
                <a:gd name="connsiteY0" fmla="*/ 252126 h 1563776"/>
                <a:gd name="connsiteX1" fmla="*/ 1427110 w 1427110"/>
                <a:gd name="connsiteY1" fmla="*/ 1214136 h 1563776"/>
                <a:gd name="connsiteX2" fmla="*/ 0 w 1427110"/>
                <a:gd name="connsiteY2" fmla="*/ 1563776 h 1563776"/>
                <a:gd name="connsiteX3" fmla="*/ 662039 w 1427110"/>
                <a:gd name="connsiteY3" fmla="*/ 252126 h 1563776"/>
                <a:gd name="connsiteX0" fmla="*/ 1260394 w 1427110"/>
                <a:gd name="connsiteY0" fmla="*/ 0 h 1563776"/>
                <a:gd name="connsiteX1" fmla="*/ 835339 w 1427110"/>
                <a:gd name="connsiteY1" fmla="*/ 320314 h 1563776"/>
                <a:gd name="connsiteX2" fmla="*/ 1427110 w 1427110"/>
                <a:gd name="connsiteY2" fmla="*/ 1214136 h 1563776"/>
                <a:gd name="connsiteX0" fmla="*/ 662039 w 1427110"/>
                <a:gd name="connsiteY0" fmla="*/ 252126 h 1563776"/>
                <a:gd name="connsiteX1" fmla="*/ 1427110 w 1427110"/>
                <a:gd name="connsiteY1" fmla="*/ 1214136 h 1563776"/>
                <a:gd name="connsiteX2" fmla="*/ 0 w 1427110"/>
                <a:gd name="connsiteY2" fmla="*/ 1563776 h 1563776"/>
                <a:gd name="connsiteX3" fmla="*/ 662039 w 1427110"/>
                <a:gd name="connsiteY3" fmla="*/ 252126 h 1563776"/>
                <a:gd name="connsiteX0" fmla="*/ 1260394 w 1427110"/>
                <a:gd name="connsiteY0" fmla="*/ 0 h 1563776"/>
                <a:gd name="connsiteX1" fmla="*/ 760234 w 1427110"/>
                <a:gd name="connsiteY1" fmla="*/ 307171 h 1563776"/>
                <a:gd name="connsiteX2" fmla="*/ 1427110 w 1427110"/>
                <a:gd name="connsiteY2" fmla="*/ 1214136 h 1563776"/>
                <a:gd name="connsiteX0" fmla="*/ 662039 w 1427110"/>
                <a:gd name="connsiteY0" fmla="*/ 252126 h 1563776"/>
                <a:gd name="connsiteX1" fmla="*/ 1427110 w 1427110"/>
                <a:gd name="connsiteY1" fmla="*/ 1214136 h 1563776"/>
                <a:gd name="connsiteX2" fmla="*/ 0 w 1427110"/>
                <a:gd name="connsiteY2" fmla="*/ 1563776 h 1563776"/>
                <a:gd name="connsiteX3" fmla="*/ 662039 w 1427110"/>
                <a:gd name="connsiteY3" fmla="*/ 252126 h 1563776"/>
                <a:gd name="connsiteX0" fmla="*/ 1260394 w 1427110"/>
                <a:gd name="connsiteY0" fmla="*/ 0 h 1563776"/>
                <a:gd name="connsiteX1" fmla="*/ 760234 w 1427110"/>
                <a:gd name="connsiteY1" fmla="*/ 307171 h 1563776"/>
                <a:gd name="connsiteX2" fmla="*/ 1427110 w 1427110"/>
                <a:gd name="connsiteY2" fmla="*/ 1214136 h 1563776"/>
                <a:gd name="connsiteX0" fmla="*/ 662039 w 1427110"/>
                <a:gd name="connsiteY0" fmla="*/ 252126 h 1563776"/>
                <a:gd name="connsiteX1" fmla="*/ 1427110 w 1427110"/>
                <a:gd name="connsiteY1" fmla="*/ 1214136 h 1563776"/>
                <a:gd name="connsiteX2" fmla="*/ 0 w 1427110"/>
                <a:gd name="connsiteY2" fmla="*/ 1563776 h 1563776"/>
                <a:gd name="connsiteX3" fmla="*/ 662039 w 1427110"/>
                <a:gd name="connsiteY3" fmla="*/ 252126 h 1563776"/>
                <a:gd name="connsiteX0" fmla="*/ 1260394 w 1427110"/>
                <a:gd name="connsiteY0" fmla="*/ 0 h 1563776"/>
                <a:gd name="connsiteX1" fmla="*/ 760234 w 1427110"/>
                <a:gd name="connsiteY1" fmla="*/ 307171 h 1563776"/>
                <a:gd name="connsiteX2" fmla="*/ 1427110 w 1427110"/>
                <a:gd name="connsiteY2" fmla="*/ 1214136 h 1563776"/>
                <a:gd name="connsiteX0" fmla="*/ 662039 w 1427110"/>
                <a:gd name="connsiteY0" fmla="*/ 252126 h 1563776"/>
                <a:gd name="connsiteX1" fmla="*/ 1427110 w 1427110"/>
                <a:gd name="connsiteY1" fmla="*/ 1214136 h 1563776"/>
                <a:gd name="connsiteX2" fmla="*/ 0 w 1427110"/>
                <a:gd name="connsiteY2" fmla="*/ 1563776 h 1563776"/>
                <a:gd name="connsiteX3" fmla="*/ 662039 w 1427110"/>
                <a:gd name="connsiteY3" fmla="*/ 252126 h 1563776"/>
                <a:gd name="connsiteX0" fmla="*/ 1260394 w 1427110"/>
                <a:gd name="connsiteY0" fmla="*/ 0 h 1563776"/>
                <a:gd name="connsiteX1" fmla="*/ 760234 w 1427110"/>
                <a:gd name="connsiteY1" fmla="*/ 307171 h 1563776"/>
                <a:gd name="connsiteX2" fmla="*/ 1427110 w 1427110"/>
                <a:gd name="connsiteY2" fmla="*/ 1214136 h 1563776"/>
                <a:gd name="connsiteX0" fmla="*/ 662039 w 1427110"/>
                <a:gd name="connsiteY0" fmla="*/ 252126 h 1563776"/>
                <a:gd name="connsiteX1" fmla="*/ 1427110 w 1427110"/>
                <a:gd name="connsiteY1" fmla="*/ 1214136 h 1563776"/>
                <a:gd name="connsiteX2" fmla="*/ 0 w 1427110"/>
                <a:gd name="connsiteY2" fmla="*/ 1563776 h 1563776"/>
                <a:gd name="connsiteX3" fmla="*/ 662039 w 1427110"/>
                <a:gd name="connsiteY3" fmla="*/ 252126 h 1563776"/>
                <a:gd name="connsiteX0" fmla="*/ 1260394 w 1427110"/>
                <a:gd name="connsiteY0" fmla="*/ 0 h 1563776"/>
                <a:gd name="connsiteX1" fmla="*/ 760234 w 1427110"/>
                <a:gd name="connsiteY1" fmla="*/ 307171 h 1563776"/>
                <a:gd name="connsiteX2" fmla="*/ 1427110 w 1427110"/>
                <a:gd name="connsiteY2" fmla="*/ 1214136 h 1563776"/>
                <a:gd name="connsiteX0" fmla="*/ 662039 w 1427110"/>
                <a:gd name="connsiteY0" fmla="*/ 252126 h 1563776"/>
                <a:gd name="connsiteX1" fmla="*/ 1427110 w 1427110"/>
                <a:gd name="connsiteY1" fmla="*/ 1214136 h 1563776"/>
                <a:gd name="connsiteX2" fmla="*/ 0 w 1427110"/>
                <a:gd name="connsiteY2" fmla="*/ 1563776 h 1563776"/>
                <a:gd name="connsiteX3" fmla="*/ 662039 w 1427110"/>
                <a:gd name="connsiteY3" fmla="*/ 252126 h 1563776"/>
                <a:gd name="connsiteX0" fmla="*/ 1260394 w 1427110"/>
                <a:gd name="connsiteY0" fmla="*/ 0 h 1563776"/>
                <a:gd name="connsiteX1" fmla="*/ 760234 w 1427110"/>
                <a:gd name="connsiteY1" fmla="*/ 307171 h 1563776"/>
                <a:gd name="connsiteX2" fmla="*/ 1427110 w 1427110"/>
                <a:gd name="connsiteY2" fmla="*/ 1214136 h 1563776"/>
                <a:gd name="connsiteX0" fmla="*/ 662039 w 1427110"/>
                <a:gd name="connsiteY0" fmla="*/ 252126 h 1563776"/>
                <a:gd name="connsiteX1" fmla="*/ 1427110 w 1427110"/>
                <a:gd name="connsiteY1" fmla="*/ 1214136 h 1563776"/>
                <a:gd name="connsiteX2" fmla="*/ 0 w 1427110"/>
                <a:gd name="connsiteY2" fmla="*/ 1563776 h 1563776"/>
                <a:gd name="connsiteX3" fmla="*/ 662039 w 1427110"/>
                <a:gd name="connsiteY3" fmla="*/ 252126 h 1563776"/>
                <a:gd name="connsiteX0" fmla="*/ 1260394 w 1427110"/>
                <a:gd name="connsiteY0" fmla="*/ 0 h 1563776"/>
                <a:gd name="connsiteX1" fmla="*/ 1041184 w 1427110"/>
                <a:gd name="connsiteY1" fmla="*/ 143700 h 1563776"/>
                <a:gd name="connsiteX2" fmla="*/ 760234 w 1427110"/>
                <a:gd name="connsiteY2" fmla="*/ 307171 h 1563776"/>
                <a:gd name="connsiteX3" fmla="*/ 1427110 w 1427110"/>
                <a:gd name="connsiteY3" fmla="*/ 1214136 h 1563776"/>
                <a:gd name="connsiteX0" fmla="*/ 662039 w 1427110"/>
                <a:gd name="connsiteY0" fmla="*/ 252126 h 1563776"/>
                <a:gd name="connsiteX1" fmla="*/ 1427110 w 1427110"/>
                <a:gd name="connsiteY1" fmla="*/ 1214136 h 1563776"/>
                <a:gd name="connsiteX2" fmla="*/ 0 w 1427110"/>
                <a:gd name="connsiteY2" fmla="*/ 1563776 h 1563776"/>
                <a:gd name="connsiteX3" fmla="*/ 662039 w 1427110"/>
                <a:gd name="connsiteY3" fmla="*/ 252126 h 1563776"/>
                <a:gd name="connsiteX0" fmla="*/ 1260394 w 1427110"/>
                <a:gd name="connsiteY0" fmla="*/ 0 h 1563776"/>
                <a:gd name="connsiteX1" fmla="*/ 1041184 w 1427110"/>
                <a:gd name="connsiteY1" fmla="*/ 143700 h 1563776"/>
                <a:gd name="connsiteX2" fmla="*/ 760234 w 1427110"/>
                <a:gd name="connsiteY2" fmla="*/ 307171 h 1563776"/>
                <a:gd name="connsiteX3" fmla="*/ 1427110 w 1427110"/>
                <a:gd name="connsiteY3" fmla="*/ 1214136 h 1563776"/>
                <a:gd name="connsiteX0" fmla="*/ 662039 w 1427110"/>
                <a:gd name="connsiteY0" fmla="*/ 252126 h 1563776"/>
                <a:gd name="connsiteX1" fmla="*/ 1427110 w 1427110"/>
                <a:gd name="connsiteY1" fmla="*/ 1214136 h 1563776"/>
                <a:gd name="connsiteX2" fmla="*/ 0 w 1427110"/>
                <a:gd name="connsiteY2" fmla="*/ 1563776 h 1563776"/>
                <a:gd name="connsiteX3" fmla="*/ 662039 w 1427110"/>
                <a:gd name="connsiteY3" fmla="*/ 252126 h 1563776"/>
                <a:gd name="connsiteX0" fmla="*/ 1260394 w 1427110"/>
                <a:gd name="connsiteY0" fmla="*/ 0 h 1563776"/>
                <a:gd name="connsiteX1" fmla="*/ 1041184 w 1427110"/>
                <a:gd name="connsiteY1" fmla="*/ 143700 h 1563776"/>
                <a:gd name="connsiteX2" fmla="*/ 760234 w 1427110"/>
                <a:gd name="connsiteY2" fmla="*/ 307171 h 1563776"/>
                <a:gd name="connsiteX3" fmla="*/ 1427110 w 1427110"/>
                <a:gd name="connsiteY3" fmla="*/ 1214136 h 1563776"/>
                <a:gd name="connsiteX0" fmla="*/ 662039 w 1427110"/>
                <a:gd name="connsiteY0" fmla="*/ 252126 h 1563776"/>
                <a:gd name="connsiteX1" fmla="*/ 1427110 w 1427110"/>
                <a:gd name="connsiteY1" fmla="*/ 1214136 h 1563776"/>
                <a:gd name="connsiteX2" fmla="*/ 0 w 1427110"/>
                <a:gd name="connsiteY2" fmla="*/ 1563776 h 1563776"/>
                <a:gd name="connsiteX3" fmla="*/ 662039 w 1427110"/>
                <a:gd name="connsiteY3" fmla="*/ 252126 h 1563776"/>
                <a:gd name="connsiteX0" fmla="*/ 1260394 w 1427110"/>
                <a:gd name="connsiteY0" fmla="*/ 0 h 1563776"/>
                <a:gd name="connsiteX1" fmla="*/ 804790 w 1427110"/>
                <a:gd name="connsiteY1" fmla="*/ 21607 h 1563776"/>
                <a:gd name="connsiteX2" fmla="*/ 1041184 w 1427110"/>
                <a:gd name="connsiteY2" fmla="*/ 143700 h 1563776"/>
                <a:gd name="connsiteX3" fmla="*/ 760234 w 1427110"/>
                <a:gd name="connsiteY3" fmla="*/ 307171 h 1563776"/>
                <a:gd name="connsiteX4" fmla="*/ 1427110 w 1427110"/>
                <a:gd name="connsiteY4" fmla="*/ 1214136 h 1563776"/>
                <a:gd name="connsiteX0" fmla="*/ 662039 w 1427110"/>
                <a:gd name="connsiteY0" fmla="*/ 252126 h 1563776"/>
                <a:gd name="connsiteX1" fmla="*/ 1427110 w 1427110"/>
                <a:gd name="connsiteY1" fmla="*/ 1214136 h 1563776"/>
                <a:gd name="connsiteX2" fmla="*/ 0 w 1427110"/>
                <a:gd name="connsiteY2" fmla="*/ 1563776 h 1563776"/>
                <a:gd name="connsiteX3" fmla="*/ 662039 w 1427110"/>
                <a:gd name="connsiteY3" fmla="*/ 252126 h 1563776"/>
                <a:gd name="connsiteX0" fmla="*/ 1260394 w 1427110"/>
                <a:gd name="connsiteY0" fmla="*/ 0 h 1563776"/>
                <a:gd name="connsiteX1" fmla="*/ 804790 w 1427110"/>
                <a:gd name="connsiteY1" fmla="*/ 21607 h 1563776"/>
                <a:gd name="connsiteX2" fmla="*/ 1041184 w 1427110"/>
                <a:gd name="connsiteY2" fmla="*/ 143700 h 1563776"/>
                <a:gd name="connsiteX3" fmla="*/ 760234 w 1427110"/>
                <a:gd name="connsiteY3" fmla="*/ 307171 h 1563776"/>
                <a:gd name="connsiteX4" fmla="*/ 1427110 w 1427110"/>
                <a:gd name="connsiteY4" fmla="*/ 1214136 h 1563776"/>
                <a:gd name="connsiteX0" fmla="*/ 662039 w 1427110"/>
                <a:gd name="connsiteY0" fmla="*/ 275901 h 1587551"/>
                <a:gd name="connsiteX1" fmla="*/ 1427110 w 1427110"/>
                <a:gd name="connsiteY1" fmla="*/ 1237911 h 1587551"/>
                <a:gd name="connsiteX2" fmla="*/ 0 w 1427110"/>
                <a:gd name="connsiteY2" fmla="*/ 1587551 h 1587551"/>
                <a:gd name="connsiteX3" fmla="*/ 662039 w 1427110"/>
                <a:gd name="connsiteY3" fmla="*/ 275901 h 1587551"/>
                <a:gd name="connsiteX0" fmla="*/ 1260394 w 1427110"/>
                <a:gd name="connsiteY0" fmla="*/ 23775 h 1587551"/>
                <a:gd name="connsiteX1" fmla="*/ 804790 w 1427110"/>
                <a:gd name="connsiteY1" fmla="*/ 45382 h 1587551"/>
                <a:gd name="connsiteX2" fmla="*/ 1041184 w 1427110"/>
                <a:gd name="connsiteY2" fmla="*/ 167475 h 1587551"/>
                <a:gd name="connsiteX3" fmla="*/ 760234 w 1427110"/>
                <a:gd name="connsiteY3" fmla="*/ 330946 h 1587551"/>
                <a:gd name="connsiteX4" fmla="*/ 1427110 w 1427110"/>
                <a:gd name="connsiteY4" fmla="*/ 1237911 h 1587551"/>
                <a:gd name="connsiteX0" fmla="*/ 662039 w 1427110"/>
                <a:gd name="connsiteY0" fmla="*/ 252126 h 1563776"/>
                <a:gd name="connsiteX1" fmla="*/ 1427110 w 1427110"/>
                <a:gd name="connsiteY1" fmla="*/ 1214136 h 1563776"/>
                <a:gd name="connsiteX2" fmla="*/ 0 w 1427110"/>
                <a:gd name="connsiteY2" fmla="*/ 1563776 h 1563776"/>
                <a:gd name="connsiteX3" fmla="*/ 662039 w 1427110"/>
                <a:gd name="connsiteY3" fmla="*/ 252126 h 1563776"/>
                <a:gd name="connsiteX0" fmla="*/ 1260394 w 1427110"/>
                <a:gd name="connsiteY0" fmla="*/ 0 h 1563776"/>
                <a:gd name="connsiteX1" fmla="*/ 830767 w 1427110"/>
                <a:gd name="connsiteY1" fmla="*/ 60573 h 1563776"/>
                <a:gd name="connsiteX2" fmla="*/ 1041184 w 1427110"/>
                <a:gd name="connsiteY2" fmla="*/ 143700 h 1563776"/>
                <a:gd name="connsiteX3" fmla="*/ 760234 w 1427110"/>
                <a:gd name="connsiteY3" fmla="*/ 307171 h 1563776"/>
                <a:gd name="connsiteX4" fmla="*/ 1427110 w 1427110"/>
                <a:gd name="connsiteY4" fmla="*/ 1214136 h 1563776"/>
                <a:gd name="connsiteX0" fmla="*/ 662039 w 1427110"/>
                <a:gd name="connsiteY0" fmla="*/ 411560 h 1723210"/>
                <a:gd name="connsiteX1" fmla="*/ 1427110 w 1427110"/>
                <a:gd name="connsiteY1" fmla="*/ 1373570 h 1723210"/>
                <a:gd name="connsiteX2" fmla="*/ 0 w 1427110"/>
                <a:gd name="connsiteY2" fmla="*/ 1723210 h 1723210"/>
                <a:gd name="connsiteX3" fmla="*/ 662039 w 1427110"/>
                <a:gd name="connsiteY3" fmla="*/ 411560 h 1723210"/>
                <a:gd name="connsiteX0" fmla="*/ 1260394 w 1427110"/>
                <a:gd name="connsiteY0" fmla="*/ 159434 h 1723210"/>
                <a:gd name="connsiteX1" fmla="*/ 830767 w 1427110"/>
                <a:gd name="connsiteY1" fmla="*/ 220007 h 1723210"/>
                <a:gd name="connsiteX2" fmla="*/ 1041184 w 1427110"/>
                <a:gd name="connsiteY2" fmla="*/ 303134 h 1723210"/>
                <a:gd name="connsiteX3" fmla="*/ 760234 w 1427110"/>
                <a:gd name="connsiteY3" fmla="*/ 466605 h 1723210"/>
                <a:gd name="connsiteX4" fmla="*/ 1427110 w 1427110"/>
                <a:gd name="connsiteY4" fmla="*/ 1373570 h 1723210"/>
                <a:gd name="connsiteX0" fmla="*/ 662039 w 1427110"/>
                <a:gd name="connsiteY0" fmla="*/ 320869 h 1632519"/>
                <a:gd name="connsiteX1" fmla="*/ 1427110 w 1427110"/>
                <a:gd name="connsiteY1" fmla="*/ 1282879 h 1632519"/>
                <a:gd name="connsiteX2" fmla="*/ 0 w 1427110"/>
                <a:gd name="connsiteY2" fmla="*/ 1632519 h 1632519"/>
                <a:gd name="connsiteX3" fmla="*/ 662039 w 1427110"/>
                <a:gd name="connsiteY3" fmla="*/ 320869 h 1632519"/>
                <a:gd name="connsiteX0" fmla="*/ 1260394 w 1427110"/>
                <a:gd name="connsiteY0" fmla="*/ 68743 h 1632519"/>
                <a:gd name="connsiteX1" fmla="*/ 830767 w 1427110"/>
                <a:gd name="connsiteY1" fmla="*/ 129316 h 1632519"/>
                <a:gd name="connsiteX2" fmla="*/ 1041184 w 1427110"/>
                <a:gd name="connsiteY2" fmla="*/ 212443 h 1632519"/>
                <a:gd name="connsiteX3" fmla="*/ 760234 w 1427110"/>
                <a:gd name="connsiteY3" fmla="*/ 375914 h 1632519"/>
                <a:gd name="connsiteX4" fmla="*/ 1427110 w 1427110"/>
                <a:gd name="connsiteY4" fmla="*/ 1282879 h 1632519"/>
                <a:gd name="connsiteX0" fmla="*/ 662039 w 1427110"/>
                <a:gd name="connsiteY0" fmla="*/ 320869 h 1632519"/>
                <a:gd name="connsiteX1" fmla="*/ 1427110 w 1427110"/>
                <a:gd name="connsiteY1" fmla="*/ 1282879 h 1632519"/>
                <a:gd name="connsiteX2" fmla="*/ 0 w 1427110"/>
                <a:gd name="connsiteY2" fmla="*/ 1632519 h 1632519"/>
                <a:gd name="connsiteX3" fmla="*/ 662039 w 1427110"/>
                <a:gd name="connsiteY3" fmla="*/ 320869 h 1632519"/>
                <a:gd name="connsiteX0" fmla="*/ 1260394 w 1427110"/>
                <a:gd name="connsiteY0" fmla="*/ 68743 h 1632519"/>
                <a:gd name="connsiteX1" fmla="*/ 830767 w 1427110"/>
                <a:gd name="connsiteY1" fmla="*/ 129316 h 1632519"/>
                <a:gd name="connsiteX2" fmla="*/ 1041184 w 1427110"/>
                <a:gd name="connsiteY2" fmla="*/ 212443 h 1632519"/>
                <a:gd name="connsiteX3" fmla="*/ 760234 w 1427110"/>
                <a:gd name="connsiteY3" fmla="*/ 375914 h 1632519"/>
                <a:gd name="connsiteX4" fmla="*/ 1427110 w 1427110"/>
                <a:gd name="connsiteY4" fmla="*/ 1282879 h 1632519"/>
                <a:gd name="connsiteX0" fmla="*/ 662039 w 1427110"/>
                <a:gd name="connsiteY0" fmla="*/ 320869 h 1632519"/>
                <a:gd name="connsiteX1" fmla="*/ 1427110 w 1427110"/>
                <a:gd name="connsiteY1" fmla="*/ 1282879 h 1632519"/>
                <a:gd name="connsiteX2" fmla="*/ 0 w 1427110"/>
                <a:gd name="connsiteY2" fmla="*/ 1632519 h 1632519"/>
                <a:gd name="connsiteX3" fmla="*/ 662039 w 1427110"/>
                <a:gd name="connsiteY3" fmla="*/ 320869 h 1632519"/>
                <a:gd name="connsiteX0" fmla="*/ 1260394 w 1427110"/>
                <a:gd name="connsiteY0" fmla="*/ 68743 h 1632519"/>
                <a:gd name="connsiteX1" fmla="*/ 830767 w 1427110"/>
                <a:gd name="connsiteY1" fmla="*/ 129316 h 1632519"/>
                <a:gd name="connsiteX2" fmla="*/ 1041184 w 1427110"/>
                <a:gd name="connsiteY2" fmla="*/ 212443 h 1632519"/>
                <a:gd name="connsiteX3" fmla="*/ 760234 w 1427110"/>
                <a:gd name="connsiteY3" fmla="*/ 375914 h 1632519"/>
                <a:gd name="connsiteX4" fmla="*/ 1427110 w 1427110"/>
                <a:gd name="connsiteY4" fmla="*/ 1282879 h 1632519"/>
                <a:gd name="connsiteX0" fmla="*/ 662039 w 1427110"/>
                <a:gd name="connsiteY0" fmla="*/ 320869 h 1632519"/>
                <a:gd name="connsiteX1" fmla="*/ 1427110 w 1427110"/>
                <a:gd name="connsiteY1" fmla="*/ 1282879 h 1632519"/>
                <a:gd name="connsiteX2" fmla="*/ 0 w 1427110"/>
                <a:gd name="connsiteY2" fmla="*/ 1632519 h 1632519"/>
                <a:gd name="connsiteX3" fmla="*/ 662039 w 1427110"/>
                <a:gd name="connsiteY3" fmla="*/ 320869 h 1632519"/>
                <a:gd name="connsiteX0" fmla="*/ 1260394 w 1427110"/>
                <a:gd name="connsiteY0" fmla="*/ 68743 h 1632519"/>
                <a:gd name="connsiteX1" fmla="*/ 830767 w 1427110"/>
                <a:gd name="connsiteY1" fmla="*/ 129316 h 1632519"/>
                <a:gd name="connsiteX2" fmla="*/ 1041184 w 1427110"/>
                <a:gd name="connsiteY2" fmla="*/ 212443 h 1632519"/>
                <a:gd name="connsiteX3" fmla="*/ 760234 w 1427110"/>
                <a:gd name="connsiteY3" fmla="*/ 375914 h 1632519"/>
                <a:gd name="connsiteX4" fmla="*/ 1427110 w 1427110"/>
                <a:gd name="connsiteY4" fmla="*/ 1282879 h 1632519"/>
                <a:gd name="connsiteX0" fmla="*/ 662039 w 1427110"/>
                <a:gd name="connsiteY0" fmla="*/ 334750 h 1646400"/>
                <a:gd name="connsiteX1" fmla="*/ 1427110 w 1427110"/>
                <a:gd name="connsiteY1" fmla="*/ 1296760 h 1646400"/>
                <a:gd name="connsiteX2" fmla="*/ 0 w 1427110"/>
                <a:gd name="connsiteY2" fmla="*/ 1646400 h 1646400"/>
                <a:gd name="connsiteX3" fmla="*/ 662039 w 1427110"/>
                <a:gd name="connsiteY3" fmla="*/ 334750 h 1646400"/>
                <a:gd name="connsiteX0" fmla="*/ 1260394 w 1427110"/>
                <a:gd name="connsiteY0" fmla="*/ 82624 h 1646400"/>
                <a:gd name="connsiteX1" fmla="*/ 830767 w 1427110"/>
                <a:gd name="connsiteY1" fmla="*/ 143197 h 1646400"/>
                <a:gd name="connsiteX2" fmla="*/ 1041184 w 1427110"/>
                <a:gd name="connsiteY2" fmla="*/ 226324 h 1646400"/>
                <a:gd name="connsiteX3" fmla="*/ 760234 w 1427110"/>
                <a:gd name="connsiteY3" fmla="*/ 389795 h 1646400"/>
                <a:gd name="connsiteX4" fmla="*/ 1427110 w 1427110"/>
                <a:gd name="connsiteY4" fmla="*/ 1296760 h 1646400"/>
                <a:gd name="connsiteX0" fmla="*/ 662039 w 1427110"/>
                <a:gd name="connsiteY0" fmla="*/ 334750 h 1646400"/>
                <a:gd name="connsiteX1" fmla="*/ 1427110 w 1427110"/>
                <a:gd name="connsiteY1" fmla="*/ 1296760 h 1646400"/>
                <a:gd name="connsiteX2" fmla="*/ 0 w 1427110"/>
                <a:gd name="connsiteY2" fmla="*/ 1646400 h 1646400"/>
                <a:gd name="connsiteX3" fmla="*/ 662039 w 1427110"/>
                <a:gd name="connsiteY3" fmla="*/ 334750 h 1646400"/>
                <a:gd name="connsiteX0" fmla="*/ 1260394 w 1427110"/>
                <a:gd name="connsiteY0" fmla="*/ 82624 h 1646400"/>
                <a:gd name="connsiteX1" fmla="*/ 830767 w 1427110"/>
                <a:gd name="connsiteY1" fmla="*/ 143197 h 1646400"/>
                <a:gd name="connsiteX2" fmla="*/ 1041184 w 1427110"/>
                <a:gd name="connsiteY2" fmla="*/ 226324 h 1646400"/>
                <a:gd name="connsiteX3" fmla="*/ 760234 w 1427110"/>
                <a:gd name="connsiteY3" fmla="*/ 389795 h 1646400"/>
                <a:gd name="connsiteX4" fmla="*/ 1427110 w 1427110"/>
                <a:gd name="connsiteY4" fmla="*/ 1296760 h 1646400"/>
                <a:gd name="connsiteX0" fmla="*/ 662039 w 1427110"/>
                <a:gd name="connsiteY0" fmla="*/ 334750 h 1646400"/>
                <a:gd name="connsiteX1" fmla="*/ 1427110 w 1427110"/>
                <a:gd name="connsiteY1" fmla="*/ 1296760 h 1646400"/>
                <a:gd name="connsiteX2" fmla="*/ 0 w 1427110"/>
                <a:gd name="connsiteY2" fmla="*/ 1646400 h 1646400"/>
                <a:gd name="connsiteX3" fmla="*/ 662039 w 1427110"/>
                <a:gd name="connsiteY3" fmla="*/ 334750 h 1646400"/>
                <a:gd name="connsiteX0" fmla="*/ 1260394 w 1427110"/>
                <a:gd name="connsiteY0" fmla="*/ 82624 h 1646400"/>
                <a:gd name="connsiteX1" fmla="*/ 830767 w 1427110"/>
                <a:gd name="connsiteY1" fmla="*/ 143197 h 1646400"/>
                <a:gd name="connsiteX2" fmla="*/ 1041184 w 1427110"/>
                <a:gd name="connsiteY2" fmla="*/ 226324 h 1646400"/>
                <a:gd name="connsiteX3" fmla="*/ 760234 w 1427110"/>
                <a:gd name="connsiteY3" fmla="*/ 389795 h 1646400"/>
                <a:gd name="connsiteX4" fmla="*/ 1427110 w 1427110"/>
                <a:gd name="connsiteY4" fmla="*/ 1296760 h 1646400"/>
                <a:gd name="connsiteX0" fmla="*/ 662039 w 1427110"/>
                <a:gd name="connsiteY0" fmla="*/ 328731 h 1640381"/>
                <a:gd name="connsiteX1" fmla="*/ 1427110 w 1427110"/>
                <a:gd name="connsiteY1" fmla="*/ 1290741 h 1640381"/>
                <a:gd name="connsiteX2" fmla="*/ 0 w 1427110"/>
                <a:gd name="connsiteY2" fmla="*/ 1640381 h 1640381"/>
                <a:gd name="connsiteX3" fmla="*/ 662039 w 1427110"/>
                <a:gd name="connsiteY3" fmla="*/ 328731 h 1640381"/>
                <a:gd name="connsiteX0" fmla="*/ 978172 w 1427110"/>
                <a:gd name="connsiteY0" fmla="*/ 3228 h 1640381"/>
                <a:gd name="connsiteX1" fmla="*/ 830767 w 1427110"/>
                <a:gd name="connsiteY1" fmla="*/ 137178 h 1640381"/>
                <a:gd name="connsiteX2" fmla="*/ 1041184 w 1427110"/>
                <a:gd name="connsiteY2" fmla="*/ 220305 h 1640381"/>
                <a:gd name="connsiteX3" fmla="*/ 760234 w 1427110"/>
                <a:gd name="connsiteY3" fmla="*/ 383776 h 1640381"/>
                <a:gd name="connsiteX4" fmla="*/ 1427110 w 1427110"/>
                <a:gd name="connsiteY4" fmla="*/ 1290741 h 1640381"/>
                <a:gd name="connsiteX0" fmla="*/ 662039 w 1427110"/>
                <a:gd name="connsiteY0" fmla="*/ 368145 h 1679795"/>
                <a:gd name="connsiteX1" fmla="*/ 1427110 w 1427110"/>
                <a:gd name="connsiteY1" fmla="*/ 1330155 h 1679795"/>
                <a:gd name="connsiteX2" fmla="*/ 0 w 1427110"/>
                <a:gd name="connsiteY2" fmla="*/ 1679795 h 1679795"/>
                <a:gd name="connsiteX3" fmla="*/ 662039 w 1427110"/>
                <a:gd name="connsiteY3" fmla="*/ 368145 h 1679795"/>
                <a:gd name="connsiteX0" fmla="*/ 914116 w 1427110"/>
                <a:gd name="connsiteY0" fmla="*/ 2607 h 1679795"/>
                <a:gd name="connsiteX1" fmla="*/ 830767 w 1427110"/>
                <a:gd name="connsiteY1" fmla="*/ 176592 h 1679795"/>
                <a:gd name="connsiteX2" fmla="*/ 1041184 w 1427110"/>
                <a:gd name="connsiteY2" fmla="*/ 259719 h 1679795"/>
                <a:gd name="connsiteX3" fmla="*/ 760234 w 1427110"/>
                <a:gd name="connsiteY3" fmla="*/ 423190 h 1679795"/>
                <a:gd name="connsiteX4" fmla="*/ 1427110 w 1427110"/>
                <a:gd name="connsiteY4" fmla="*/ 1330155 h 1679795"/>
                <a:gd name="connsiteX0" fmla="*/ 662039 w 1427110"/>
                <a:gd name="connsiteY0" fmla="*/ 365538 h 1677188"/>
                <a:gd name="connsiteX1" fmla="*/ 1427110 w 1427110"/>
                <a:gd name="connsiteY1" fmla="*/ 1327548 h 1677188"/>
                <a:gd name="connsiteX2" fmla="*/ 0 w 1427110"/>
                <a:gd name="connsiteY2" fmla="*/ 1677188 h 1677188"/>
                <a:gd name="connsiteX3" fmla="*/ 662039 w 1427110"/>
                <a:gd name="connsiteY3" fmla="*/ 365538 h 1677188"/>
                <a:gd name="connsiteX0" fmla="*/ 914116 w 1427110"/>
                <a:gd name="connsiteY0" fmla="*/ 0 h 1677188"/>
                <a:gd name="connsiteX1" fmla="*/ 830767 w 1427110"/>
                <a:gd name="connsiteY1" fmla="*/ 173985 h 1677188"/>
                <a:gd name="connsiteX2" fmla="*/ 1041184 w 1427110"/>
                <a:gd name="connsiteY2" fmla="*/ 257112 h 1677188"/>
                <a:gd name="connsiteX3" fmla="*/ 760234 w 1427110"/>
                <a:gd name="connsiteY3" fmla="*/ 420583 h 1677188"/>
                <a:gd name="connsiteX4" fmla="*/ 1427110 w 1427110"/>
                <a:gd name="connsiteY4" fmla="*/ 1327548 h 1677188"/>
                <a:gd name="connsiteX0" fmla="*/ 662039 w 1427110"/>
                <a:gd name="connsiteY0" fmla="*/ 365538 h 1677188"/>
                <a:gd name="connsiteX1" fmla="*/ 1427110 w 1427110"/>
                <a:gd name="connsiteY1" fmla="*/ 1327548 h 1677188"/>
                <a:gd name="connsiteX2" fmla="*/ 0 w 1427110"/>
                <a:gd name="connsiteY2" fmla="*/ 1677188 h 1677188"/>
                <a:gd name="connsiteX3" fmla="*/ 662039 w 1427110"/>
                <a:gd name="connsiteY3" fmla="*/ 365538 h 1677188"/>
                <a:gd name="connsiteX0" fmla="*/ 914116 w 1427110"/>
                <a:gd name="connsiteY0" fmla="*/ 0 h 1677188"/>
                <a:gd name="connsiteX1" fmla="*/ 830767 w 1427110"/>
                <a:gd name="connsiteY1" fmla="*/ 173985 h 1677188"/>
                <a:gd name="connsiteX2" fmla="*/ 1041184 w 1427110"/>
                <a:gd name="connsiteY2" fmla="*/ 257112 h 1677188"/>
                <a:gd name="connsiteX3" fmla="*/ 760234 w 1427110"/>
                <a:gd name="connsiteY3" fmla="*/ 420583 h 1677188"/>
                <a:gd name="connsiteX4" fmla="*/ 1427110 w 1427110"/>
                <a:gd name="connsiteY4" fmla="*/ 1327548 h 1677188"/>
                <a:gd name="connsiteX0" fmla="*/ 662039 w 1427110"/>
                <a:gd name="connsiteY0" fmla="*/ 365538 h 1677188"/>
                <a:gd name="connsiteX1" fmla="*/ 1427110 w 1427110"/>
                <a:gd name="connsiteY1" fmla="*/ 1327548 h 1677188"/>
                <a:gd name="connsiteX2" fmla="*/ 0 w 1427110"/>
                <a:gd name="connsiteY2" fmla="*/ 1677188 h 1677188"/>
                <a:gd name="connsiteX3" fmla="*/ 662039 w 1427110"/>
                <a:gd name="connsiteY3" fmla="*/ 365538 h 1677188"/>
                <a:gd name="connsiteX0" fmla="*/ 914116 w 1427110"/>
                <a:gd name="connsiteY0" fmla="*/ 0 h 1677188"/>
                <a:gd name="connsiteX1" fmla="*/ 1041184 w 1427110"/>
                <a:gd name="connsiteY1" fmla="*/ 257112 h 1677188"/>
                <a:gd name="connsiteX2" fmla="*/ 760234 w 1427110"/>
                <a:gd name="connsiteY2" fmla="*/ 420583 h 1677188"/>
                <a:gd name="connsiteX3" fmla="*/ 1427110 w 1427110"/>
                <a:gd name="connsiteY3" fmla="*/ 1327548 h 1677188"/>
                <a:gd name="connsiteX0" fmla="*/ 662039 w 1427110"/>
                <a:gd name="connsiteY0" fmla="*/ 365538 h 1677188"/>
                <a:gd name="connsiteX1" fmla="*/ 1427110 w 1427110"/>
                <a:gd name="connsiteY1" fmla="*/ 1327548 h 1677188"/>
                <a:gd name="connsiteX2" fmla="*/ 0 w 1427110"/>
                <a:gd name="connsiteY2" fmla="*/ 1677188 h 1677188"/>
                <a:gd name="connsiteX3" fmla="*/ 662039 w 1427110"/>
                <a:gd name="connsiteY3" fmla="*/ 365538 h 1677188"/>
                <a:gd name="connsiteX0" fmla="*/ 914116 w 1427110"/>
                <a:gd name="connsiteY0" fmla="*/ 0 h 1677188"/>
                <a:gd name="connsiteX1" fmla="*/ 1041184 w 1427110"/>
                <a:gd name="connsiteY1" fmla="*/ 257112 h 1677188"/>
                <a:gd name="connsiteX2" fmla="*/ 760234 w 1427110"/>
                <a:gd name="connsiteY2" fmla="*/ 420583 h 1677188"/>
                <a:gd name="connsiteX3" fmla="*/ 1427110 w 1427110"/>
                <a:gd name="connsiteY3" fmla="*/ 1327548 h 1677188"/>
                <a:gd name="connsiteX0" fmla="*/ 662039 w 1427110"/>
                <a:gd name="connsiteY0" fmla="*/ 365538 h 1677188"/>
                <a:gd name="connsiteX1" fmla="*/ 1427110 w 1427110"/>
                <a:gd name="connsiteY1" fmla="*/ 1327548 h 1677188"/>
                <a:gd name="connsiteX2" fmla="*/ 0 w 1427110"/>
                <a:gd name="connsiteY2" fmla="*/ 1677188 h 1677188"/>
                <a:gd name="connsiteX3" fmla="*/ 662039 w 1427110"/>
                <a:gd name="connsiteY3" fmla="*/ 365538 h 1677188"/>
                <a:gd name="connsiteX0" fmla="*/ 914116 w 1427110"/>
                <a:gd name="connsiteY0" fmla="*/ 0 h 1677188"/>
                <a:gd name="connsiteX1" fmla="*/ 1041184 w 1427110"/>
                <a:gd name="connsiteY1" fmla="*/ 257112 h 1677188"/>
                <a:gd name="connsiteX2" fmla="*/ 760234 w 1427110"/>
                <a:gd name="connsiteY2" fmla="*/ 420583 h 1677188"/>
                <a:gd name="connsiteX3" fmla="*/ 1427110 w 1427110"/>
                <a:gd name="connsiteY3" fmla="*/ 1327548 h 1677188"/>
                <a:gd name="connsiteX0" fmla="*/ 662039 w 1427110"/>
                <a:gd name="connsiteY0" fmla="*/ 365538 h 1677188"/>
                <a:gd name="connsiteX1" fmla="*/ 1427110 w 1427110"/>
                <a:gd name="connsiteY1" fmla="*/ 1327548 h 1677188"/>
                <a:gd name="connsiteX2" fmla="*/ 0 w 1427110"/>
                <a:gd name="connsiteY2" fmla="*/ 1677188 h 1677188"/>
                <a:gd name="connsiteX3" fmla="*/ 662039 w 1427110"/>
                <a:gd name="connsiteY3" fmla="*/ 365538 h 1677188"/>
                <a:gd name="connsiteX0" fmla="*/ 914116 w 1427110"/>
                <a:gd name="connsiteY0" fmla="*/ 0 h 1677188"/>
                <a:gd name="connsiteX1" fmla="*/ 1041184 w 1427110"/>
                <a:gd name="connsiteY1" fmla="*/ 257112 h 1677188"/>
                <a:gd name="connsiteX2" fmla="*/ 760234 w 1427110"/>
                <a:gd name="connsiteY2" fmla="*/ 420583 h 1677188"/>
                <a:gd name="connsiteX3" fmla="*/ 1427110 w 1427110"/>
                <a:gd name="connsiteY3" fmla="*/ 1327548 h 1677188"/>
                <a:gd name="connsiteX0" fmla="*/ 662039 w 1427110"/>
                <a:gd name="connsiteY0" fmla="*/ 365538 h 1677188"/>
                <a:gd name="connsiteX1" fmla="*/ 1427110 w 1427110"/>
                <a:gd name="connsiteY1" fmla="*/ 1327548 h 1677188"/>
                <a:gd name="connsiteX2" fmla="*/ 0 w 1427110"/>
                <a:gd name="connsiteY2" fmla="*/ 1677188 h 1677188"/>
                <a:gd name="connsiteX3" fmla="*/ 662039 w 1427110"/>
                <a:gd name="connsiteY3" fmla="*/ 365538 h 1677188"/>
                <a:gd name="connsiteX0" fmla="*/ 914116 w 1427110"/>
                <a:gd name="connsiteY0" fmla="*/ 0 h 1677188"/>
                <a:gd name="connsiteX1" fmla="*/ 1041184 w 1427110"/>
                <a:gd name="connsiteY1" fmla="*/ 257112 h 1677188"/>
                <a:gd name="connsiteX2" fmla="*/ 760234 w 1427110"/>
                <a:gd name="connsiteY2" fmla="*/ 420583 h 1677188"/>
                <a:gd name="connsiteX3" fmla="*/ 1427110 w 1427110"/>
                <a:gd name="connsiteY3" fmla="*/ 1327548 h 1677188"/>
                <a:gd name="connsiteX0" fmla="*/ 662039 w 1427110"/>
                <a:gd name="connsiteY0" fmla="*/ 452014 h 1763664"/>
                <a:gd name="connsiteX1" fmla="*/ 1427110 w 1427110"/>
                <a:gd name="connsiteY1" fmla="*/ 1414024 h 1763664"/>
                <a:gd name="connsiteX2" fmla="*/ 0 w 1427110"/>
                <a:gd name="connsiteY2" fmla="*/ 1763664 h 1763664"/>
                <a:gd name="connsiteX3" fmla="*/ 662039 w 1427110"/>
                <a:gd name="connsiteY3" fmla="*/ 452014 h 1763664"/>
                <a:gd name="connsiteX0" fmla="*/ 918921 w 1427110"/>
                <a:gd name="connsiteY0" fmla="*/ 0 h 1763664"/>
                <a:gd name="connsiteX1" fmla="*/ 1041184 w 1427110"/>
                <a:gd name="connsiteY1" fmla="*/ 343588 h 1763664"/>
                <a:gd name="connsiteX2" fmla="*/ 760234 w 1427110"/>
                <a:gd name="connsiteY2" fmla="*/ 507059 h 1763664"/>
                <a:gd name="connsiteX3" fmla="*/ 1427110 w 1427110"/>
                <a:gd name="connsiteY3" fmla="*/ 1414024 h 1763664"/>
                <a:gd name="connsiteX0" fmla="*/ 662039 w 1427110"/>
                <a:gd name="connsiteY0" fmla="*/ 452014 h 1763664"/>
                <a:gd name="connsiteX1" fmla="*/ 1427110 w 1427110"/>
                <a:gd name="connsiteY1" fmla="*/ 1414024 h 1763664"/>
                <a:gd name="connsiteX2" fmla="*/ 0 w 1427110"/>
                <a:gd name="connsiteY2" fmla="*/ 1763664 h 1763664"/>
                <a:gd name="connsiteX3" fmla="*/ 662039 w 1427110"/>
                <a:gd name="connsiteY3" fmla="*/ 452014 h 1763664"/>
                <a:gd name="connsiteX0" fmla="*/ 918921 w 1427110"/>
                <a:gd name="connsiteY0" fmla="*/ 0 h 1763664"/>
                <a:gd name="connsiteX1" fmla="*/ 1041184 w 1427110"/>
                <a:gd name="connsiteY1" fmla="*/ 343588 h 1763664"/>
                <a:gd name="connsiteX2" fmla="*/ 760234 w 1427110"/>
                <a:gd name="connsiteY2" fmla="*/ 507059 h 1763664"/>
                <a:gd name="connsiteX3" fmla="*/ 1427110 w 1427110"/>
                <a:gd name="connsiteY3" fmla="*/ 1414024 h 1763664"/>
                <a:gd name="connsiteX0" fmla="*/ 662039 w 1427110"/>
                <a:gd name="connsiteY0" fmla="*/ 452014 h 1763664"/>
                <a:gd name="connsiteX1" fmla="*/ 1427110 w 1427110"/>
                <a:gd name="connsiteY1" fmla="*/ 1414024 h 1763664"/>
                <a:gd name="connsiteX2" fmla="*/ 0 w 1427110"/>
                <a:gd name="connsiteY2" fmla="*/ 1763664 h 1763664"/>
                <a:gd name="connsiteX3" fmla="*/ 662039 w 1427110"/>
                <a:gd name="connsiteY3" fmla="*/ 452014 h 1763664"/>
                <a:gd name="connsiteX0" fmla="*/ 918921 w 1427110"/>
                <a:gd name="connsiteY0" fmla="*/ 0 h 1763664"/>
                <a:gd name="connsiteX1" fmla="*/ 1041184 w 1427110"/>
                <a:gd name="connsiteY1" fmla="*/ 343588 h 1763664"/>
                <a:gd name="connsiteX2" fmla="*/ 760234 w 1427110"/>
                <a:gd name="connsiteY2" fmla="*/ 507059 h 1763664"/>
                <a:gd name="connsiteX3" fmla="*/ 1427110 w 1427110"/>
                <a:gd name="connsiteY3" fmla="*/ 1414024 h 1763664"/>
                <a:gd name="connsiteX0" fmla="*/ 662039 w 1427110"/>
                <a:gd name="connsiteY0" fmla="*/ 452014 h 1763664"/>
                <a:gd name="connsiteX1" fmla="*/ 1427110 w 1427110"/>
                <a:gd name="connsiteY1" fmla="*/ 1414024 h 1763664"/>
                <a:gd name="connsiteX2" fmla="*/ 0 w 1427110"/>
                <a:gd name="connsiteY2" fmla="*/ 1763664 h 1763664"/>
                <a:gd name="connsiteX3" fmla="*/ 662039 w 1427110"/>
                <a:gd name="connsiteY3" fmla="*/ 452014 h 1763664"/>
                <a:gd name="connsiteX0" fmla="*/ 918921 w 1427110"/>
                <a:gd name="connsiteY0" fmla="*/ 0 h 1763664"/>
                <a:gd name="connsiteX1" fmla="*/ 1041184 w 1427110"/>
                <a:gd name="connsiteY1" fmla="*/ 343588 h 1763664"/>
                <a:gd name="connsiteX2" fmla="*/ 760234 w 1427110"/>
                <a:gd name="connsiteY2" fmla="*/ 507059 h 1763664"/>
                <a:gd name="connsiteX3" fmla="*/ 1427110 w 1427110"/>
                <a:gd name="connsiteY3" fmla="*/ 1414024 h 1763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110" h="1763664" stroke="0" extrusionOk="0">
                  <a:moveTo>
                    <a:pt x="662039" y="452014"/>
                  </a:moveTo>
                  <a:cubicBezTo>
                    <a:pt x="1045393" y="645487"/>
                    <a:pt x="1324921" y="996969"/>
                    <a:pt x="1427110" y="1414024"/>
                  </a:cubicBezTo>
                  <a:lnTo>
                    <a:pt x="0" y="1763664"/>
                  </a:lnTo>
                  <a:lnTo>
                    <a:pt x="662039" y="452014"/>
                  </a:lnTo>
                  <a:close/>
                </a:path>
                <a:path w="1427110" h="1763664" fill="none">
                  <a:moveTo>
                    <a:pt x="918921" y="0"/>
                  </a:moveTo>
                  <a:cubicBezTo>
                    <a:pt x="754826" y="245733"/>
                    <a:pt x="990765" y="592170"/>
                    <a:pt x="1041184" y="343588"/>
                  </a:cubicBezTo>
                  <a:cubicBezTo>
                    <a:pt x="1091603" y="95006"/>
                    <a:pt x="575985" y="419141"/>
                    <a:pt x="760234" y="507059"/>
                  </a:cubicBezTo>
                  <a:cubicBezTo>
                    <a:pt x="1071985" y="683756"/>
                    <a:pt x="1324921" y="996969"/>
                    <a:pt x="1427110" y="1414024"/>
                  </a:cubicBezTo>
                </a:path>
              </a:pathLst>
            </a:custGeom>
            <a:ln w="15875">
              <a:solidFill>
                <a:schemeClr val="bg1"/>
              </a:solidFill>
              <a:prstDash val="sys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64F3772C-933B-4C31-89D6-B41A97BC53DF}"/>
                </a:ext>
              </a:extLst>
            </p:cNvPr>
            <p:cNvSpPr txBox="1"/>
            <p:nvPr/>
          </p:nvSpPr>
          <p:spPr>
            <a:xfrm>
              <a:off x="8196751" y="3815788"/>
              <a:ext cx="811661" cy="37650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+mj-ea"/>
                  <a:ea typeface="+mj-ea"/>
                </a:rPr>
                <a:t>业务板块</a:t>
              </a:r>
              <a:endParaRPr lang="en-US" altLang="zh-CN" sz="1600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en-US" altLang="zh-CN" sz="700" dirty="0">
                  <a:solidFill>
                    <a:schemeClr val="accent1"/>
                  </a:solidFill>
                  <a:latin typeface="+mn-ea"/>
                </a:rPr>
                <a:t>Business Modules</a:t>
              </a:r>
              <a:endParaRPr lang="zh-CN" altLang="en-US" sz="7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45ACC023-A575-4ECB-B25A-323863006DEB}"/>
                </a:ext>
              </a:extLst>
            </p:cNvPr>
            <p:cNvSpPr txBox="1"/>
            <p:nvPr/>
          </p:nvSpPr>
          <p:spPr>
            <a:xfrm>
              <a:off x="8275191" y="2803289"/>
              <a:ext cx="654785" cy="39287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accen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zh-CN" altLang="en-US" noProof="1">
                  <a:solidFill>
                    <a:schemeClr val="accent2"/>
                  </a:solidFill>
                  <a:latin typeface="+mn-ea"/>
                  <a:ea typeface="+mn-ea"/>
                </a:rPr>
                <a:t>滨江新城</a:t>
              </a:r>
              <a:endParaRPr lang="en-US" altLang="zh-CN" noProof="1">
                <a:solidFill>
                  <a:schemeClr val="accent2"/>
                </a:solidFill>
                <a:latin typeface="+mn-ea"/>
                <a:ea typeface="+mn-ea"/>
              </a:endParaRPr>
            </a:p>
            <a:p>
              <a:r>
                <a:rPr lang="zh-CN" altLang="en-US" noProof="1">
                  <a:solidFill>
                    <a:schemeClr val="accent2"/>
                  </a:solidFill>
                  <a:latin typeface="+mn-ea"/>
                  <a:ea typeface="+mn-ea"/>
                </a:rPr>
                <a:t>板块</a:t>
              </a: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CDB270A5-C94A-46D2-A2E1-D305D549C2B6}"/>
                </a:ext>
              </a:extLst>
            </p:cNvPr>
            <p:cNvSpPr txBox="1"/>
            <p:nvPr/>
          </p:nvSpPr>
          <p:spPr>
            <a:xfrm>
              <a:off x="7557262" y="3207720"/>
              <a:ext cx="491090" cy="39287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accen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zh-CN" altLang="en-US" noProof="1">
                  <a:solidFill>
                    <a:schemeClr val="accent2"/>
                  </a:solidFill>
                  <a:latin typeface="+mn-ea"/>
                  <a:ea typeface="+mn-ea"/>
                </a:rPr>
                <a:t>老城区</a:t>
              </a:r>
              <a:endParaRPr lang="en-US" altLang="zh-CN" noProof="1">
                <a:solidFill>
                  <a:schemeClr val="accent2"/>
                </a:solidFill>
                <a:latin typeface="+mn-ea"/>
                <a:ea typeface="+mn-ea"/>
              </a:endParaRPr>
            </a:p>
            <a:p>
              <a:r>
                <a:rPr lang="zh-CN" altLang="en-US" noProof="1">
                  <a:solidFill>
                    <a:schemeClr val="accent2"/>
                  </a:solidFill>
                  <a:latin typeface="+mn-ea"/>
                  <a:ea typeface="+mn-ea"/>
                </a:rPr>
                <a:t>板块</a:t>
              </a: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9C63BF81-13EA-474D-B0B9-9DC13814BC49}"/>
                </a:ext>
              </a:extLst>
            </p:cNvPr>
            <p:cNvSpPr txBox="1"/>
            <p:nvPr/>
          </p:nvSpPr>
          <p:spPr>
            <a:xfrm>
              <a:off x="9022450" y="3207720"/>
              <a:ext cx="654785" cy="39287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accen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zh-CN" altLang="en-US" noProof="1">
                  <a:solidFill>
                    <a:schemeClr val="accent2"/>
                  </a:solidFill>
                  <a:latin typeface="+mn-ea"/>
                  <a:ea typeface="+mn-ea"/>
                </a:rPr>
                <a:t>重庆主城</a:t>
              </a:r>
              <a:endParaRPr lang="en-US" altLang="zh-CN" noProof="1">
                <a:solidFill>
                  <a:schemeClr val="accent2"/>
                </a:solidFill>
                <a:latin typeface="+mn-ea"/>
                <a:ea typeface="+mn-ea"/>
              </a:endParaRPr>
            </a:p>
            <a:p>
              <a:r>
                <a:rPr lang="zh-CN" altLang="en-US" noProof="1">
                  <a:solidFill>
                    <a:schemeClr val="accent2"/>
                  </a:solidFill>
                  <a:latin typeface="+mn-ea"/>
                  <a:ea typeface="+mn-ea"/>
                </a:rPr>
                <a:t>板块</a:t>
              </a: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FF6CA4DA-A970-4C40-95BE-80ED196C8373}"/>
                </a:ext>
              </a:extLst>
            </p:cNvPr>
            <p:cNvSpPr txBox="1"/>
            <p:nvPr/>
          </p:nvSpPr>
          <p:spPr>
            <a:xfrm>
              <a:off x="9258552" y="4055453"/>
              <a:ext cx="654785" cy="19643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accen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zh-CN" altLang="en-US" noProof="1">
                  <a:solidFill>
                    <a:schemeClr val="accent2"/>
                  </a:solidFill>
                  <a:latin typeface="+mn-ea"/>
                  <a:ea typeface="+mn-ea"/>
                </a:rPr>
                <a:t>西彭板块</a:t>
              </a: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15DF9368-6941-4F6E-92E6-14C1056C8745}"/>
                </a:ext>
              </a:extLst>
            </p:cNvPr>
            <p:cNvSpPr txBox="1"/>
            <p:nvPr/>
          </p:nvSpPr>
          <p:spPr>
            <a:xfrm>
              <a:off x="7318844" y="4055453"/>
              <a:ext cx="654785" cy="19643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accen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zh-CN" altLang="en-US" noProof="1">
                  <a:solidFill>
                    <a:schemeClr val="accent2"/>
                  </a:solidFill>
                  <a:latin typeface="+mn-ea"/>
                  <a:ea typeface="+mn-ea"/>
                </a:rPr>
                <a:t>双福板块</a:t>
              </a:r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37DAC46E-5DC4-4AF9-8F18-18658A1A1E39}"/>
                </a:ext>
              </a:extLst>
            </p:cNvPr>
            <p:cNvSpPr txBox="1"/>
            <p:nvPr/>
          </p:nvSpPr>
          <p:spPr>
            <a:xfrm>
              <a:off x="7850697" y="4719452"/>
              <a:ext cx="654785" cy="19643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accen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zh-CN" altLang="en-US" noProof="1">
                  <a:solidFill>
                    <a:schemeClr val="accent2"/>
                  </a:solidFill>
                  <a:latin typeface="+mn-ea"/>
                  <a:ea typeface="+mn-ea"/>
                </a:rPr>
                <a:t>德感板块</a:t>
              </a:r>
            </a:p>
          </p:txBody>
        </p:sp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id="{4A5D8123-6942-424A-871F-953EBC030A73}"/>
                </a:ext>
              </a:extLst>
            </p:cNvPr>
            <p:cNvSpPr txBox="1"/>
            <p:nvPr/>
          </p:nvSpPr>
          <p:spPr>
            <a:xfrm>
              <a:off x="8726698" y="4719452"/>
              <a:ext cx="654785" cy="39287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accen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zh-CN" altLang="en-US" noProof="1">
                  <a:solidFill>
                    <a:schemeClr val="accent2"/>
                  </a:solidFill>
                  <a:latin typeface="+mn-ea"/>
                  <a:ea typeface="+mn-ea"/>
                </a:rPr>
                <a:t>东部新城</a:t>
              </a:r>
              <a:endParaRPr lang="en-US" altLang="zh-CN" noProof="1">
                <a:solidFill>
                  <a:schemeClr val="accent2"/>
                </a:solidFill>
                <a:latin typeface="+mn-ea"/>
                <a:ea typeface="+mn-ea"/>
              </a:endParaRPr>
            </a:p>
            <a:p>
              <a:r>
                <a:rPr lang="zh-CN" altLang="en-US" noProof="1">
                  <a:solidFill>
                    <a:schemeClr val="accent2"/>
                  </a:solidFill>
                  <a:latin typeface="+mn-ea"/>
                  <a:ea typeface="+mn-ea"/>
                </a:rPr>
                <a:t>板块</a:t>
              </a:r>
            </a:p>
          </p:txBody>
        </p:sp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id="{C1CFD672-06C5-48DB-BCD3-40790CA36CF7}"/>
                </a:ext>
              </a:extLst>
            </p:cNvPr>
            <p:cNvSpPr txBox="1"/>
            <p:nvPr/>
          </p:nvSpPr>
          <p:spPr>
            <a:xfrm rot="19129923">
              <a:off x="7283759" y="2638678"/>
              <a:ext cx="470628" cy="2291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2022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C9E9E1CC-8759-4B43-9176-803791ADEC7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6877" y="4813906"/>
            <a:ext cx="3719672" cy="1941503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879503FC-0AF5-47E7-BF4C-5C9633AA3754}"/>
              </a:ext>
            </a:extLst>
          </p:cNvPr>
          <p:cNvGrpSpPr/>
          <p:nvPr/>
        </p:nvGrpSpPr>
        <p:grpSpPr>
          <a:xfrm>
            <a:off x="1853652" y="3760280"/>
            <a:ext cx="2306596" cy="1502928"/>
            <a:chOff x="1725936" y="3555136"/>
            <a:chExt cx="1912642" cy="1246236"/>
          </a:xfrm>
          <a:scene3d>
            <a:camera prst="perspectiveContrastingRightFacing" fov="6000000">
              <a:rot lat="0" lon="21000000" rev="0"/>
            </a:camera>
            <a:lightRig rig="threePt" dir="t"/>
          </a:scene3d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D5944F91-7C9A-442C-A908-FC783935496E}"/>
                </a:ext>
              </a:extLst>
            </p:cNvPr>
            <p:cNvSpPr txBox="1"/>
            <p:nvPr/>
          </p:nvSpPr>
          <p:spPr>
            <a:xfrm>
              <a:off x="2409417" y="3620203"/>
              <a:ext cx="687312" cy="1384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strike="noStrike" noProof="1">
                  <a:solidFill>
                    <a:schemeClr val="accent1"/>
                  </a:solidFill>
                  <a:latin typeface="+mn-ea"/>
                </a:rPr>
                <a:t>双福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CC0C82EF-E43C-4AD6-8B73-C61D178DE3A8}"/>
                </a:ext>
              </a:extLst>
            </p:cNvPr>
            <p:cNvSpPr txBox="1"/>
            <p:nvPr/>
          </p:nvSpPr>
          <p:spPr>
            <a:xfrm>
              <a:off x="1725936" y="4604660"/>
              <a:ext cx="398294" cy="1384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strike="noStrike" noProof="1">
                  <a:solidFill>
                    <a:schemeClr val="accent1"/>
                  </a:solidFill>
                  <a:latin typeface="+mn-ea"/>
                </a:rPr>
                <a:t>德感</a:t>
              </a:r>
            </a:p>
          </p:txBody>
        </p: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2A136834-5E27-4ECF-8AA4-225CCDD662E1}"/>
                </a:ext>
              </a:extLst>
            </p:cNvPr>
            <p:cNvGrpSpPr/>
            <p:nvPr/>
          </p:nvGrpSpPr>
          <p:grpSpPr>
            <a:xfrm>
              <a:off x="2141134" y="3555136"/>
              <a:ext cx="258284" cy="272070"/>
              <a:chOff x="2331722" y="2585671"/>
              <a:chExt cx="1432558" cy="1432558"/>
            </a:xfrm>
          </p:grpSpPr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8E301805-80F5-481C-8C90-FF7527CB0FED}"/>
                  </a:ext>
                </a:extLst>
              </p:cNvPr>
              <p:cNvSpPr/>
              <p:nvPr/>
            </p:nvSpPr>
            <p:spPr>
              <a:xfrm>
                <a:off x="2331722" y="2585671"/>
                <a:ext cx="1432558" cy="1432558"/>
              </a:xfrm>
              <a:prstGeom prst="ellipse">
                <a:avLst/>
              </a:prstGeom>
              <a:solidFill>
                <a:schemeClr val="accent1">
                  <a:alpha val="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F76E327D-603B-4119-A4AE-75DB32A20B7B}"/>
                  </a:ext>
                </a:extLst>
              </p:cNvPr>
              <p:cNvSpPr/>
              <p:nvPr/>
            </p:nvSpPr>
            <p:spPr>
              <a:xfrm>
                <a:off x="2704744" y="2958693"/>
                <a:ext cx="686514" cy="686514"/>
              </a:xfrm>
              <a:prstGeom prst="ellipse">
                <a:avLst/>
              </a:prstGeom>
              <a:solidFill>
                <a:schemeClr val="accent1">
                  <a:alpha val="12000"/>
                </a:schemeClr>
              </a:solidFill>
              <a:ln w="3175">
                <a:solidFill>
                  <a:schemeClr val="accent1">
                    <a:shade val="50000"/>
                    <a:alpha val="2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AA46716A-41DC-4444-8EAD-32D3B255A559}"/>
                  </a:ext>
                </a:extLst>
              </p:cNvPr>
              <p:cNvSpPr/>
              <p:nvPr/>
            </p:nvSpPr>
            <p:spPr>
              <a:xfrm>
                <a:off x="2910217" y="3164166"/>
                <a:ext cx="275568" cy="275568"/>
              </a:xfrm>
              <a:prstGeom prst="ellipse">
                <a:avLst/>
              </a:prstGeom>
              <a:gradFill flip="none" rotWithShape="1">
                <a:gsLst>
                  <a:gs pos="4000">
                    <a:schemeClr val="accent1">
                      <a:lumMod val="77000"/>
                      <a:lumOff val="23000"/>
                    </a:schemeClr>
                  </a:gs>
                  <a:gs pos="88000">
                    <a:schemeClr val="accent1">
                      <a:lumMod val="92000"/>
                      <a:lumOff val="8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127000" dist="76200" dir="2700000" sx="96000" sy="96000" algn="tl" rotWithShape="0">
                  <a:schemeClr val="accent1">
                    <a:alpha val="2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A4B17B4D-BEF0-4852-B2C8-5E84F1AEA9BD}"/>
                </a:ext>
              </a:extLst>
            </p:cNvPr>
            <p:cNvSpPr txBox="1"/>
            <p:nvPr/>
          </p:nvSpPr>
          <p:spPr>
            <a:xfrm>
              <a:off x="2720658" y="4569919"/>
              <a:ext cx="519823" cy="1384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dist" eaLnBrk="0" fontAlgn="auto" hangingPunct="0">
                <a:spcBef>
                  <a:spcPts val="0"/>
                </a:spcBef>
                <a:spcAft>
                  <a:spcPts val="0"/>
                </a:spcAft>
                <a:defRPr sz="1000" strike="noStrike">
                  <a:solidFill>
                    <a:schemeClr val="bg1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defRPr>
              </a:lvl1pPr>
            </a:lstStyle>
            <a:p>
              <a:pPr algn="l"/>
              <a:r>
                <a:rPr lang="zh-CN" altLang="en-US" sz="900" noProof="1">
                  <a:solidFill>
                    <a:schemeClr val="accent1"/>
                  </a:solidFill>
                  <a:latin typeface="+mn-ea"/>
                  <a:ea typeface="+mn-ea"/>
                </a:rPr>
                <a:t>东部新城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09F06A25-227D-4606-A9AE-D6C85E92AA0A}"/>
                </a:ext>
              </a:extLst>
            </p:cNvPr>
            <p:cNvSpPr txBox="1"/>
            <p:nvPr/>
          </p:nvSpPr>
          <p:spPr>
            <a:xfrm>
              <a:off x="2546143" y="4317998"/>
              <a:ext cx="774245" cy="1384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strike="noStrike" noProof="1">
                  <a:solidFill>
                    <a:schemeClr val="accent1"/>
                  </a:solidFill>
                  <a:latin typeface="+mn-ea"/>
                </a:rPr>
                <a:t>老城区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99F0C24F-4E18-420F-ADC6-C53B863610F3}"/>
                </a:ext>
              </a:extLst>
            </p:cNvPr>
            <p:cNvSpPr txBox="1"/>
            <p:nvPr/>
          </p:nvSpPr>
          <p:spPr>
            <a:xfrm>
              <a:off x="2942048" y="4108219"/>
              <a:ext cx="696530" cy="1384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strike="noStrike" noProof="1">
                  <a:solidFill>
                    <a:schemeClr val="accent1"/>
                  </a:solidFill>
                  <a:latin typeface="+mn-ea"/>
                </a:rPr>
                <a:t>西彭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623B44C0-61EC-4FB0-BD86-8511EFFA5969}"/>
                </a:ext>
              </a:extLst>
            </p:cNvPr>
            <p:cNvSpPr txBox="1"/>
            <p:nvPr/>
          </p:nvSpPr>
          <p:spPr>
            <a:xfrm>
              <a:off x="1817456" y="4059251"/>
              <a:ext cx="537455" cy="1384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dist" eaLnBrk="0" fontAlgn="auto" hangingPunct="0">
                <a:spcBef>
                  <a:spcPts val="0"/>
                </a:spcBef>
                <a:spcAft>
                  <a:spcPts val="0"/>
                </a:spcAft>
                <a:defRPr sz="1000" strike="noStrike">
                  <a:solidFill>
                    <a:schemeClr val="bg1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defRPr>
              </a:lvl1pPr>
            </a:lstStyle>
            <a:p>
              <a:pPr algn="l"/>
              <a:r>
                <a:rPr lang="zh-CN" altLang="en-US" sz="900" noProof="1">
                  <a:solidFill>
                    <a:schemeClr val="accent1"/>
                  </a:solidFill>
                  <a:latin typeface="+mn-ea"/>
                  <a:ea typeface="+mn-ea"/>
                </a:rPr>
                <a:t>滨江新城</a:t>
              </a:r>
            </a:p>
          </p:txBody>
        </p: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9315DFE3-F1F3-49DB-9A68-557821B7729F}"/>
                </a:ext>
              </a:extLst>
            </p:cNvPr>
            <p:cNvGrpSpPr/>
            <p:nvPr/>
          </p:nvGrpSpPr>
          <p:grpSpPr>
            <a:xfrm>
              <a:off x="2713973" y="4038867"/>
              <a:ext cx="258284" cy="272070"/>
              <a:chOff x="2331722" y="2585671"/>
              <a:chExt cx="1432558" cy="1432558"/>
            </a:xfrm>
          </p:grpSpPr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FFB5BC36-9115-4152-AEBD-E2929E7F84E2}"/>
                  </a:ext>
                </a:extLst>
              </p:cNvPr>
              <p:cNvSpPr/>
              <p:nvPr/>
            </p:nvSpPr>
            <p:spPr>
              <a:xfrm>
                <a:off x="2331722" y="2585671"/>
                <a:ext cx="1432558" cy="1432558"/>
              </a:xfrm>
              <a:prstGeom prst="ellipse">
                <a:avLst/>
              </a:prstGeom>
              <a:solidFill>
                <a:schemeClr val="accent1">
                  <a:alpha val="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E8B4EA69-11AB-4669-8E25-B2396865AD7B}"/>
                  </a:ext>
                </a:extLst>
              </p:cNvPr>
              <p:cNvSpPr/>
              <p:nvPr/>
            </p:nvSpPr>
            <p:spPr>
              <a:xfrm>
                <a:off x="2704744" y="2958693"/>
                <a:ext cx="686514" cy="686514"/>
              </a:xfrm>
              <a:prstGeom prst="ellipse">
                <a:avLst/>
              </a:prstGeom>
              <a:solidFill>
                <a:schemeClr val="accent1">
                  <a:alpha val="12000"/>
                </a:schemeClr>
              </a:solidFill>
              <a:ln w="3175">
                <a:solidFill>
                  <a:schemeClr val="accent1">
                    <a:shade val="50000"/>
                    <a:alpha val="2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CA9DE19E-386E-4EC1-B965-2BC5BC3EC4D9}"/>
                  </a:ext>
                </a:extLst>
              </p:cNvPr>
              <p:cNvSpPr/>
              <p:nvPr/>
            </p:nvSpPr>
            <p:spPr>
              <a:xfrm>
                <a:off x="2910217" y="3164166"/>
                <a:ext cx="275568" cy="275568"/>
              </a:xfrm>
              <a:prstGeom prst="ellipse">
                <a:avLst/>
              </a:prstGeom>
              <a:gradFill flip="none" rotWithShape="1">
                <a:gsLst>
                  <a:gs pos="4000">
                    <a:schemeClr val="accent1">
                      <a:lumMod val="77000"/>
                      <a:lumOff val="23000"/>
                    </a:schemeClr>
                  </a:gs>
                  <a:gs pos="88000">
                    <a:schemeClr val="accent1">
                      <a:lumMod val="92000"/>
                      <a:lumOff val="8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127000" dist="76200" dir="2700000" sx="96000" sy="96000" algn="tl" rotWithShape="0">
                  <a:schemeClr val="accent1">
                    <a:alpha val="2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7D435B54-F3FF-46A5-BF58-38B4B8CAB31F}"/>
                </a:ext>
              </a:extLst>
            </p:cNvPr>
            <p:cNvGrpSpPr/>
            <p:nvPr/>
          </p:nvGrpSpPr>
          <p:grpSpPr>
            <a:xfrm>
              <a:off x="2226024" y="3978710"/>
              <a:ext cx="258284" cy="272070"/>
              <a:chOff x="2331722" y="2585671"/>
              <a:chExt cx="1432558" cy="1432558"/>
            </a:xfrm>
          </p:grpSpPr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B81EB42F-4AAC-4370-9423-661384B02F61}"/>
                  </a:ext>
                </a:extLst>
              </p:cNvPr>
              <p:cNvSpPr/>
              <p:nvPr/>
            </p:nvSpPr>
            <p:spPr>
              <a:xfrm>
                <a:off x="2331722" y="2585671"/>
                <a:ext cx="1432558" cy="1432558"/>
              </a:xfrm>
              <a:prstGeom prst="ellipse">
                <a:avLst/>
              </a:prstGeom>
              <a:solidFill>
                <a:schemeClr val="accent1">
                  <a:alpha val="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D8538AD1-DC6D-43FB-B29F-2C8B46D51BAA}"/>
                  </a:ext>
                </a:extLst>
              </p:cNvPr>
              <p:cNvSpPr/>
              <p:nvPr/>
            </p:nvSpPr>
            <p:spPr>
              <a:xfrm>
                <a:off x="2704744" y="2958693"/>
                <a:ext cx="686514" cy="686514"/>
              </a:xfrm>
              <a:prstGeom prst="ellipse">
                <a:avLst/>
              </a:prstGeom>
              <a:solidFill>
                <a:schemeClr val="accent1">
                  <a:alpha val="12000"/>
                </a:schemeClr>
              </a:solidFill>
              <a:ln w="3175">
                <a:solidFill>
                  <a:schemeClr val="accent1">
                    <a:shade val="50000"/>
                    <a:alpha val="2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4D9D3AF3-504E-43D1-9FBF-96CF865A8065}"/>
                  </a:ext>
                </a:extLst>
              </p:cNvPr>
              <p:cNvSpPr/>
              <p:nvPr/>
            </p:nvSpPr>
            <p:spPr>
              <a:xfrm>
                <a:off x="2910217" y="3164166"/>
                <a:ext cx="275568" cy="275568"/>
              </a:xfrm>
              <a:prstGeom prst="ellipse">
                <a:avLst/>
              </a:prstGeom>
              <a:gradFill flip="none" rotWithShape="1">
                <a:gsLst>
                  <a:gs pos="4000">
                    <a:schemeClr val="accent1">
                      <a:lumMod val="77000"/>
                      <a:lumOff val="23000"/>
                    </a:schemeClr>
                  </a:gs>
                  <a:gs pos="88000">
                    <a:schemeClr val="accent1">
                      <a:lumMod val="92000"/>
                      <a:lumOff val="8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127000" dist="76200" dir="2700000" sx="96000" sy="96000" algn="tl" rotWithShape="0">
                  <a:schemeClr val="accent1">
                    <a:alpha val="2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id="{78B5E60F-2B34-43F4-9AF3-FB48A8F6D2B6}"/>
                </a:ext>
              </a:extLst>
            </p:cNvPr>
            <p:cNvGrpSpPr/>
            <p:nvPr/>
          </p:nvGrpSpPr>
          <p:grpSpPr>
            <a:xfrm>
              <a:off x="1962829" y="4529302"/>
              <a:ext cx="258284" cy="272070"/>
              <a:chOff x="2331722" y="2585671"/>
              <a:chExt cx="1432558" cy="1432558"/>
            </a:xfrm>
          </p:grpSpPr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775C8E5E-E43C-4DE4-B222-248683758419}"/>
                  </a:ext>
                </a:extLst>
              </p:cNvPr>
              <p:cNvSpPr/>
              <p:nvPr/>
            </p:nvSpPr>
            <p:spPr>
              <a:xfrm>
                <a:off x="2331722" y="2585671"/>
                <a:ext cx="1432558" cy="1432558"/>
              </a:xfrm>
              <a:prstGeom prst="ellipse">
                <a:avLst/>
              </a:prstGeom>
              <a:solidFill>
                <a:schemeClr val="accent1">
                  <a:alpha val="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CFF9677E-79D1-495C-8913-559F0ECA9902}"/>
                  </a:ext>
                </a:extLst>
              </p:cNvPr>
              <p:cNvSpPr/>
              <p:nvPr/>
            </p:nvSpPr>
            <p:spPr>
              <a:xfrm>
                <a:off x="2704744" y="2958693"/>
                <a:ext cx="686514" cy="686514"/>
              </a:xfrm>
              <a:prstGeom prst="ellipse">
                <a:avLst/>
              </a:prstGeom>
              <a:solidFill>
                <a:schemeClr val="accent1">
                  <a:alpha val="12000"/>
                </a:schemeClr>
              </a:solidFill>
              <a:ln w="3175">
                <a:solidFill>
                  <a:schemeClr val="accent1">
                    <a:shade val="50000"/>
                    <a:alpha val="2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929EB10D-5AE6-48DD-9D58-427C189F55EB}"/>
                  </a:ext>
                </a:extLst>
              </p:cNvPr>
              <p:cNvSpPr/>
              <p:nvPr/>
            </p:nvSpPr>
            <p:spPr>
              <a:xfrm>
                <a:off x="2910217" y="3164166"/>
                <a:ext cx="275568" cy="275568"/>
              </a:xfrm>
              <a:prstGeom prst="ellipse">
                <a:avLst/>
              </a:prstGeom>
              <a:gradFill flip="none" rotWithShape="1">
                <a:gsLst>
                  <a:gs pos="4000">
                    <a:schemeClr val="accent1">
                      <a:lumMod val="77000"/>
                      <a:lumOff val="23000"/>
                    </a:schemeClr>
                  </a:gs>
                  <a:gs pos="88000">
                    <a:schemeClr val="accent1">
                      <a:lumMod val="92000"/>
                      <a:lumOff val="8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127000" dist="76200" dir="2700000" sx="96000" sy="96000" algn="tl" rotWithShape="0">
                  <a:schemeClr val="accent1">
                    <a:alpha val="2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F36C7981-9725-4FF9-9EEF-457EF9D98465}"/>
                </a:ext>
              </a:extLst>
            </p:cNvPr>
            <p:cNvGrpSpPr/>
            <p:nvPr/>
          </p:nvGrpSpPr>
          <p:grpSpPr>
            <a:xfrm>
              <a:off x="2449573" y="4511707"/>
              <a:ext cx="258284" cy="272070"/>
              <a:chOff x="2331722" y="2585671"/>
              <a:chExt cx="1432558" cy="1432558"/>
            </a:xfrm>
          </p:grpSpPr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627973FF-1157-4CFA-8596-447A28CAC74F}"/>
                  </a:ext>
                </a:extLst>
              </p:cNvPr>
              <p:cNvSpPr/>
              <p:nvPr/>
            </p:nvSpPr>
            <p:spPr>
              <a:xfrm>
                <a:off x="2331722" y="2585671"/>
                <a:ext cx="1432558" cy="1432558"/>
              </a:xfrm>
              <a:prstGeom prst="ellipse">
                <a:avLst/>
              </a:prstGeom>
              <a:solidFill>
                <a:schemeClr val="accent1">
                  <a:alpha val="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E24A1DE9-0059-4E0E-B666-9EBF91AF89CB}"/>
                  </a:ext>
                </a:extLst>
              </p:cNvPr>
              <p:cNvSpPr/>
              <p:nvPr/>
            </p:nvSpPr>
            <p:spPr>
              <a:xfrm>
                <a:off x="2704744" y="2958693"/>
                <a:ext cx="686514" cy="686514"/>
              </a:xfrm>
              <a:prstGeom prst="ellipse">
                <a:avLst/>
              </a:prstGeom>
              <a:solidFill>
                <a:schemeClr val="accent1">
                  <a:alpha val="12000"/>
                </a:schemeClr>
              </a:solidFill>
              <a:ln w="3175">
                <a:solidFill>
                  <a:schemeClr val="accent1">
                    <a:shade val="50000"/>
                    <a:alpha val="2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F8981617-BFB2-4D73-8A8E-D3ECC8565FE7}"/>
                  </a:ext>
                </a:extLst>
              </p:cNvPr>
              <p:cNvSpPr/>
              <p:nvPr/>
            </p:nvSpPr>
            <p:spPr>
              <a:xfrm>
                <a:off x="2910217" y="3164166"/>
                <a:ext cx="275568" cy="275568"/>
              </a:xfrm>
              <a:prstGeom prst="ellipse">
                <a:avLst/>
              </a:prstGeom>
              <a:gradFill flip="none" rotWithShape="1">
                <a:gsLst>
                  <a:gs pos="4000">
                    <a:schemeClr val="accent1">
                      <a:lumMod val="77000"/>
                      <a:lumOff val="23000"/>
                    </a:schemeClr>
                  </a:gs>
                  <a:gs pos="88000">
                    <a:schemeClr val="accent1">
                      <a:lumMod val="92000"/>
                      <a:lumOff val="8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127000" dist="76200" dir="2700000" sx="96000" sy="96000" algn="tl" rotWithShape="0">
                  <a:schemeClr val="accent1">
                    <a:alpha val="2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88DE4290-8D7E-4B69-AF0A-58BD08A3B4BF}"/>
                </a:ext>
              </a:extLst>
            </p:cNvPr>
            <p:cNvGrpSpPr/>
            <p:nvPr/>
          </p:nvGrpSpPr>
          <p:grpSpPr>
            <a:xfrm>
              <a:off x="2325754" y="4253676"/>
              <a:ext cx="258284" cy="272070"/>
              <a:chOff x="2331722" y="2585671"/>
              <a:chExt cx="1432558" cy="1432558"/>
            </a:xfrm>
          </p:grpSpPr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FAE8B001-5A07-44B8-BB30-A5A1D3B76152}"/>
                  </a:ext>
                </a:extLst>
              </p:cNvPr>
              <p:cNvSpPr/>
              <p:nvPr/>
            </p:nvSpPr>
            <p:spPr>
              <a:xfrm>
                <a:off x="2331722" y="2585671"/>
                <a:ext cx="1432558" cy="1432558"/>
              </a:xfrm>
              <a:prstGeom prst="ellipse">
                <a:avLst/>
              </a:prstGeom>
              <a:solidFill>
                <a:schemeClr val="accent1">
                  <a:alpha val="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2BCC5F3D-2259-41B4-B876-B1E8826AAD18}"/>
                  </a:ext>
                </a:extLst>
              </p:cNvPr>
              <p:cNvSpPr/>
              <p:nvPr/>
            </p:nvSpPr>
            <p:spPr>
              <a:xfrm>
                <a:off x="2704744" y="2958693"/>
                <a:ext cx="686514" cy="686514"/>
              </a:xfrm>
              <a:prstGeom prst="ellipse">
                <a:avLst/>
              </a:prstGeom>
              <a:solidFill>
                <a:schemeClr val="accent1">
                  <a:alpha val="12000"/>
                </a:schemeClr>
              </a:solidFill>
              <a:ln w="3175">
                <a:solidFill>
                  <a:schemeClr val="accent1">
                    <a:shade val="50000"/>
                    <a:alpha val="2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C2FD6B2C-126E-4885-A700-CF9E76E046C3}"/>
                  </a:ext>
                </a:extLst>
              </p:cNvPr>
              <p:cNvSpPr/>
              <p:nvPr/>
            </p:nvSpPr>
            <p:spPr>
              <a:xfrm>
                <a:off x="2910217" y="3164166"/>
                <a:ext cx="275568" cy="275568"/>
              </a:xfrm>
              <a:prstGeom prst="ellipse">
                <a:avLst/>
              </a:prstGeom>
              <a:gradFill flip="none" rotWithShape="1">
                <a:gsLst>
                  <a:gs pos="4000">
                    <a:schemeClr val="accent1">
                      <a:lumMod val="77000"/>
                      <a:lumOff val="23000"/>
                    </a:schemeClr>
                  </a:gs>
                  <a:gs pos="88000">
                    <a:schemeClr val="accent1">
                      <a:lumMod val="92000"/>
                      <a:lumOff val="8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127000" dist="76200" dir="2700000" sx="96000" sy="96000" algn="tl" rotWithShape="0">
                  <a:schemeClr val="accent1">
                    <a:alpha val="2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93611949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4924978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54A9F01-32C1-6B07-C67B-AF9BCCD15B5D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9861599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e353721f-c560-4872-8877-8e0afc3c198d&quot;,&quot;Name&quot;:&quot;参考线1&quot;,&quot;Kind&quot;:&quot;Custom&quot;,&quot;OldGuidesSetting&quot;:{&quot;HeaderHeight&quot;:6.0,&quot;FooterHeight&quot;:0.0,&quot;SideMargin&quot;:6.0,&quot;TopMargin&quot;:8.0,&quot;BottomMargin&quot;:8.0,&quot;IntervalMargin&quot;:0.0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heme/theme1.xml><?xml version="1.0" encoding="utf-8"?>
<a:theme xmlns:a="http://schemas.openxmlformats.org/drawingml/2006/main" name="4_微笑PPT - 小A">
  <a:themeElements>
    <a:clrScheme name="自定义 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305049"/>
      </a:accent2>
      <a:accent3>
        <a:srgbClr val="F8E6D2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字制区喜脉体"/>
        <a:ea typeface="字制区喜脉体"/>
        <a:cs typeface=""/>
      </a:majorFont>
      <a:minorFont>
        <a:latin typeface="HarmonyOS Sans SC"/>
        <a:ea typeface="HarmonyOS Sans SC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7758</TotalTime>
  <Words>185</Words>
  <Application>Microsoft Office PowerPoint</Application>
  <PresentationFormat>宽屏</PresentationFormat>
  <Paragraphs>64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HarmonyOS Sans SC</vt:lpstr>
      <vt:lpstr>HarmonyOS Sans SC Black</vt:lpstr>
      <vt:lpstr>HarmonyOS Sans SC Medium</vt:lpstr>
      <vt:lpstr>思源宋体 CN Heavy</vt:lpstr>
      <vt:lpstr>字制区喜脉体</vt:lpstr>
      <vt:lpstr>Arial</vt:lpstr>
      <vt:lpstr>Pristina</vt:lpstr>
      <vt:lpstr>4_微笑PPT - 小A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清新粉色为爱筑家项目路演ppt模板</dc:title>
  <dc:creator>PPT竞技场</dc:creator>
  <cp:keywords>51PPT模板网</cp:keywords>
  <dc:description>www.51pptmoban.com</dc:description>
  <cp:lastModifiedBy>Win user</cp:lastModifiedBy>
  <cp:revision>504</cp:revision>
  <dcterms:created xsi:type="dcterms:W3CDTF">2011-03-07T02:17:00Z</dcterms:created>
  <dcterms:modified xsi:type="dcterms:W3CDTF">2022-08-16T14:36:40Z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