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8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9" r:id="rId4"/>
    <p:sldId id="258" r:id="rId5"/>
    <p:sldId id="269" r:id="rId6"/>
    <p:sldId id="260" r:id="rId7"/>
    <p:sldId id="261" r:id="rId8"/>
    <p:sldId id="262" r:id="rId9"/>
    <p:sldId id="270" r:id="rId10"/>
    <p:sldId id="263" r:id="rId11"/>
    <p:sldId id="264" r:id="rId12"/>
    <p:sldId id="265" r:id="rId13"/>
    <p:sldId id="267" r:id="rId14"/>
    <p:sldId id="272" r:id="rId15"/>
    <p:sldId id="273" r:id="rId16"/>
    <p:sldId id="266" r:id="rId17"/>
    <p:sldId id="271" r:id="rId18"/>
    <p:sldId id="275" r:id="rId19"/>
    <p:sldId id="274" r:id="rId20"/>
    <p:sldId id="268" r:id="rId21"/>
    <p:sldId id="276" r:id="rId22"/>
    <p:sldId id="277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DCB2"/>
    <a:srgbClr val="E6EEDE"/>
    <a:srgbClr val="CCD058"/>
    <a:srgbClr val="40490B"/>
    <a:srgbClr val="D4D99D"/>
    <a:srgbClr val="9FAA2F"/>
    <a:srgbClr val="FAFAE6"/>
    <a:srgbClr val="ECEEAC"/>
    <a:srgbClr val="D7D943"/>
    <a:srgbClr val="8494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4" d="100"/>
          <a:sy n="94" d="100"/>
        </p:scale>
        <p:origin x="108" y="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package" Target="../embeddings/Microsoft_Excel_Worksheet.xlsx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6C8-49A0-9F2A-8BA3450D206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6C8-49A0-9F2A-8BA3450D206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6C8-49A0-9F2A-8BA3450D20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86920128"/>
        <c:axId val="1386923872"/>
      </c:barChart>
      <c:catAx>
        <c:axId val="13869201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86923872"/>
        <c:crosses val="autoZero"/>
        <c:auto val="1"/>
        <c:lblAlgn val="ctr"/>
        <c:lblOffset val="100"/>
        <c:noMultiLvlLbl val="0"/>
      </c:catAx>
      <c:valAx>
        <c:axId val="13869238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869201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6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gradFill>
              <a:gsLst>
                <a:gs pos="7000">
                  <a:srgbClr val="849416"/>
                </a:gs>
                <a:gs pos="100000">
                  <a:srgbClr val="CCD058"/>
                </a:gs>
              </a:gsLst>
              <a:lin ang="2700000" scaled="1"/>
            </a:gradFill>
          </c:spPr>
          <c:dPt>
            <c:idx val="0"/>
            <c:bubble3D val="0"/>
            <c:spPr>
              <a:gradFill flip="none" rotWithShape="1">
                <a:gsLst>
                  <a:gs pos="7000">
                    <a:srgbClr val="40490B"/>
                  </a:gs>
                  <a:gs pos="100000">
                    <a:srgbClr val="CCD058">
                      <a:alpha val="0"/>
                    </a:srgbClr>
                  </a:gs>
                </a:gsLst>
                <a:lin ang="5400000" scaled="1"/>
                <a:tileRect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FB72-41F6-8F6B-03E510A01678}"/>
              </c:ext>
            </c:extLst>
          </c:dPt>
          <c:dPt>
            <c:idx val="1"/>
            <c:bubble3D val="0"/>
            <c:spPr>
              <a:gradFill flip="none" rotWithShape="1">
                <a:gsLst>
                  <a:gs pos="7000">
                    <a:srgbClr val="849416"/>
                  </a:gs>
                  <a:gs pos="100000">
                    <a:srgbClr val="CCD058">
                      <a:alpha val="1000"/>
                    </a:srgbClr>
                  </a:gs>
                </a:gsLst>
                <a:lin ang="16200000" scaled="1"/>
                <a:tileRect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B72-41F6-8F6B-03E510A01678}"/>
              </c:ext>
            </c:extLst>
          </c:dPt>
          <c:dPt>
            <c:idx val="2"/>
            <c:bubble3D val="0"/>
            <c:spPr>
              <a:gradFill flip="none" rotWithShape="1">
                <a:gsLst>
                  <a:gs pos="0">
                    <a:srgbClr val="CCD058"/>
                  </a:gs>
                  <a:gs pos="100000">
                    <a:srgbClr val="CCD058">
                      <a:alpha val="0"/>
                    </a:srgbClr>
                  </a:gs>
                </a:gsLst>
                <a:lin ang="18900000" scaled="1"/>
                <a:tileRect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FB72-41F6-8F6B-03E510A01678}"/>
              </c:ext>
            </c:extLst>
          </c:dPt>
          <c:dPt>
            <c:idx val="3"/>
            <c:bubble3D val="0"/>
            <c:spPr>
              <a:gradFill flip="none" rotWithShape="1">
                <a:gsLst>
                  <a:gs pos="9000">
                    <a:srgbClr val="CDDCB2"/>
                  </a:gs>
                  <a:gs pos="0">
                    <a:srgbClr val="E6EEDE"/>
                  </a:gs>
                  <a:gs pos="100000">
                    <a:srgbClr val="CCD058">
                      <a:alpha val="0"/>
                    </a:srgbClr>
                  </a:gs>
                </a:gsLst>
                <a:lin ang="0" scaled="1"/>
                <a:tileRect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B72-41F6-8F6B-03E510A01678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B72-41F6-8F6B-03E510A016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986CAC-409E-4BC2-AAA9-4FA490E30336}" type="datetimeFigureOut">
              <a:rPr lang="zh-CN" altLang="en-US" smtClean="0"/>
              <a:t>2022/8/16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AF1F3B-91FB-4B95-86BA-325CA9574C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7715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AF1F3B-91FB-4B95-86BA-325CA9574C0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051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AF1F3B-91FB-4B95-86BA-325CA9574C0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1904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AF1F3B-91FB-4B95-86BA-325CA9574C0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0963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AF1F3B-91FB-4B95-86BA-325CA9574C0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8586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AF1F3B-91FB-4B95-86BA-325CA9574C0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8859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AF1F3B-91FB-4B95-86BA-325CA9574C0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2451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AF1F3B-91FB-4B95-86BA-325CA9574C0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2499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AF1F3B-91FB-4B95-86BA-325CA9574C0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4601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AF1F3B-91FB-4B95-86BA-325CA9574C0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0645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AF1F3B-91FB-4B95-86BA-325CA9574C0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8787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AF1F3B-91FB-4B95-86BA-325CA9574C0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688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AF1F3B-91FB-4B95-86BA-325CA9574C0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3209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AF1F3B-91FB-4B95-86BA-325CA9574C0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3725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AF1F3B-91FB-4B95-86BA-325CA9574C0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4841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AF1F3B-91FB-4B95-86BA-325CA9574C0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2266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AF1F3B-91FB-4B95-86BA-325CA9574C0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518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AF1F3B-91FB-4B95-86BA-325CA9574C0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1401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AF1F3B-91FB-4B95-86BA-325CA9574C0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2731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AF1F3B-91FB-4B95-86BA-325CA9574C0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2984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AF1F3B-91FB-4B95-86BA-325CA9574C0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7454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AF1F3B-91FB-4B95-86BA-325CA9574C0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6382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AF1F3B-91FB-4B95-86BA-325CA9574C0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723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15C04F-BE76-47DE-975C-CA718E1804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03A3646-5413-4997-873F-379E1509DE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736DBA6-9A4C-4558-AECD-1428A26B5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A67B8-8204-40CB-A152-5DEEF9EB100B}" type="datetimeFigureOut">
              <a:rPr lang="zh-CN" altLang="en-US" smtClean="0"/>
              <a:t>2022/8/16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17D1CD9-A87C-474E-A32D-D9568A9EA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EAEF48-6E3D-496C-A2BD-A18F4FDA10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1820B-D217-4E25-9BE7-8A9DEF4E7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1621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FE077E-D5BA-4217-9D15-CD0A5F8B1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311ED52-7119-43F8-9DE4-AAE8F4729C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7B82B74-F581-417B-B567-A46466AC0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A67B8-8204-40CB-A152-5DEEF9EB100B}" type="datetimeFigureOut">
              <a:rPr lang="zh-CN" altLang="en-US" smtClean="0"/>
              <a:t>2022/8/16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E780B58-17B6-48AE-9A3C-3A80A5CAD0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8AF0EFA-5EBD-4EEA-A81C-FB75EA62C3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1820B-D217-4E25-9BE7-8A9DEF4E7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852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61D002C-6F1B-4AB9-ABB4-AAE276F8D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27DBE0E-65F6-445D-9E14-C36F16D287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2643F0A-977A-4268-8471-87D0C05456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CA67B8-8204-40CB-A152-5DEEF9EB100B}" type="datetimeFigureOut">
              <a:rPr lang="zh-CN" altLang="en-US" smtClean="0"/>
              <a:t>2022/8/16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8CA6098-80BF-4205-9C48-1F73483E44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905B8B-92CF-4687-8057-E65A122D0D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E1820B-D217-4E25-9BE7-8A9DEF4E7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732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0D33446A-B1C3-4BDA-B8DB-62290DE432E5}"/>
              </a:ext>
            </a:extLst>
          </p:cNvPr>
          <p:cNvSpPr/>
          <p:nvPr/>
        </p:nvSpPr>
        <p:spPr>
          <a:xfrm>
            <a:off x="0" y="5829300"/>
            <a:ext cx="12192000" cy="1028700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1">
            <a:extLst>
              <a:ext uri="{FF2B5EF4-FFF2-40B4-BE49-F238E27FC236}">
                <a16:creationId xmlns:a16="http://schemas.microsoft.com/office/drawing/2014/main" id="{FC3EF675-F878-4335-9BBF-B068F01BB6D2}"/>
              </a:ext>
            </a:extLst>
          </p:cNvPr>
          <p:cNvSpPr/>
          <p:nvPr/>
        </p:nvSpPr>
        <p:spPr>
          <a:xfrm rot="14719272" flipH="1" flipV="1">
            <a:off x="294077" y="-505818"/>
            <a:ext cx="3416521" cy="3209283"/>
          </a:xfrm>
          <a:custGeom>
            <a:avLst/>
            <a:gdLst>
              <a:gd name="connsiteX0" fmla="*/ 1292764 w 1293461"/>
              <a:gd name="connsiteY0" fmla="*/ 140258 h 1663458"/>
              <a:gd name="connsiteX1" fmla="*/ 1076963 w 1293461"/>
              <a:gd name="connsiteY1" fmla="*/ 157783 h 1663458"/>
              <a:gd name="connsiteX2" fmla="*/ 726250 w 1293461"/>
              <a:gd name="connsiteY2" fmla="*/ 477763 h 1663458"/>
              <a:gd name="connsiteX3" fmla="*/ 670439 w 1293461"/>
              <a:gd name="connsiteY3" fmla="*/ 634572 h 1663458"/>
              <a:gd name="connsiteX4" fmla="*/ 629288 w 1293461"/>
              <a:gd name="connsiteY4" fmla="*/ 686030 h 1663458"/>
              <a:gd name="connsiteX5" fmla="*/ 643855 w 1293461"/>
              <a:gd name="connsiteY5" fmla="*/ 618127 h 1663458"/>
              <a:gd name="connsiteX6" fmla="*/ 703777 w 1293461"/>
              <a:gd name="connsiteY6" fmla="*/ 471940 h 1663458"/>
              <a:gd name="connsiteX7" fmla="*/ 682271 w 1293461"/>
              <a:gd name="connsiteY7" fmla="*/ 197892 h 1663458"/>
              <a:gd name="connsiteX8" fmla="*/ 619763 w 1293461"/>
              <a:gd name="connsiteY8" fmla="*/ 6 h 1663458"/>
              <a:gd name="connsiteX9" fmla="*/ 479958 w 1293461"/>
              <a:gd name="connsiteY9" fmla="*/ 227174 h 1663458"/>
              <a:gd name="connsiteX10" fmla="*/ 487790 w 1293461"/>
              <a:gd name="connsiteY10" fmla="*/ 590166 h 1663458"/>
              <a:gd name="connsiteX11" fmla="*/ 564529 w 1293461"/>
              <a:gd name="connsiteY11" fmla="*/ 714586 h 1663458"/>
              <a:gd name="connsiteX12" fmla="*/ 488348 w 1293461"/>
              <a:gd name="connsiteY12" fmla="*/ 932954 h 1663458"/>
              <a:gd name="connsiteX13" fmla="*/ 398549 w 1293461"/>
              <a:gd name="connsiteY13" fmla="*/ 1013284 h 1663458"/>
              <a:gd name="connsiteX14" fmla="*/ 381694 w 1293461"/>
              <a:gd name="connsiteY14" fmla="*/ 926294 h 1663458"/>
              <a:gd name="connsiteX15" fmla="*/ 430956 w 1293461"/>
              <a:gd name="connsiteY15" fmla="*/ 811789 h 1663458"/>
              <a:gd name="connsiteX16" fmla="*/ 402641 w 1293461"/>
              <a:gd name="connsiteY16" fmla="*/ 558670 h 1663458"/>
              <a:gd name="connsiteX17" fmla="*/ 360188 w 1293461"/>
              <a:gd name="connsiteY17" fmla="*/ 385936 h 1663458"/>
              <a:gd name="connsiteX18" fmla="*/ 340450 w 1293461"/>
              <a:gd name="connsiteY18" fmla="*/ 251228 h 1663458"/>
              <a:gd name="connsiteX19" fmla="*/ 198877 w 1293461"/>
              <a:gd name="connsiteY19" fmla="*/ 497260 h 1663458"/>
              <a:gd name="connsiteX20" fmla="*/ 227117 w 1293461"/>
              <a:gd name="connsiteY20" fmla="*/ 797465 h 1663458"/>
              <a:gd name="connsiteX21" fmla="*/ 304601 w 1293461"/>
              <a:gd name="connsiteY21" fmla="*/ 911356 h 1663458"/>
              <a:gd name="connsiteX22" fmla="*/ 359370 w 1293461"/>
              <a:gd name="connsiteY22" fmla="*/ 997992 h 1663458"/>
              <a:gd name="connsiteX23" fmla="*/ 341157 w 1293461"/>
              <a:gd name="connsiteY23" fmla="*/ 1136886 h 1663458"/>
              <a:gd name="connsiteX24" fmla="*/ 186748 w 1293461"/>
              <a:gd name="connsiteY24" fmla="*/ 1446541 h 1663458"/>
              <a:gd name="connsiteX25" fmla="*/ 200533 w 1293461"/>
              <a:gd name="connsiteY25" fmla="*/ 1328279 h 1663458"/>
              <a:gd name="connsiteX26" fmla="*/ 206114 w 1293461"/>
              <a:gd name="connsiteY26" fmla="*/ 1190520 h 1663458"/>
              <a:gd name="connsiteX27" fmla="*/ 120538 w 1293461"/>
              <a:gd name="connsiteY27" fmla="*/ 877218 h 1663458"/>
              <a:gd name="connsiteX28" fmla="*/ 92037 w 1293461"/>
              <a:gd name="connsiteY28" fmla="*/ 776145 h 1663458"/>
              <a:gd name="connsiteX29" fmla="*/ 66141 w 1293461"/>
              <a:gd name="connsiteY29" fmla="*/ 817687 h 1663458"/>
              <a:gd name="connsiteX30" fmla="*/ 2387 w 1293461"/>
              <a:gd name="connsiteY30" fmla="*/ 1132905 h 1663458"/>
              <a:gd name="connsiteX31" fmla="*/ 43054 w 1293461"/>
              <a:gd name="connsiteY31" fmla="*/ 1296039 h 1663458"/>
              <a:gd name="connsiteX32" fmla="*/ 100985 w 1293461"/>
              <a:gd name="connsiteY32" fmla="*/ 1389522 h 1663458"/>
              <a:gd name="connsiteX33" fmla="*/ 139550 w 1293461"/>
              <a:gd name="connsiteY33" fmla="*/ 1479637 h 1663458"/>
              <a:gd name="connsiteX34" fmla="*/ 109469 w 1293461"/>
              <a:gd name="connsiteY34" fmla="*/ 1652296 h 1663458"/>
              <a:gd name="connsiteX35" fmla="*/ 161875 w 1293461"/>
              <a:gd name="connsiteY35" fmla="*/ 1663458 h 1663458"/>
              <a:gd name="connsiteX36" fmla="*/ 255134 w 1293461"/>
              <a:gd name="connsiteY36" fmla="*/ 1408590 h 1663458"/>
              <a:gd name="connsiteX37" fmla="*/ 410046 w 1293461"/>
              <a:gd name="connsiteY37" fmla="*/ 1441984 h 1663458"/>
              <a:gd name="connsiteX38" fmla="*/ 650571 w 1293461"/>
              <a:gd name="connsiteY38" fmla="*/ 1393205 h 1663458"/>
              <a:gd name="connsiteX39" fmla="*/ 773949 w 1293461"/>
              <a:gd name="connsiteY39" fmla="*/ 1325488 h 1663458"/>
              <a:gd name="connsiteX40" fmla="*/ 913234 w 1293461"/>
              <a:gd name="connsiteY40" fmla="*/ 1158485 h 1663458"/>
              <a:gd name="connsiteX41" fmla="*/ 961324 w 1293461"/>
              <a:gd name="connsiteY41" fmla="*/ 1096237 h 1663458"/>
              <a:gd name="connsiteX42" fmla="*/ 847842 w 1293461"/>
              <a:gd name="connsiteY42" fmla="*/ 1092740 h 1663458"/>
              <a:gd name="connsiteX43" fmla="*/ 515565 w 1293461"/>
              <a:gd name="connsiteY43" fmla="*/ 1148048 h 1663458"/>
              <a:gd name="connsiteX44" fmla="*/ 336748 w 1293461"/>
              <a:gd name="connsiteY44" fmla="*/ 1305025 h 1663458"/>
              <a:gd name="connsiteX45" fmla="*/ 291188 w 1293461"/>
              <a:gd name="connsiteY45" fmla="*/ 1344687 h 1663458"/>
              <a:gd name="connsiteX46" fmla="*/ 293569 w 1293461"/>
              <a:gd name="connsiteY46" fmla="*/ 1301192 h 1663458"/>
              <a:gd name="connsiteX47" fmla="*/ 595690 w 1293461"/>
              <a:gd name="connsiteY47" fmla="*/ 943688 h 1663458"/>
              <a:gd name="connsiteX48" fmla="*/ 767512 w 1293461"/>
              <a:gd name="connsiteY48" fmla="*/ 992058 h 1663458"/>
              <a:gd name="connsiteX49" fmla="*/ 1144196 w 1293461"/>
              <a:gd name="connsiteY49" fmla="*/ 808813 h 1663458"/>
              <a:gd name="connsiteX50" fmla="*/ 1268151 w 1293461"/>
              <a:gd name="connsiteY50" fmla="*/ 583710 h 1663458"/>
              <a:gd name="connsiteX51" fmla="*/ 1168827 w 1293461"/>
              <a:gd name="connsiteY51" fmla="*/ 571674 h 1663458"/>
              <a:gd name="connsiteX52" fmla="*/ 1059215 w 1293461"/>
              <a:gd name="connsiteY52" fmla="*/ 607616 h 1663458"/>
              <a:gd name="connsiteX53" fmla="*/ 742193 w 1293461"/>
              <a:gd name="connsiteY53" fmla="*/ 703424 h 1663458"/>
              <a:gd name="connsiteX54" fmla="*/ 617679 w 1293461"/>
              <a:gd name="connsiteY54" fmla="*/ 895208 h 1663458"/>
              <a:gd name="connsiteX55" fmla="*/ 535210 w 1293461"/>
              <a:gd name="connsiteY55" fmla="*/ 926927 h 1663458"/>
              <a:gd name="connsiteX56" fmla="*/ 681303 w 1293461"/>
              <a:gd name="connsiteY56" fmla="*/ 663352 h 1663458"/>
              <a:gd name="connsiteX57" fmla="*/ 806152 w 1293461"/>
              <a:gd name="connsiteY57" fmla="*/ 617569 h 1663458"/>
              <a:gd name="connsiteX58" fmla="*/ 1131564 w 1293461"/>
              <a:gd name="connsiteY58" fmla="*/ 363891 h 1663458"/>
              <a:gd name="connsiteX59" fmla="*/ 1239037 w 1293461"/>
              <a:gd name="connsiteY59" fmla="*/ 215547 h 1663458"/>
              <a:gd name="connsiteX60" fmla="*/ 1292764 w 1293461"/>
              <a:gd name="connsiteY60" fmla="*/ 140258 h 1663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293461" h="1663458">
                <a:moveTo>
                  <a:pt x="1292764" y="140258"/>
                </a:moveTo>
                <a:cubicBezTo>
                  <a:pt x="1282885" y="111721"/>
                  <a:pt x="1145275" y="127236"/>
                  <a:pt x="1076963" y="157783"/>
                </a:cubicBezTo>
                <a:cubicBezTo>
                  <a:pt x="1008651" y="188330"/>
                  <a:pt x="773093" y="374663"/>
                  <a:pt x="726250" y="477763"/>
                </a:cubicBezTo>
                <a:cubicBezTo>
                  <a:pt x="679406" y="580864"/>
                  <a:pt x="693972" y="597086"/>
                  <a:pt x="670439" y="634572"/>
                </a:cubicBezTo>
                <a:cubicBezTo>
                  <a:pt x="646906" y="672058"/>
                  <a:pt x="638627" y="696522"/>
                  <a:pt x="629288" y="686030"/>
                </a:cubicBezTo>
                <a:cubicBezTo>
                  <a:pt x="619949" y="675537"/>
                  <a:pt x="625121" y="655036"/>
                  <a:pt x="643855" y="618127"/>
                </a:cubicBezTo>
                <a:cubicBezTo>
                  <a:pt x="662588" y="581218"/>
                  <a:pt x="695944" y="515808"/>
                  <a:pt x="703777" y="471940"/>
                </a:cubicBezTo>
                <a:cubicBezTo>
                  <a:pt x="711609" y="428073"/>
                  <a:pt x="684894" y="264846"/>
                  <a:pt x="682271" y="197892"/>
                </a:cubicBezTo>
                <a:cubicBezTo>
                  <a:pt x="679648" y="130938"/>
                  <a:pt x="653510" y="1067"/>
                  <a:pt x="619763" y="6"/>
                </a:cubicBezTo>
                <a:cubicBezTo>
                  <a:pt x="586016" y="-1054"/>
                  <a:pt x="490934" y="129096"/>
                  <a:pt x="479958" y="227174"/>
                </a:cubicBezTo>
                <a:cubicBezTo>
                  <a:pt x="468982" y="325252"/>
                  <a:pt x="447476" y="486563"/>
                  <a:pt x="487790" y="590166"/>
                </a:cubicBezTo>
                <a:cubicBezTo>
                  <a:pt x="528104" y="693769"/>
                  <a:pt x="551246" y="668561"/>
                  <a:pt x="564529" y="714586"/>
                </a:cubicBezTo>
                <a:cubicBezTo>
                  <a:pt x="577812" y="760611"/>
                  <a:pt x="538484" y="868065"/>
                  <a:pt x="488348" y="932954"/>
                </a:cubicBezTo>
                <a:cubicBezTo>
                  <a:pt x="438211" y="997843"/>
                  <a:pt x="419515" y="1020093"/>
                  <a:pt x="398549" y="1013284"/>
                </a:cubicBezTo>
                <a:cubicBezTo>
                  <a:pt x="377582" y="1006475"/>
                  <a:pt x="366923" y="959334"/>
                  <a:pt x="381694" y="926294"/>
                </a:cubicBezTo>
                <a:cubicBezTo>
                  <a:pt x="396465" y="893254"/>
                  <a:pt x="430472" y="857238"/>
                  <a:pt x="430956" y="811789"/>
                </a:cubicBezTo>
                <a:cubicBezTo>
                  <a:pt x="431440" y="766341"/>
                  <a:pt x="413599" y="601160"/>
                  <a:pt x="402641" y="558670"/>
                </a:cubicBezTo>
                <a:cubicBezTo>
                  <a:pt x="391684" y="516180"/>
                  <a:pt x="363909" y="422269"/>
                  <a:pt x="360188" y="385936"/>
                </a:cubicBezTo>
                <a:cubicBezTo>
                  <a:pt x="356467" y="349604"/>
                  <a:pt x="365490" y="260456"/>
                  <a:pt x="340450" y="251228"/>
                </a:cubicBezTo>
                <a:cubicBezTo>
                  <a:pt x="296378" y="237145"/>
                  <a:pt x="233684" y="345678"/>
                  <a:pt x="198877" y="497260"/>
                </a:cubicBezTo>
                <a:cubicBezTo>
                  <a:pt x="164070" y="648841"/>
                  <a:pt x="211639" y="772592"/>
                  <a:pt x="227117" y="797465"/>
                </a:cubicBezTo>
                <a:cubicBezTo>
                  <a:pt x="242595" y="822338"/>
                  <a:pt x="278928" y="883469"/>
                  <a:pt x="304601" y="911356"/>
                </a:cubicBezTo>
                <a:cubicBezTo>
                  <a:pt x="330274" y="939242"/>
                  <a:pt x="352617" y="950218"/>
                  <a:pt x="359370" y="997992"/>
                </a:cubicBezTo>
                <a:cubicBezTo>
                  <a:pt x="366123" y="1045766"/>
                  <a:pt x="369490" y="1069653"/>
                  <a:pt x="341157" y="1136886"/>
                </a:cubicBezTo>
                <a:cubicBezTo>
                  <a:pt x="312824" y="1204119"/>
                  <a:pt x="218262" y="1414711"/>
                  <a:pt x="186748" y="1446541"/>
                </a:cubicBezTo>
                <a:cubicBezTo>
                  <a:pt x="178953" y="1367663"/>
                  <a:pt x="198784" y="1390452"/>
                  <a:pt x="200533" y="1328279"/>
                </a:cubicBezTo>
                <a:cubicBezTo>
                  <a:pt x="202282" y="1266106"/>
                  <a:pt x="194859" y="1246777"/>
                  <a:pt x="206114" y="1190520"/>
                </a:cubicBezTo>
                <a:cubicBezTo>
                  <a:pt x="217369" y="1134263"/>
                  <a:pt x="166786" y="931168"/>
                  <a:pt x="120538" y="877218"/>
                </a:cubicBezTo>
                <a:cubicBezTo>
                  <a:pt x="97972" y="849220"/>
                  <a:pt x="105655" y="777522"/>
                  <a:pt x="92037" y="776145"/>
                </a:cubicBezTo>
                <a:cubicBezTo>
                  <a:pt x="78419" y="774768"/>
                  <a:pt x="74475" y="771606"/>
                  <a:pt x="66141" y="817687"/>
                </a:cubicBezTo>
                <a:cubicBezTo>
                  <a:pt x="57807" y="863768"/>
                  <a:pt x="-13854" y="1007443"/>
                  <a:pt x="2387" y="1132905"/>
                </a:cubicBezTo>
                <a:cubicBezTo>
                  <a:pt x="18628" y="1258367"/>
                  <a:pt x="26236" y="1270050"/>
                  <a:pt x="43054" y="1296039"/>
                </a:cubicBezTo>
                <a:cubicBezTo>
                  <a:pt x="59872" y="1322028"/>
                  <a:pt x="83163" y="1339385"/>
                  <a:pt x="100985" y="1389522"/>
                </a:cubicBezTo>
                <a:cubicBezTo>
                  <a:pt x="118808" y="1439658"/>
                  <a:pt x="121114" y="1464866"/>
                  <a:pt x="139550" y="1479637"/>
                </a:cubicBezTo>
                <a:cubicBezTo>
                  <a:pt x="157987" y="1494408"/>
                  <a:pt x="109469" y="1652296"/>
                  <a:pt x="109469" y="1652296"/>
                </a:cubicBezTo>
                <a:lnTo>
                  <a:pt x="161875" y="1663458"/>
                </a:lnTo>
                <a:cubicBezTo>
                  <a:pt x="161875" y="1663458"/>
                  <a:pt x="208049" y="1430170"/>
                  <a:pt x="255134" y="1408590"/>
                </a:cubicBezTo>
                <a:cubicBezTo>
                  <a:pt x="302220" y="1387010"/>
                  <a:pt x="324488" y="1441388"/>
                  <a:pt x="410046" y="1441984"/>
                </a:cubicBezTo>
                <a:cubicBezTo>
                  <a:pt x="495603" y="1442579"/>
                  <a:pt x="603225" y="1412385"/>
                  <a:pt x="650571" y="1393205"/>
                </a:cubicBezTo>
                <a:cubicBezTo>
                  <a:pt x="697916" y="1374025"/>
                  <a:pt x="727236" y="1363328"/>
                  <a:pt x="773949" y="1325488"/>
                </a:cubicBezTo>
                <a:cubicBezTo>
                  <a:pt x="820662" y="1287649"/>
                  <a:pt x="878891" y="1199766"/>
                  <a:pt x="913234" y="1158485"/>
                </a:cubicBezTo>
                <a:cubicBezTo>
                  <a:pt x="947576" y="1117203"/>
                  <a:pt x="972076" y="1110897"/>
                  <a:pt x="961324" y="1096237"/>
                </a:cubicBezTo>
                <a:cubicBezTo>
                  <a:pt x="950571" y="1081578"/>
                  <a:pt x="899374" y="1089893"/>
                  <a:pt x="847842" y="1092740"/>
                </a:cubicBezTo>
                <a:cubicBezTo>
                  <a:pt x="796310" y="1095586"/>
                  <a:pt x="634460" y="1104869"/>
                  <a:pt x="515565" y="1148048"/>
                </a:cubicBezTo>
                <a:cubicBezTo>
                  <a:pt x="396670" y="1191227"/>
                  <a:pt x="357212" y="1281621"/>
                  <a:pt x="336748" y="1305025"/>
                </a:cubicBezTo>
                <a:cubicBezTo>
                  <a:pt x="316284" y="1328428"/>
                  <a:pt x="309531" y="1356407"/>
                  <a:pt x="291188" y="1344687"/>
                </a:cubicBezTo>
                <a:cubicBezTo>
                  <a:pt x="272845" y="1332967"/>
                  <a:pt x="282388" y="1317321"/>
                  <a:pt x="293569" y="1301192"/>
                </a:cubicBezTo>
                <a:cubicBezTo>
                  <a:pt x="304750" y="1285063"/>
                  <a:pt x="439104" y="971910"/>
                  <a:pt x="595690" y="943688"/>
                </a:cubicBezTo>
                <a:cubicBezTo>
                  <a:pt x="671351" y="932898"/>
                  <a:pt x="666123" y="989676"/>
                  <a:pt x="767512" y="992058"/>
                </a:cubicBezTo>
                <a:cubicBezTo>
                  <a:pt x="868901" y="994439"/>
                  <a:pt x="1025915" y="957157"/>
                  <a:pt x="1144196" y="808813"/>
                </a:cubicBezTo>
                <a:cubicBezTo>
                  <a:pt x="1231893" y="698699"/>
                  <a:pt x="1257678" y="596900"/>
                  <a:pt x="1268151" y="583710"/>
                </a:cubicBezTo>
                <a:cubicBezTo>
                  <a:pt x="1278625" y="570520"/>
                  <a:pt x="1214741" y="559135"/>
                  <a:pt x="1168827" y="571674"/>
                </a:cubicBezTo>
                <a:cubicBezTo>
                  <a:pt x="1122914" y="584213"/>
                  <a:pt x="1103715" y="601719"/>
                  <a:pt x="1059215" y="607616"/>
                </a:cubicBezTo>
                <a:cubicBezTo>
                  <a:pt x="1014716" y="613513"/>
                  <a:pt x="823416" y="627354"/>
                  <a:pt x="742193" y="703424"/>
                </a:cubicBezTo>
                <a:cubicBezTo>
                  <a:pt x="660970" y="779494"/>
                  <a:pt x="653398" y="872716"/>
                  <a:pt x="617679" y="895208"/>
                </a:cubicBezTo>
                <a:cubicBezTo>
                  <a:pt x="581961" y="917699"/>
                  <a:pt x="539731" y="941716"/>
                  <a:pt x="535210" y="926927"/>
                </a:cubicBezTo>
                <a:cubicBezTo>
                  <a:pt x="530689" y="912137"/>
                  <a:pt x="614070" y="739254"/>
                  <a:pt x="681303" y="663352"/>
                </a:cubicBezTo>
                <a:cubicBezTo>
                  <a:pt x="702977" y="637884"/>
                  <a:pt x="735254" y="653288"/>
                  <a:pt x="806152" y="617569"/>
                </a:cubicBezTo>
                <a:cubicBezTo>
                  <a:pt x="877050" y="581850"/>
                  <a:pt x="1074042" y="426455"/>
                  <a:pt x="1131564" y="363891"/>
                </a:cubicBezTo>
                <a:cubicBezTo>
                  <a:pt x="1189086" y="301328"/>
                  <a:pt x="1191263" y="254707"/>
                  <a:pt x="1239037" y="215547"/>
                </a:cubicBezTo>
                <a:cubicBezTo>
                  <a:pt x="1286811" y="176386"/>
                  <a:pt x="1296410" y="150900"/>
                  <a:pt x="1292764" y="140258"/>
                </a:cubicBezTo>
                <a:close/>
              </a:path>
            </a:pathLst>
          </a:custGeom>
          <a:solidFill>
            <a:srgbClr val="AAB02E">
              <a:alpha val="16000"/>
            </a:srgbClr>
          </a:solidFill>
          <a:ln w="1860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B209E26-D53E-4A22-8A6F-614300F14993}"/>
              </a:ext>
            </a:extLst>
          </p:cNvPr>
          <p:cNvSpPr/>
          <p:nvPr/>
        </p:nvSpPr>
        <p:spPr>
          <a:xfrm>
            <a:off x="6466114" y="0"/>
            <a:ext cx="1854926" cy="6858000"/>
          </a:xfrm>
          <a:prstGeom prst="rect">
            <a:avLst/>
          </a:prstGeom>
          <a:solidFill>
            <a:srgbClr val="EADD7A">
              <a:alpha val="7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C94A9B6-9DB6-412A-A145-31975638EF70}"/>
              </a:ext>
            </a:extLst>
          </p:cNvPr>
          <p:cNvSpPr/>
          <p:nvPr/>
        </p:nvSpPr>
        <p:spPr>
          <a:xfrm>
            <a:off x="6979920" y="0"/>
            <a:ext cx="1854926" cy="6858000"/>
          </a:xfrm>
          <a:prstGeom prst="rect">
            <a:avLst/>
          </a:prstGeom>
          <a:solidFill>
            <a:srgbClr val="E3D24C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8B7EB67C-2249-4C75-94DC-5DC30D30E4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04794" y="986865"/>
            <a:ext cx="9144000" cy="2387600"/>
          </a:xfrm>
        </p:spPr>
        <p:txBody>
          <a:bodyPr/>
          <a:lstStyle/>
          <a:p>
            <a:pPr algn="l"/>
            <a:r>
              <a:rPr lang="zh-CN" altLang="en-US" dirty="0">
                <a:solidFill>
                  <a:srgbClr val="234532"/>
                </a:solidFill>
              </a:rPr>
              <a:t>毕业论文答辩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04CA628-6775-437C-9915-C911040C39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4794" y="3466540"/>
            <a:ext cx="9144000" cy="1655762"/>
          </a:xfrm>
        </p:spPr>
        <p:txBody>
          <a:bodyPr/>
          <a:lstStyle/>
          <a:p>
            <a:pPr algn="l"/>
            <a:r>
              <a:rPr lang="zh-CN" altLang="en-US" dirty="0">
                <a:solidFill>
                  <a:srgbClr val="224B0E"/>
                </a:solidFill>
              </a:rPr>
              <a:t>请在这里输入副标题</a:t>
            </a:r>
          </a:p>
          <a:p>
            <a:pPr algn="l"/>
            <a:endParaRPr lang="zh-CN" altLang="en-US" dirty="0">
              <a:solidFill>
                <a:srgbClr val="224B0E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EE231A3-0985-444E-9BB5-7F6859AE1ED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0" y="0"/>
            <a:ext cx="4572000" cy="6858000"/>
          </a:xfrm>
          <a:prstGeom prst="rect">
            <a:avLst/>
          </a:prstGeom>
        </p:spPr>
      </p:pic>
      <p:sp>
        <p:nvSpPr>
          <p:cNvPr id="10" name="圆: 空心 9">
            <a:extLst>
              <a:ext uri="{FF2B5EF4-FFF2-40B4-BE49-F238E27FC236}">
                <a16:creationId xmlns:a16="http://schemas.microsoft.com/office/drawing/2014/main" id="{D13870AE-6B46-46E3-B84F-A8C8AA9C4DF3}"/>
              </a:ext>
            </a:extLst>
          </p:cNvPr>
          <p:cNvSpPr/>
          <p:nvPr/>
        </p:nvSpPr>
        <p:spPr>
          <a:xfrm>
            <a:off x="222350" y="350679"/>
            <a:ext cx="613954" cy="613954"/>
          </a:xfrm>
          <a:prstGeom prst="donut">
            <a:avLst/>
          </a:prstGeom>
          <a:solidFill>
            <a:srgbClr val="99AB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691D76D4-3F94-4D18-903B-F76D38D6E18B}"/>
              </a:ext>
            </a:extLst>
          </p:cNvPr>
          <p:cNvSpPr/>
          <p:nvPr/>
        </p:nvSpPr>
        <p:spPr>
          <a:xfrm>
            <a:off x="988423" y="665571"/>
            <a:ext cx="209568" cy="209568"/>
          </a:xfrm>
          <a:prstGeom prst="ellipse">
            <a:avLst/>
          </a:prstGeom>
          <a:solidFill>
            <a:srgbClr val="406A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8542EFC7-15F8-451B-BA10-0331664CAD79}"/>
              </a:ext>
            </a:extLst>
          </p:cNvPr>
          <p:cNvSpPr/>
          <p:nvPr/>
        </p:nvSpPr>
        <p:spPr>
          <a:xfrm>
            <a:off x="1062243" y="4486904"/>
            <a:ext cx="1817226" cy="470654"/>
          </a:xfrm>
          <a:prstGeom prst="roundRect">
            <a:avLst>
              <a:gd name="adj" fmla="val 46179"/>
            </a:avLst>
          </a:prstGeom>
          <a:solidFill>
            <a:srgbClr val="1C43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阿里巴巴普惠体 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  <a:sym typeface="阿里巴巴普惠体 M" panose="00020600040101010101" pitchFamily="18" charset="-122"/>
              </a:rPr>
              <a:t>答辩人：卷儿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197253D4-0B8A-47BB-846A-14228643B65D}"/>
              </a:ext>
            </a:extLst>
          </p:cNvPr>
          <p:cNvSpPr/>
          <p:nvPr/>
        </p:nvSpPr>
        <p:spPr>
          <a:xfrm>
            <a:off x="3861430" y="4486904"/>
            <a:ext cx="1817226" cy="470654"/>
          </a:xfrm>
          <a:prstGeom prst="roundRect">
            <a:avLst>
              <a:gd name="adj" fmla="val 46179"/>
            </a:avLst>
          </a:prstGeom>
          <a:solidFill>
            <a:srgbClr val="1C43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阿里巴巴普惠体 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  <a:sym typeface="阿里巴巴普惠体 M" panose="00020600040101010101" pitchFamily="18" charset="-122"/>
              </a:rPr>
              <a:t>导师：</a:t>
            </a:r>
            <a:r>
              <a:rPr lang="en-US" altLang="zh-CN" dirty="0">
                <a:latin typeface="阿里巴巴普惠体 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  <a:sym typeface="阿里巴巴普惠体 M" panose="00020600040101010101" pitchFamily="18" charset="-122"/>
              </a:rPr>
              <a:t>xxx</a:t>
            </a:r>
            <a:endParaRPr lang="zh-CN" altLang="en-US" dirty="0">
              <a:latin typeface="阿里巴巴普惠体 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  <a:sym typeface="阿里巴巴普惠体 M" panose="00020600040101010101" pitchFamily="18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4BAB5731-D4B7-4EF3-8A67-DA4CA242E4E9}"/>
              </a:ext>
            </a:extLst>
          </p:cNvPr>
          <p:cNvSpPr/>
          <p:nvPr/>
        </p:nvSpPr>
        <p:spPr>
          <a:xfrm>
            <a:off x="0" y="6142666"/>
            <a:ext cx="12192000" cy="746532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33C4F54-A836-4737-A9C0-FD06C71F689C}"/>
              </a:ext>
            </a:extLst>
          </p:cNvPr>
          <p:cNvSpPr/>
          <p:nvPr/>
        </p:nvSpPr>
        <p:spPr>
          <a:xfrm>
            <a:off x="0" y="6409764"/>
            <a:ext cx="12192000" cy="448235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2896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1">
            <a:extLst>
              <a:ext uri="{FF2B5EF4-FFF2-40B4-BE49-F238E27FC236}">
                <a16:creationId xmlns:a16="http://schemas.microsoft.com/office/drawing/2014/main" id="{D5026ABC-E305-DF48-426B-AA503DC977DC}"/>
              </a:ext>
            </a:extLst>
          </p:cNvPr>
          <p:cNvSpPr/>
          <p:nvPr/>
        </p:nvSpPr>
        <p:spPr>
          <a:xfrm flipH="1" flipV="1">
            <a:off x="8962572" y="-36278"/>
            <a:ext cx="3416521" cy="3209283"/>
          </a:xfrm>
          <a:custGeom>
            <a:avLst/>
            <a:gdLst>
              <a:gd name="connsiteX0" fmla="*/ 1292764 w 1293461"/>
              <a:gd name="connsiteY0" fmla="*/ 140258 h 1663458"/>
              <a:gd name="connsiteX1" fmla="*/ 1076963 w 1293461"/>
              <a:gd name="connsiteY1" fmla="*/ 157783 h 1663458"/>
              <a:gd name="connsiteX2" fmla="*/ 726250 w 1293461"/>
              <a:gd name="connsiteY2" fmla="*/ 477763 h 1663458"/>
              <a:gd name="connsiteX3" fmla="*/ 670439 w 1293461"/>
              <a:gd name="connsiteY3" fmla="*/ 634572 h 1663458"/>
              <a:gd name="connsiteX4" fmla="*/ 629288 w 1293461"/>
              <a:gd name="connsiteY4" fmla="*/ 686030 h 1663458"/>
              <a:gd name="connsiteX5" fmla="*/ 643855 w 1293461"/>
              <a:gd name="connsiteY5" fmla="*/ 618127 h 1663458"/>
              <a:gd name="connsiteX6" fmla="*/ 703777 w 1293461"/>
              <a:gd name="connsiteY6" fmla="*/ 471940 h 1663458"/>
              <a:gd name="connsiteX7" fmla="*/ 682271 w 1293461"/>
              <a:gd name="connsiteY7" fmla="*/ 197892 h 1663458"/>
              <a:gd name="connsiteX8" fmla="*/ 619763 w 1293461"/>
              <a:gd name="connsiteY8" fmla="*/ 6 h 1663458"/>
              <a:gd name="connsiteX9" fmla="*/ 479958 w 1293461"/>
              <a:gd name="connsiteY9" fmla="*/ 227174 h 1663458"/>
              <a:gd name="connsiteX10" fmla="*/ 487790 w 1293461"/>
              <a:gd name="connsiteY10" fmla="*/ 590166 h 1663458"/>
              <a:gd name="connsiteX11" fmla="*/ 564529 w 1293461"/>
              <a:gd name="connsiteY11" fmla="*/ 714586 h 1663458"/>
              <a:gd name="connsiteX12" fmla="*/ 488348 w 1293461"/>
              <a:gd name="connsiteY12" fmla="*/ 932954 h 1663458"/>
              <a:gd name="connsiteX13" fmla="*/ 398549 w 1293461"/>
              <a:gd name="connsiteY13" fmla="*/ 1013284 h 1663458"/>
              <a:gd name="connsiteX14" fmla="*/ 381694 w 1293461"/>
              <a:gd name="connsiteY14" fmla="*/ 926294 h 1663458"/>
              <a:gd name="connsiteX15" fmla="*/ 430956 w 1293461"/>
              <a:gd name="connsiteY15" fmla="*/ 811789 h 1663458"/>
              <a:gd name="connsiteX16" fmla="*/ 402641 w 1293461"/>
              <a:gd name="connsiteY16" fmla="*/ 558670 h 1663458"/>
              <a:gd name="connsiteX17" fmla="*/ 360188 w 1293461"/>
              <a:gd name="connsiteY17" fmla="*/ 385936 h 1663458"/>
              <a:gd name="connsiteX18" fmla="*/ 340450 w 1293461"/>
              <a:gd name="connsiteY18" fmla="*/ 251228 h 1663458"/>
              <a:gd name="connsiteX19" fmla="*/ 198877 w 1293461"/>
              <a:gd name="connsiteY19" fmla="*/ 497260 h 1663458"/>
              <a:gd name="connsiteX20" fmla="*/ 227117 w 1293461"/>
              <a:gd name="connsiteY20" fmla="*/ 797465 h 1663458"/>
              <a:gd name="connsiteX21" fmla="*/ 304601 w 1293461"/>
              <a:gd name="connsiteY21" fmla="*/ 911356 h 1663458"/>
              <a:gd name="connsiteX22" fmla="*/ 359370 w 1293461"/>
              <a:gd name="connsiteY22" fmla="*/ 997992 h 1663458"/>
              <a:gd name="connsiteX23" fmla="*/ 341157 w 1293461"/>
              <a:gd name="connsiteY23" fmla="*/ 1136886 h 1663458"/>
              <a:gd name="connsiteX24" fmla="*/ 186748 w 1293461"/>
              <a:gd name="connsiteY24" fmla="*/ 1446541 h 1663458"/>
              <a:gd name="connsiteX25" fmla="*/ 200533 w 1293461"/>
              <a:gd name="connsiteY25" fmla="*/ 1328279 h 1663458"/>
              <a:gd name="connsiteX26" fmla="*/ 206114 w 1293461"/>
              <a:gd name="connsiteY26" fmla="*/ 1190520 h 1663458"/>
              <a:gd name="connsiteX27" fmla="*/ 120538 w 1293461"/>
              <a:gd name="connsiteY27" fmla="*/ 877218 h 1663458"/>
              <a:gd name="connsiteX28" fmla="*/ 92037 w 1293461"/>
              <a:gd name="connsiteY28" fmla="*/ 776145 h 1663458"/>
              <a:gd name="connsiteX29" fmla="*/ 66141 w 1293461"/>
              <a:gd name="connsiteY29" fmla="*/ 817687 h 1663458"/>
              <a:gd name="connsiteX30" fmla="*/ 2387 w 1293461"/>
              <a:gd name="connsiteY30" fmla="*/ 1132905 h 1663458"/>
              <a:gd name="connsiteX31" fmla="*/ 43054 w 1293461"/>
              <a:gd name="connsiteY31" fmla="*/ 1296039 h 1663458"/>
              <a:gd name="connsiteX32" fmla="*/ 100985 w 1293461"/>
              <a:gd name="connsiteY32" fmla="*/ 1389522 h 1663458"/>
              <a:gd name="connsiteX33" fmla="*/ 139550 w 1293461"/>
              <a:gd name="connsiteY33" fmla="*/ 1479637 h 1663458"/>
              <a:gd name="connsiteX34" fmla="*/ 109469 w 1293461"/>
              <a:gd name="connsiteY34" fmla="*/ 1652296 h 1663458"/>
              <a:gd name="connsiteX35" fmla="*/ 161875 w 1293461"/>
              <a:gd name="connsiteY35" fmla="*/ 1663458 h 1663458"/>
              <a:gd name="connsiteX36" fmla="*/ 255134 w 1293461"/>
              <a:gd name="connsiteY36" fmla="*/ 1408590 h 1663458"/>
              <a:gd name="connsiteX37" fmla="*/ 410046 w 1293461"/>
              <a:gd name="connsiteY37" fmla="*/ 1441984 h 1663458"/>
              <a:gd name="connsiteX38" fmla="*/ 650571 w 1293461"/>
              <a:gd name="connsiteY38" fmla="*/ 1393205 h 1663458"/>
              <a:gd name="connsiteX39" fmla="*/ 773949 w 1293461"/>
              <a:gd name="connsiteY39" fmla="*/ 1325488 h 1663458"/>
              <a:gd name="connsiteX40" fmla="*/ 913234 w 1293461"/>
              <a:gd name="connsiteY40" fmla="*/ 1158485 h 1663458"/>
              <a:gd name="connsiteX41" fmla="*/ 961324 w 1293461"/>
              <a:gd name="connsiteY41" fmla="*/ 1096237 h 1663458"/>
              <a:gd name="connsiteX42" fmla="*/ 847842 w 1293461"/>
              <a:gd name="connsiteY42" fmla="*/ 1092740 h 1663458"/>
              <a:gd name="connsiteX43" fmla="*/ 515565 w 1293461"/>
              <a:gd name="connsiteY43" fmla="*/ 1148048 h 1663458"/>
              <a:gd name="connsiteX44" fmla="*/ 336748 w 1293461"/>
              <a:gd name="connsiteY44" fmla="*/ 1305025 h 1663458"/>
              <a:gd name="connsiteX45" fmla="*/ 291188 w 1293461"/>
              <a:gd name="connsiteY45" fmla="*/ 1344687 h 1663458"/>
              <a:gd name="connsiteX46" fmla="*/ 293569 w 1293461"/>
              <a:gd name="connsiteY46" fmla="*/ 1301192 h 1663458"/>
              <a:gd name="connsiteX47" fmla="*/ 595690 w 1293461"/>
              <a:gd name="connsiteY47" fmla="*/ 943688 h 1663458"/>
              <a:gd name="connsiteX48" fmla="*/ 767512 w 1293461"/>
              <a:gd name="connsiteY48" fmla="*/ 992058 h 1663458"/>
              <a:gd name="connsiteX49" fmla="*/ 1144196 w 1293461"/>
              <a:gd name="connsiteY49" fmla="*/ 808813 h 1663458"/>
              <a:gd name="connsiteX50" fmla="*/ 1268151 w 1293461"/>
              <a:gd name="connsiteY50" fmla="*/ 583710 h 1663458"/>
              <a:gd name="connsiteX51" fmla="*/ 1168827 w 1293461"/>
              <a:gd name="connsiteY51" fmla="*/ 571674 h 1663458"/>
              <a:gd name="connsiteX52" fmla="*/ 1059215 w 1293461"/>
              <a:gd name="connsiteY52" fmla="*/ 607616 h 1663458"/>
              <a:gd name="connsiteX53" fmla="*/ 742193 w 1293461"/>
              <a:gd name="connsiteY53" fmla="*/ 703424 h 1663458"/>
              <a:gd name="connsiteX54" fmla="*/ 617679 w 1293461"/>
              <a:gd name="connsiteY54" fmla="*/ 895208 h 1663458"/>
              <a:gd name="connsiteX55" fmla="*/ 535210 w 1293461"/>
              <a:gd name="connsiteY55" fmla="*/ 926927 h 1663458"/>
              <a:gd name="connsiteX56" fmla="*/ 681303 w 1293461"/>
              <a:gd name="connsiteY56" fmla="*/ 663352 h 1663458"/>
              <a:gd name="connsiteX57" fmla="*/ 806152 w 1293461"/>
              <a:gd name="connsiteY57" fmla="*/ 617569 h 1663458"/>
              <a:gd name="connsiteX58" fmla="*/ 1131564 w 1293461"/>
              <a:gd name="connsiteY58" fmla="*/ 363891 h 1663458"/>
              <a:gd name="connsiteX59" fmla="*/ 1239037 w 1293461"/>
              <a:gd name="connsiteY59" fmla="*/ 215547 h 1663458"/>
              <a:gd name="connsiteX60" fmla="*/ 1292764 w 1293461"/>
              <a:gd name="connsiteY60" fmla="*/ 140258 h 1663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293461" h="1663458">
                <a:moveTo>
                  <a:pt x="1292764" y="140258"/>
                </a:moveTo>
                <a:cubicBezTo>
                  <a:pt x="1282885" y="111721"/>
                  <a:pt x="1145275" y="127236"/>
                  <a:pt x="1076963" y="157783"/>
                </a:cubicBezTo>
                <a:cubicBezTo>
                  <a:pt x="1008651" y="188330"/>
                  <a:pt x="773093" y="374663"/>
                  <a:pt x="726250" y="477763"/>
                </a:cubicBezTo>
                <a:cubicBezTo>
                  <a:pt x="679406" y="580864"/>
                  <a:pt x="693972" y="597086"/>
                  <a:pt x="670439" y="634572"/>
                </a:cubicBezTo>
                <a:cubicBezTo>
                  <a:pt x="646906" y="672058"/>
                  <a:pt x="638627" y="696522"/>
                  <a:pt x="629288" y="686030"/>
                </a:cubicBezTo>
                <a:cubicBezTo>
                  <a:pt x="619949" y="675537"/>
                  <a:pt x="625121" y="655036"/>
                  <a:pt x="643855" y="618127"/>
                </a:cubicBezTo>
                <a:cubicBezTo>
                  <a:pt x="662588" y="581218"/>
                  <a:pt x="695944" y="515808"/>
                  <a:pt x="703777" y="471940"/>
                </a:cubicBezTo>
                <a:cubicBezTo>
                  <a:pt x="711609" y="428073"/>
                  <a:pt x="684894" y="264846"/>
                  <a:pt x="682271" y="197892"/>
                </a:cubicBezTo>
                <a:cubicBezTo>
                  <a:pt x="679648" y="130938"/>
                  <a:pt x="653510" y="1067"/>
                  <a:pt x="619763" y="6"/>
                </a:cubicBezTo>
                <a:cubicBezTo>
                  <a:pt x="586016" y="-1054"/>
                  <a:pt x="490934" y="129096"/>
                  <a:pt x="479958" y="227174"/>
                </a:cubicBezTo>
                <a:cubicBezTo>
                  <a:pt x="468982" y="325252"/>
                  <a:pt x="447476" y="486563"/>
                  <a:pt x="487790" y="590166"/>
                </a:cubicBezTo>
                <a:cubicBezTo>
                  <a:pt x="528104" y="693769"/>
                  <a:pt x="551246" y="668561"/>
                  <a:pt x="564529" y="714586"/>
                </a:cubicBezTo>
                <a:cubicBezTo>
                  <a:pt x="577812" y="760611"/>
                  <a:pt x="538484" y="868065"/>
                  <a:pt x="488348" y="932954"/>
                </a:cubicBezTo>
                <a:cubicBezTo>
                  <a:pt x="438211" y="997843"/>
                  <a:pt x="419515" y="1020093"/>
                  <a:pt x="398549" y="1013284"/>
                </a:cubicBezTo>
                <a:cubicBezTo>
                  <a:pt x="377582" y="1006475"/>
                  <a:pt x="366923" y="959334"/>
                  <a:pt x="381694" y="926294"/>
                </a:cubicBezTo>
                <a:cubicBezTo>
                  <a:pt x="396465" y="893254"/>
                  <a:pt x="430472" y="857238"/>
                  <a:pt x="430956" y="811789"/>
                </a:cubicBezTo>
                <a:cubicBezTo>
                  <a:pt x="431440" y="766341"/>
                  <a:pt x="413599" y="601160"/>
                  <a:pt x="402641" y="558670"/>
                </a:cubicBezTo>
                <a:cubicBezTo>
                  <a:pt x="391684" y="516180"/>
                  <a:pt x="363909" y="422269"/>
                  <a:pt x="360188" y="385936"/>
                </a:cubicBezTo>
                <a:cubicBezTo>
                  <a:pt x="356467" y="349604"/>
                  <a:pt x="365490" y="260456"/>
                  <a:pt x="340450" y="251228"/>
                </a:cubicBezTo>
                <a:cubicBezTo>
                  <a:pt x="296378" y="237145"/>
                  <a:pt x="233684" y="345678"/>
                  <a:pt x="198877" y="497260"/>
                </a:cubicBezTo>
                <a:cubicBezTo>
                  <a:pt x="164070" y="648841"/>
                  <a:pt x="211639" y="772592"/>
                  <a:pt x="227117" y="797465"/>
                </a:cubicBezTo>
                <a:cubicBezTo>
                  <a:pt x="242595" y="822338"/>
                  <a:pt x="278928" y="883469"/>
                  <a:pt x="304601" y="911356"/>
                </a:cubicBezTo>
                <a:cubicBezTo>
                  <a:pt x="330274" y="939242"/>
                  <a:pt x="352617" y="950218"/>
                  <a:pt x="359370" y="997992"/>
                </a:cubicBezTo>
                <a:cubicBezTo>
                  <a:pt x="366123" y="1045766"/>
                  <a:pt x="369490" y="1069653"/>
                  <a:pt x="341157" y="1136886"/>
                </a:cubicBezTo>
                <a:cubicBezTo>
                  <a:pt x="312824" y="1204119"/>
                  <a:pt x="218262" y="1414711"/>
                  <a:pt x="186748" y="1446541"/>
                </a:cubicBezTo>
                <a:cubicBezTo>
                  <a:pt x="178953" y="1367663"/>
                  <a:pt x="198784" y="1390452"/>
                  <a:pt x="200533" y="1328279"/>
                </a:cubicBezTo>
                <a:cubicBezTo>
                  <a:pt x="202282" y="1266106"/>
                  <a:pt x="194859" y="1246777"/>
                  <a:pt x="206114" y="1190520"/>
                </a:cubicBezTo>
                <a:cubicBezTo>
                  <a:pt x="217369" y="1134263"/>
                  <a:pt x="166786" y="931168"/>
                  <a:pt x="120538" y="877218"/>
                </a:cubicBezTo>
                <a:cubicBezTo>
                  <a:pt x="97972" y="849220"/>
                  <a:pt x="105655" y="777522"/>
                  <a:pt x="92037" y="776145"/>
                </a:cubicBezTo>
                <a:cubicBezTo>
                  <a:pt x="78419" y="774768"/>
                  <a:pt x="74475" y="771606"/>
                  <a:pt x="66141" y="817687"/>
                </a:cubicBezTo>
                <a:cubicBezTo>
                  <a:pt x="57807" y="863768"/>
                  <a:pt x="-13854" y="1007443"/>
                  <a:pt x="2387" y="1132905"/>
                </a:cubicBezTo>
                <a:cubicBezTo>
                  <a:pt x="18628" y="1258367"/>
                  <a:pt x="26236" y="1270050"/>
                  <a:pt x="43054" y="1296039"/>
                </a:cubicBezTo>
                <a:cubicBezTo>
                  <a:pt x="59872" y="1322028"/>
                  <a:pt x="83163" y="1339385"/>
                  <a:pt x="100985" y="1389522"/>
                </a:cubicBezTo>
                <a:cubicBezTo>
                  <a:pt x="118808" y="1439658"/>
                  <a:pt x="121114" y="1464866"/>
                  <a:pt x="139550" y="1479637"/>
                </a:cubicBezTo>
                <a:cubicBezTo>
                  <a:pt x="157987" y="1494408"/>
                  <a:pt x="109469" y="1652296"/>
                  <a:pt x="109469" y="1652296"/>
                </a:cubicBezTo>
                <a:lnTo>
                  <a:pt x="161875" y="1663458"/>
                </a:lnTo>
                <a:cubicBezTo>
                  <a:pt x="161875" y="1663458"/>
                  <a:pt x="208049" y="1430170"/>
                  <a:pt x="255134" y="1408590"/>
                </a:cubicBezTo>
                <a:cubicBezTo>
                  <a:pt x="302220" y="1387010"/>
                  <a:pt x="324488" y="1441388"/>
                  <a:pt x="410046" y="1441984"/>
                </a:cubicBezTo>
                <a:cubicBezTo>
                  <a:pt x="495603" y="1442579"/>
                  <a:pt x="603225" y="1412385"/>
                  <a:pt x="650571" y="1393205"/>
                </a:cubicBezTo>
                <a:cubicBezTo>
                  <a:pt x="697916" y="1374025"/>
                  <a:pt x="727236" y="1363328"/>
                  <a:pt x="773949" y="1325488"/>
                </a:cubicBezTo>
                <a:cubicBezTo>
                  <a:pt x="820662" y="1287649"/>
                  <a:pt x="878891" y="1199766"/>
                  <a:pt x="913234" y="1158485"/>
                </a:cubicBezTo>
                <a:cubicBezTo>
                  <a:pt x="947576" y="1117203"/>
                  <a:pt x="972076" y="1110897"/>
                  <a:pt x="961324" y="1096237"/>
                </a:cubicBezTo>
                <a:cubicBezTo>
                  <a:pt x="950571" y="1081578"/>
                  <a:pt x="899374" y="1089893"/>
                  <a:pt x="847842" y="1092740"/>
                </a:cubicBezTo>
                <a:cubicBezTo>
                  <a:pt x="796310" y="1095586"/>
                  <a:pt x="634460" y="1104869"/>
                  <a:pt x="515565" y="1148048"/>
                </a:cubicBezTo>
                <a:cubicBezTo>
                  <a:pt x="396670" y="1191227"/>
                  <a:pt x="357212" y="1281621"/>
                  <a:pt x="336748" y="1305025"/>
                </a:cubicBezTo>
                <a:cubicBezTo>
                  <a:pt x="316284" y="1328428"/>
                  <a:pt x="309531" y="1356407"/>
                  <a:pt x="291188" y="1344687"/>
                </a:cubicBezTo>
                <a:cubicBezTo>
                  <a:pt x="272845" y="1332967"/>
                  <a:pt x="282388" y="1317321"/>
                  <a:pt x="293569" y="1301192"/>
                </a:cubicBezTo>
                <a:cubicBezTo>
                  <a:pt x="304750" y="1285063"/>
                  <a:pt x="439104" y="971910"/>
                  <a:pt x="595690" y="943688"/>
                </a:cubicBezTo>
                <a:cubicBezTo>
                  <a:pt x="671351" y="932898"/>
                  <a:pt x="666123" y="989676"/>
                  <a:pt x="767512" y="992058"/>
                </a:cubicBezTo>
                <a:cubicBezTo>
                  <a:pt x="868901" y="994439"/>
                  <a:pt x="1025915" y="957157"/>
                  <a:pt x="1144196" y="808813"/>
                </a:cubicBezTo>
                <a:cubicBezTo>
                  <a:pt x="1231893" y="698699"/>
                  <a:pt x="1257678" y="596900"/>
                  <a:pt x="1268151" y="583710"/>
                </a:cubicBezTo>
                <a:cubicBezTo>
                  <a:pt x="1278625" y="570520"/>
                  <a:pt x="1214741" y="559135"/>
                  <a:pt x="1168827" y="571674"/>
                </a:cubicBezTo>
                <a:cubicBezTo>
                  <a:pt x="1122914" y="584213"/>
                  <a:pt x="1103715" y="601719"/>
                  <a:pt x="1059215" y="607616"/>
                </a:cubicBezTo>
                <a:cubicBezTo>
                  <a:pt x="1014716" y="613513"/>
                  <a:pt x="823416" y="627354"/>
                  <a:pt x="742193" y="703424"/>
                </a:cubicBezTo>
                <a:cubicBezTo>
                  <a:pt x="660970" y="779494"/>
                  <a:pt x="653398" y="872716"/>
                  <a:pt x="617679" y="895208"/>
                </a:cubicBezTo>
                <a:cubicBezTo>
                  <a:pt x="581961" y="917699"/>
                  <a:pt x="539731" y="941716"/>
                  <a:pt x="535210" y="926927"/>
                </a:cubicBezTo>
                <a:cubicBezTo>
                  <a:pt x="530689" y="912137"/>
                  <a:pt x="614070" y="739254"/>
                  <a:pt x="681303" y="663352"/>
                </a:cubicBezTo>
                <a:cubicBezTo>
                  <a:pt x="702977" y="637884"/>
                  <a:pt x="735254" y="653288"/>
                  <a:pt x="806152" y="617569"/>
                </a:cubicBezTo>
                <a:cubicBezTo>
                  <a:pt x="877050" y="581850"/>
                  <a:pt x="1074042" y="426455"/>
                  <a:pt x="1131564" y="363891"/>
                </a:cubicBezTo>
                <a:cubicBezTo>
                  <a:pt x="1189086" y="301328"/>
                  <a:pt x="1191263" y="254707"/>
                  <a:pt x="1239037" y="215547"/>
                </a:cubicBezTo>
                <a:cubicBezTo>
                  <a:pt x="1286811" y="176386"/>
                  <a:pt x="1296410" y="150900"/>
                  <a:pt x="1292764" y="140258"/>
                </a:cubicBezTo>
                <a:close/>
              </a:path>
            </a:pathLst>
          </a:custGeom>
          <a:solidFill>
            <a:srgbClr val="AAB02E">
              <a:alpha val="16000"/>
            </a:srgbClr>
          </a:solidFill>
          <a:ln w="1860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4867491-6D22-96CF-8841-40C20827547A}"/>
              </a:ext>
            </a:extLst>
          </p:cNvPr>
          <p:cNvSpPr/>
          <p:nvPr/>
        </p:nvSpPr>
        <p:spPr>
          <a:xfrm rot="10800000">
            <a:off x="0" y="5844532"/>
            <a:ext cx="12192000" cy="1028700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9CA506C-AD32-BB59-BFFC-1842658DE03D}"/>
              </a:ext>
            </a:extLst>
          </p:cNvPr>
          <p:cNvSpPr/>
          <p:nvPr/>
        </p:nvSpPr>
        <p:spPr>
          <a:xfrm rot="10800000">
            <a:off x="0" y="6157898"/>
            <a:ext cx="12192000" cy="746532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3C4FEA6-649D-AC2B-ACEB-F96F61CDBB73}"/>
              </a:ext>
            </a:extLst>
          </p:cNvPr>
          <p:cNvSpPr/>
          <p:nvPr/>
        </p:nvSpPr>
        <p:spPr>
          <a:xfrm rot="10800000">
            <a:off x="0" y="6530331"/>
            <a:ext cx="12192000" cy="342899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4AAB964-48FC-8235-FBE8-047CB8E9CC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-37923" y="-47759"/>
            <a:ext cx="12192000" cy="1199634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E90DE4AA-9552-BA0D-1095-774B2081AB3D}"/>
              </a:ext>
            </a:extLst>
          </p:cNvPr>
          <p:cNvGrpSpPr/>
          <p:nvPr/>
        </p:nvGrpSpPr>
        <p:grpSpPr>
          <a:xfrm>
            <a:off x="515908" y="394794"/>
            <a:ext cx="1920865" cy="505078"/>
            <a:chOff x="4900717" y="1644276"/>
            <a:chExt cx="1920865" cy="505078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11C2C914-7714-5958-2055-102FC6CDC6F7}"/>
                </a:ext>
              </a:extLst>
            </p:cNvPr>
            <p:cNvSpPr/>
            <p:nvPr/>
          </p:nvSpPr>
          <p:spPr>
            <a:xfrm>
              <a:off x="4900717" y="1644276"/>
              <a:ext cx="1920865" cy="505078"/>
            </a:xfrm>
            <a:prstGeom prst="roundRect">
              <a:avLst>
                <a:gd name="adj" fmla="val 50000"/>
              </a:avLst>
            </a:prstGeom>
            <a:solidFill>
              <a:srgbClr val="87981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A2F66B82-401D-3894-AC72-D21CF500DEE4}"/>
                </a:ext>
              </a:extLst>
            </p:cNvPr>
            <p:cNvSpPr/>
            <p:nvPr/>
          </p:nvSpPr>
          <p:spPr>
            <a:xfrm>
              <a:off x="4900717" y="1644276"/>
              <a:ext cx="505078" cy="505078"/>
            </a:xfrm>
            <a:prstGeom prst="ellipse">
              <a:avLst/>
            </a:prstGeom>
            <a:solidFill>
              <a:srgbClr val="F1E5D4"/>
            </a:solidFill>
            <a:ln w="12700" cap="flat" cmpd="sng" algn="ctr">
              <a:noFill/>
              <a:prstDash val="solid"/>
              <a:miter lim="800000"/>
            </a:ln>
            <a:effectLst>
              <a:outerShdw blurRad="482600" sx="103000" sy="103000" algn="ctr" rotWithShape="0">
                <a:prstClr val="black">
                  <a:alpha val="14000"/>
                </a:prstClr>
              </a:outerShd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+mj-lt"/>
                <a:ea typeface="汉仪中黑S" panose="00020600040101010101" pitchFamily="18" charset="-122"/>
                <a:cs typeface="+mn-cs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7D7E11B1-0D73-3A70-A18C-E122B0E07D91}"/>
              </a:ext>
            </a:extLst>
          </p:cNvPr>
          <p:cNvSpPr txBox="1"/>
          <p:nvPr/>
        </p:nvSpPr>
        <p:spPr>
          <a:xfrm>
            <a:off x="990719" y="462667"/>
            <a:ext cx="12344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等线" panose="02010600030101010101" charset="-122"/>
                <a:cs typeface="+mn-cs"/>
              </a:rPr>
              <a:t>PART 2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等线" panose="02010600030101010101" charset="-122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0C21037-573F-FA9B-399C-4F2F53CE0B46}"/>
              </a:ext>
            </a:extLst>
          </p:cNvPr>
          <p:cNvSpPr txBox="1"/>
          <p:nvPr/>
        </p:nvSpPr>
        <p:spPr>
          <a:xfrm>
            <a:off x="2436773" y="416500"/>
            <a:ext cx="23054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40490B"/>
                </a:solidFill>
              </a:rPr>
              <a:t>请输入你的题目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29DD6D-06C2-7253-D039-894FEEA4FD35}"/>
              </a:ext>
            </a:extLst>
          </p:cNvPr>
          <p:cNvGrpSpPr/>
          <p:nvPr/>
        </p:nvGrpSpPr>
        <p:grpSpPr>
          <a:xfrm>
            <a:off x="1607939" y="1524308"/>
            <a:ext cx="9004703" cy="3942593"/>
            <a:chOff x="1267059" y="1594428"/>
            <a:chExt cx="9004703" cy="3942593"/>
          </a:xfrm>
        </p:grpSpPr>
        <p:sp>
          <p:nvSpPr>
            <p:cNvPr id="45" name="梯形 44">
              <a:extLst>
                <a:ext uri="{FF2B5EF4-FFF2-40B4-BE49-F238E27FC236}">
                  <a16:creationId xmlns:a16="http://schemas.microsoft.com/office/drawing/2014/main" id="{4F62AE85-B7B4-9ACC-DC39-9797E5C4E020}"/>
                </a:ext>
              </a:extLst>
            </p:cNvPr>
            <p:cNvSpPr/>
            <p:nvPr/>
          </p:nvSpPr>
          <p:spPr>
            <a:xfrm rot="16200000">
              <a:off x="5342987" y="-1432299"/>
              <a:ext cx="852847" cy="9004701"/>
            </a:xfrm>
            <a:prstGeom prst="trapezoid">
              <a:avLst>
                <a:gd name="adj" fmla="val 0"/>
              </a:avLst>
            </a:prstGeom>
            <a:gradFill flip="none" rotWithShape="1">
              <a:gsLst>
                <a:gs pos="0">
                  <a:srgbClr val="D7D943">
                    <a:alpha val="42000"/>
                  </a:srgbClr>
                </a:gs>
                <a:gs pos="99000">
                  <a:srgbClr val="F1E5D4">
                    <a:alpha val="36000"/>
                  </a:srgb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sp>
          <p:nvSpPr>
            <p:cNvPr id="43" name="梯形 42">
              <a:extLst>
                <a:ext uri="{FF2B5EF4-FFF2-40B4-BE49-F238E27FC236}">
                  <a16:creationId xmlns:a16="http://schemas.microsoft.com/office/drawing/2014/main" id="{62FA25EA-DB54-8C32-4154-F872FC3B3557}"/>
                </a:ext>
              </a:extLst>
            </p:cNvPr>
            <p:cNvSpPr/>
            <p:nvPr/>
          </p:nvSpPr>
          <p:spPr>
            <a:xfrm rot="16200000">
              <a:off x="5342988" y="-408483"/>
              <a:ext cx="852847" cy="9004701"/>
            </a:xfrm>
            <a:prstGeom prst="trapezoid">
              <a:avLst>
                <a:gd name="adj" fmla="val 0"/>
              </a:avLst>
            </a:prstGeom>
            <a:gradFill flip="none" rotWithShape="1">
              <a:gsLst>
                <a:gs pos="0">
                  <a:srgbClr val="D7D943">
                    <a:alpha val="42000"/>
                  </a:srgbClr>
                </a:gs>
                <a:gs pos="99000">
                  <a:srgbClr val="F1E5D4">
                    <a:alpha val="36000"/>
                  </a:srgb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sp>
          <p:nvSpPr>
            <p:cNvPr id="50" name="梯形 49">
              <a:extLst>
                <a:ext uri="{FF2B5EF4-FFF2-40B4-BE49-F238E27FC236}">
                  <a16:creationId xmlns:a16="http://schemas.microsoft.com/office/drawing/2014/main" id="{2CA2D852-0FB3-688F-6030-8928ACC6F01C}"/>
                </a:ext>
              </a:extLst>
            </p:cNvPr>
            <p:cNvSpPr/>
            <p:nvPr/>
          </p:nvSpPr>
          <p:spPr>
            <a:xfrm rot="16200000">
              <a:off x="5342988" y="608246"/>
              <a:ext cx="852847" cy="9004701"/>
            </a:xfrm>
            <a:prstGeom prst="trapezoid">
              <a:avLst>
                <a:gd name="adj" fmla="val 0"/>
              </a:avLst>
            </a:prstGeom>
            <a:gradFill flip="none" rotWithShape="1">
              <a:gsLst>
                <a:gs pos="0">
                  <a:srgbClr val="D7D943">
                    <a:alpha val="42000"/>
                  </a:srgbClr>
                </a:gs>
                <a:gs pos="99000">
                  <a:srgbClr val="F1E5D4">
                    <a:alpha val="36000"/>
                  </a:srgb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sp>
          <p:nvSpPr>
            <p:cNvPr id="47" name="梯形 46">
              <a:extLst>
                <a:ext uri="{FF2B5EF4-FFF2-40B4-BE49-F238E27FC236}">
                  <a16:creationId xmlns:a16="http://schemas.microsoft.com/office/drawing/2014/main" id="{8032E5D4-A4CE-9C0E-FEAE-5F06F4888971}"/>
                </a:ext>
              </a:extLst>
            </p:cNvPr>
            <p:cNvSpPr/>
            <p:nvPr/>
          </p:nvSpPr>
          <p:spPr>
            <a:xfrm rot="16200000">
              <a:off x="5342986" y="-2481499"/>
              <a:ext cx="852847" cy="9004701"/>
            </a:xfrm>
            <a:prstGeom prst="trapezoid">
              <a:avLst>
                <a:gd name="adj" fmla="val 0"/>
              </a:avLst>
            </a:prstGeom>
            <a:gradFill flip="none" rotWithShape="1">
              <a:gsLst>
                <a:gs pos="0">
                  <a:srgbClr val="D7D943">
                    <a:alpha val="42000"/>
                  </a:srgbClr>
                </a:gs>
                <a:gs pos="99000">
                  <a:srgbClr val="F1E5D4">
                    <a:alpha val="36000"/>
                  </a:srgb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sp>
          <p:nvSpPr>
            <p:cNvPr id="46" name="圆角矩形 1">
              <a:extLst>
                <a:ext uri="{FF2B5EF4-FFF2-40B4-BE49-F238E27FC236}">
                  <a16:creationId xmlns:a16="http://schemas.microsoft.com/office/drawing/2014/main" id="{30044077-B72D-0A30-2A6E-439467F65E06}"/>
                </a:ext>
              </a:extLst>
            </p:cNvPr>
            <p:cNvSpPr/>
            <p:nvPr/>
          </p:nvSpPr>
          <p:spPr>
            <a:xfrm>
              <a:off x="1267059" y="1594428"/>
              <a:ext cx="92895" cy="852848"/>
            </a:xfrm>
            <a:prstGeom prst="roundRect">
              <a:avLst>
                <a:gd name="adj" fmla="val 0"/>
              </a:avLst>
            </a:prstGeom>
            <a:solidFill>
              <a:srgbClr val="87981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sp>
          <p:nvSpPr>
            <p:cNvPr id="44" name="圆角矩形 19">
              <a:extLst>
                <a:ext uri="{FF2B5EF4-FFF2-40B4-BE49-F238E27FC236}">
                  <a16:creationId xmlns:a16="http://schemas.microsoft.com/office/drawing/2014/main" id="{6E4DC376-E0BA-447D-6790-EC3C7474CD46}"/>
                </a:ext>
              </a:extLst>
            </p:cNvPr>
            <p:cNvSpPr/>
            <p:nvPr/>
          </p:nvSpPr>
          <p:spPr>
            <a:xfrm>
              <a:off x="1267060" y="2643628"/>
              <a:ext cx="92895" cy="852848"/>
            </a:xfrm>
            <a:prstGeom prst="roundRect">
              <a:avLst>
                <a:gd name="adj" fmla="val 0"/>
              </a:avLst>
            </a:prstGeom>
            <a:solidFill>
              <a:srgbClr val="87981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sp>
          <p:nvSpPr>
            <p:cNvPr id="42" name="圆角矩形 22">
              <a:extLst>
                <a:ext uri="{FF2B5EF4-FFF2-40B4-BE49-F238E27FC236}">
                  <a16:creationId xmlns:a16="http://schemas.microsoft.com/office/drawing/2014/main" id="{413DD789-FAE9-E886-7BC0-D23265550C18}"/>
                </a:ext>
              </a:extLst>
            </p:cNvPr>
            <p:cNvSpPr/>
            <p:nvPr/>
          </p:nvSpPr>
          <p:spPr>
            <a:xfrm>
              <a:off x="1267061" y="3667444"/>
              <a:ext cx="92895" cy="852848"/>
            </a:xfrm>
            <a:prstGeom prst="roundRect">
              <a:avLst>
                <a:gd name="adj" fmla="val 0"/>
              </a:avLst>
            </a:prstGeom>
            <a:solidFill>
              <a:srgbClr val="87981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sp>
          <p:nvSpPr>
            <p:cNvPr id="49" name="圆角矩形 22">
              <a:extLst>
                <a:ext uri="{FF2B5EF4-FFF2-40B4-BE49-F238E27FC236}">
                  <a16:creationId xmlns:a16="http://schemas.microsoft.com/office/drawing/2014/main" id="{C6793A75-F645-5398-EE92-06697EB89C72}"/>
                </a:ext>
              </a:extLst>
            </p:cNvPr>
            <p:cNvSpPr/>
            <p:nvPr/>
          </p:nvSpPr>
          <p:spPr>
            <a:xfrm>
              <a:off x="1267061" y="4684173"/>
              <a:ext cx="92895" cy="852848"/>
            </a:xfrm>
            <a:prstGeom prst="roundRect">
              <a:avLst>
                <a:gd name="adj" fmla="val 0"/>
              </a:avLst>
            </a:prstGeom>
            <a:solidFill>
              <a:srgbClr val="87981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BF6BC9BF-39BF-1CF7-58B0-B26840EA901A}"/>
                </a:ext>
              </a:extLst>
            </p:cNvPr>
            <p:cNvGrpSpPr/>
            <p:nvPr/>
          </p:nvGrpSpPr>
          <p:grpSpPr>
            <a:xfrm>
              <a:off x="1476340" y="1675544"/>
              <a:ext cx="8263801" cy="690614"/>
              <a:chOff x="2087535" y="2041052"/>
              <a:chExt cx="2980616" cy="690614"/>
            </a:xfrm>
          </p:grpSpPr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478B0415-70B0-F4B1-0A5A-59C53C61D53F}"/>
                  </a:ext>
                </a:extLst>
              </p:cNvPr>
              <p:cNvSpPr txBox="1"/>
              <p:nvPr/>
            </p:nvSpPr>
            <p:spPr>
              <a:xfrm>
                <a:off x="2087535" y="2041052"/>
                <a:ext cx="17780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40490B"/>
                    </a:solidFill>
                  </a:rPr>
                  <a:t>请在此输入题目</a:t>
                </a:r>
              </a:p>
            </p:txBody>
          </p:sp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ED726D97-C1D2-2110-3214-2CD5C7F74C91}"/>
                  </a:ext>
                </a:extLst>
              </p:cNvPr>
              <p:cNvSpPr txBox="1"/>
              <p:nvPr/>
            </p:nvSpPr>
            <p:spPr>
              <a:xfrm>
                <a:off x="2087535" y="2393112"/>
                <a:ext cx="298061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40490B"/>
                    </a:solidFill>
                  </a:rPr>
                  <a:t>请在此输入内容，请在此输入内容，请在此输入内容，请在此输入内容，请在此输入内容。</a:t>
                </a:r>
              </a:p>
            </p:txBody>
          </p:sp>
        </p:grp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A42FA8CA-ACE7-16BC-D6CD-7A34D5BB1627}"/>
                </a:ext>
              </a:extLst>
            </p:cNvPr>
            <p:cNvGrpSpPr/>
            <p:nvPr/>
          </p:nvGrpSpPr>
          <p:grpSpPr>
            <a:xfrm>
              <a:off x="1476339" y="2721788"/>
              <a:ext cx="8263801" cy="690614"/>
              <a:chOff x="2087535" y="2041052"/>
              <a:chExt cx="2980616" cy="690614"/>
            </a:xfrm>
          </p:grpSpPr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12EFBDB7-71C5-EF24-A528-005050878A1B}"/>
                  </a:ext>
                </a:extLst>
              </p:cNvPr>
              <p:cNvSpPr txBox="1"/>
              <p:nvPr/>
            </p:nvSpPr>
            <p:spPr>
              <a:xfrm>
                <a:off x="2087535" y="2041052"/>
                <a:ext cx="17780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40490B"/>
                    </a:solidFill>
                  </a:rPr>
                  <a:t>请在此输入题目</a:t>
                </a:r>
              </a:p>
            </p:txBody>
          </p: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0101CA6F-B0DB-584E-58EA-F3E760E54FB5}"/>
                  </a:ext>
                </a:extLst>
              </p:cNvPr>
              <p:cNvSpPr txBox="1"/>
              <p:nvPr/>
            </p:nvSpPr>
            <p:spPr>
              <a:xfrm>
                <a:off x="2087535" y="2393112"/>
                <a:ext cx="298061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40490B"/>
                    </a:solidFill>
                  </a:rPr>
                  <a:t>请在此输入内容，请在此输入内容，请在此输入内容，请在此输入内容，请在此输入内容。</a:t>
                </a:r>
              </a:p>
            </p:txBody>
          </p:sp>
        </p:grp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E2D7508E-D0D2-F6C9-3E51-32C37C44227D}"/>
                </a:ext>
              </a:extLst>
            </p:cNvPr>
            <p:cNvGrpSpPr/>
            <p:nvPr/>
          </p:nvGrpSpPr>
          <p:grpSpPr>
            <a:xfrm>
              <a:off x="1476340" y="3748565"/>
              <a:ext cx="8263801" cy="690614"/>
              <a:chOff x="2087535" y="2041052"/>
              <a:chExt cx="2980616" cy="690614"/>
            </a:xfrm>
          </p:grpSpPr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488B856B-3018-9480-66FA-DD5E6FA53973}"/>
                  </a:ext>
                </a:extLst>
              </p:cNvPr>
              <p:cNvSpPr txBox="1"/>
              <p:nvPr/>
            </p:nvSpPr>
            <p:spPr>
              <a:xfrm>
                <a:off x="2087535" y="2041052"/>
                <a:ext cx="17780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40490B"/>
                    </a:solidFill>
                  </a:rPr>
                  <a:t>请在此输入题目</a:t>
                </a:r>
              </a:p>
            </p:txBody>
          </p:sp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53A278C6-EE54-C90B-A578-3D18FA6CD599}"/>
                  </a:ext>
                </a:extLst>
              </p:cNvPr>
              <p:cNvSpPr txBox="1"/>
              <p:nvPr/>
            </p:nvSpPr>
            <p:spPr>
              <a:xfrm>
                <a:off x="2087535" y="2393112"/>
                <a:ext cx="298061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40490B"/>
                    </a:solidFill>
                  </a:rPr>
                  <a:t>请在此输入内容，请在此输入内容，请在此输入内容，请在此输入内容，请在此输入内容。</a:t>
                </a:r>
              </a:p>
            </p:txBody>
          </p:sp>
        </p:grp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CF26B6F4-A1CB-768D-18CE-83D0E34DB057}"/>
                </a:ext>
              </a:extLst>
            </p:cNvPr>
            <p:cNvGrpSpPr/>
            <p:nvPr/>
          </p:nvGrpSpPr>
          <p:grpSpPr>
            <a:xfrm>
              <a:off x="1476339" y="4794809"/>
              <a:ext cx="8263801" cy="690614"/>
              <a:chOff x="2087535" y="2041052"/>
              <a:chExt cx="2980616" cy="690614"/>
            </a:xfrm>
          </p:grpSpPr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916D739D-D81F-8D42-60D8-DAD1D10592E9}"/>
                  </a:ext>
                </a:extLst>
              </p:cNvPr>
              <p:cNvSpPr txBox="1"/>
              <p:nvPr/>
            </p:nvSpPr>
            <p:spPr>
              <a:xfrm>
                <a:off x="2087535" y="2041052"/>
                <a:ext cx="17780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40490B"/>
                    </a:solidFill>
                  </a:rPr>
                  <a:t>请在此输入题目</a:t>
                </a:r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345F3DCE-D857-08A4-335D-0BE04A13F3FC}"/>
                  </a:ext>
                </a:extLst>
              </p:cNvPr>
              <p:cNvSpPr txBox="1"/>
              <p:nvPr/>
            </p:nvSpPr>
            <p:spPr>
              <a:xfrm>
                <a:off x="2087535" y="2393112"/>
                <a:ext cx="298061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40490B"/>
                    </a:solidFill>
                  </a:rPr>
                  <a:t>请在此输入内容，请在此输入内容，请在此输入内容，请在此输入内容，请在此输入内容。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805115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1">
            <a:extLst>
              <a:ext uri="{FF2B5EF4-FFF2-40B4-BE49-F238E27FC236}">
                <a16:creationId xmlns:a16="http://schemas.microsoft.com/office/drawing/2014/main" id="{D5026ABC-E305-DF48-426B-AA503DC977DC}"/>
              </a:ext>
            </a:extLst>
          </p:cNvPr>
          <p:cNvSpPr/>
          <p:nvPr/>
        </p:nvSpPr>
        <p:spPr>
          <a:xfrm flipH="1" flipV="1">
            <a:off x="8962572" y="-36278"/>
            <a:ext cx="3416521" cy="3209283"/>
          </a:xfrm>
          <a:custGeom>
            <a:avLst/>
            <a:gdLst>
              <a:gd name="connsiteX0" fmla="*/ 1292764 w 1293461"/>
              <a:gd name="connsiteY0" fmla="*/ 140258 h 1663458"/>
              <a:gd name="connsiteX1" fmla="*/ 1076963 w 1293461"/>
              <a:gd name="connsiteY1" fmla="*/ 157783 h 1663458"/>
              <a:gd name="connsiteX2" fmla="*/ 726250 w 1293461"/>
              <a:gd name="connsiteY2" fmla="*/ 477763 h 1663458"/>
              <a:gd name="connsiteX3" fmla="*/ 670439 w 1293461"/>
              <a:gd name="connsiteY3" fmla="*/ 634572 h 1663458"/>
              <a:gd name="connsiteX4" fmla="*/ 629288 w 1293461"/>
              <a:gd name="connsiteY4" fmla="*/ 686030 h 1663458"/>
              <a:gd name="connsiteX5" fmla="*/ 643855 w 1293461"/>
              <a:gd name="connsiteY5" fmla="*/ 618127 h 1663458"/>
              <a:gd name="connsiteX6" fmla="*/ 703777 w 1293461"/>
              <a:gd name="connsiteY6" fmla="*/ 471940 h 1663458"/>
              <a:gd name="connsiteX7" fmla="*/ 682271 w 1293461"/>
              <a:gd name="connsiteY7" fmla="*/ 197892 h 1663458"/>
              <a:gd name="connsiteX8" fmla="*/ 619763 w 1293461"/>
              <a:gd name="connsiteY8" fmla="*/ 6 h 1663458"/>
              <a:gd name="connsiteX9" fmla="*/ 479958 w 1293461"/>
              <a:gd name="connsiteY9" fmla="*/ 227174 h 1663458"/>
              <a:gd name="connsiteX10" fmla="*/ 487790 w 1293461"/>
              <a:gd name="connsiteY10" fmla="*/ 590166 h 1663458"/>
              <a:gd name="connsiteX11" fmla="*/ 564529 w 1293461"/>
              <a:gd name="connsiteY11" fmla="*/ 714586 h 1663458"/>
              <a:gd name="connsiteX12" fmla="*/ 488348 w 1293461"/>
              <a:gd name="connsiteY12" fmla="*/ 932954 h 1663458"/>
              <a:gd name="connsiteX13" fmla="*/ 398549 w 1293461"/>
              <a:gd name="connsiteY13" fmla="*/ 1013284 h 1663458"/>
              <a:gd name="connsiteX14" fmla="*/ 381694 w 1293461"/>
              <a:gd name="connsiteY14" fmla="*/ 926294 h 1663458"/>
              <a:gd name="connsiteX15" fmla="*/ 430956 w 1293461"/>
              <a:gd name="connsiteY15" fmla="*/ 811789 h 1663458"/>
              <a:gd name="connsiteX16" fmla="*/ 402641 w 1293461"/>
              <a:gd name="connsiteY16" fmla="*/ 558670 h 1663458"/>
              <a:gd name="connsiteX17" fmla="*/ 360188 w 1293461"/>
              <a:gd name="connsiteY17" fmla="*/ 385936 h 1663458"/>
              <a:gd name="connsiteX18" fmla="*/ 340450 w 1293461"/>
              <a:gd name="connsiteY18" fmla="*/ 251228 h 1663458"/>
              <a:gd name="connsiteX19" fmla="*/ 198877 w 1293461"/>
              <a:gd name="connsiteY19" fmla="*/ 497260 h 1663458"/>
              <a:gd name="connsiteX20" fmla="*/ 227117 w 1293461"/>
              <a:gd name="connsiteY20" fmla="*/ 797465 h 1663458"/>
              <a:gd name="connsiteX21" fmla="*/ 304601 w 1293461"/>
              <a:gd name="connsiteY21" fmla="*/ 911356 h 1663458"/>
              <a:gd name="connsiteX22" fmla="*/ 359370 w 1293461"/>
              <a:gd name="connsiteY22" fmla="*/ 997992 h 1663458"/>
              <a:gd name="connsiteX23" fmla="*/ 341157 w 1293461"/>
              <a:gd name="connsiteY23" fmla="*/ 1136886 h 1663458"/>
              <a:gd name="connsiteX24" fmla="*/ 186748 w 1293461"/>
              <a:gd name="connsiteY24" fmla="*/ 1446541 h 1663458"/>
              <a:gd name="connsiteX25" fmla="*/ 200533 w 1293461"/>
              <a:gd name="connsiteY25" fmla="*/ 1328279 h 1663458"/>
              <a:gd name="connsiteX26" fmla="*/ 206114 w 1293461"/>
              <a:gd name="connsiteY26" fmla="*/ 1190520 h 1663458"/>
              <a:gd name="connsiteX27" fmla="*/ 120538 w 1293461"/>
              <a:gd name="connsiteY27" fmla="*/ 877218 h 1663458"/>
              <a:gd name="connsiteX28" fmla="*/ 92037 w 1293461"/>
              <a:gd name="connsiteY28" fmla="*/ 776145 h 1663458"/>
              <a:gd name="connsiteX29" fmla="*/ 66141 w 1293461"/>
              <a:gd name="connsiteY29" fmla="*/ 817687 h 1663458"/>
              <a:gd name="connsiteX30" fmla="*/ 2387 w 1293461"/>
              <a:gd name="connsiteY30" fmla="*/ 1132905 h 1663458"/>
              <a:gd name="connsiteX31" fmla="*/ 43054 w 1293461"/>
              <a:gd name="connsiteY31" fmla="*/ 1296039 h 1663458"/>
              <a:gd name="connsiteX32" fmla="*/ 100985 w 1293461"/>
              <a:gd name="connsiteY32" fmla="*/ 1389522 h 1663458"/>
              <a:gd name="connsiteX33" fmla="*/ 139550 w 1293461"/>
              <a:gd name="connsiteY33" fmla="*/ 1479637 h 1663458"/>
              <a:gd name="connsiteX34" fmla="*/ 109469 w 1293461"/>
              <a:gd name="connsiteY34" fmla="*/ 1652296 h 1663458"/>
              <a:gd name="connsiteX35" fmla="*/ 161875 w 1293461"/>
              <a:gd name="connsiteY35" fmla="*/ 1663458 h 1663458"/>
              <a:gd name="connsiteX36" fmla="*/ 255134 w 1293461"/>
              <a:gd name="connsiteY36" fmla="*/ 1408590 h 1663458"/>
              <a:gd name="connsiteX37" fmla="*/ 410046 w 1293461"/>
              <a:gd name="connsiteY37" fmla="*/ 1441984 h 1663458"/>
              <a:gd name="connsiteX38" fmla="*/ 650571 w 1293461"/>
              <a:gd name="connsiteY38" fmla="*/ 1393205 h 1663458"/>
              <a:gd name="connsiteX39" fmla="*/ 773949 w 1293461"/>
              <a:gd name="connsiteY39" fmla="*/ 1325488 h 1663458"/>
              <a:gd name="connsiteX40" fmla="*/ 913234 w 1293461"/>
              <a:gd name="connsiteY40" fmla="*/ 1158485 h 1663458"/>
              <a:gd name="connsiteX41" fmla="*/ 961324 w 1293461"/>
              <a:gd name="connsiteY41" fmla="*/ 1096237 h 1663458"/>
              <a:gd name="connsiteX42" fmla="*/ 847842 w 1293461"/>
              <a:gd name="connsiteY42" fmla="*/ 1092740 h 1663458"/>
              <a:gd name="connsiteX43" fmla="*/ 515565 w 1293461"/>
              <a:gd name="connsiteY43" fmla="*/ 1148048 h 1663458"/>
              <a:gd name="connsiteX44" fmla="*/ 336748 w 1293461"/>
              <a:gd name="connsiteY44" fmla="*/ 1305025 h 1663458"/>
              <a:gd name="connsiteX45" fmla="*/ 291188 w 1293461"/>
              <a:gd name="connsiteY45" fmla="*/ 1344687 h 1663458"/>
              <a:gd name="connsiteX46" fmla="*/ 293569 w 1293461"/>
              <a:gd name="connsiteY46" fmla="*/ 1301192 h 1663458"/>
              <a:gd name="connsiteX47" fmla="*/ 595690 w 1293461"/>
              <a:gd name="connsiteY47" fmla="*/ 943688 h 1663458"/>
              <a:gd name="connsiteX48" fmla="*/ 767512 w 1293461"/>
              <a:gd name="connsiteY48" fmla="*/ 992058 h 1663458"/>
              <a:gd name="connsiteX49" fmla="*/ 1144196 w 1293461"/>
              <a:gd name="connsiteY49" fmla="*/ 808813 h 1663458"/>
              <a:gd name="connsiteX50" fmla="*/ 1268151 w 1293461"/>
              <a:gd name="connsiteY50" fmla="*/ 583710 h 1663458"/>
              <a:gd name="connsiteX51" fmla="*/ 1168827 w 1293461"/>
              <a:gd name="connsiteY51" fmla="*/ 571674 h 1663458"/>
              <a:gd name="connsiteX52" fmla="*/ 1059215 w 1293461"/>
              <a:gd name="connsiteY52" fmla="*/ 607616 h 1663458"/>
              <a:gd name="connsiteX53" fmla="*/ 742193 w 1293461"/>
              <a:gd name="connsiteY53" fmla="*/ 703424 h 1663458"/>
              <a:gd name="connsiteX54" fmla="*/ 617679 w 1293461"/>
              <a:gd name="connsiteY54" fmla="*/ 895208 h 1663458"/>
              <a:gd name="connsiteX55" fmla="*/ 535210 w 1293461"/>
              <a:gd name="connsiteY55" fmla="*/ 926927 h 1663458"/>
              <a:gd name="connsiteX56" fmla="*/ 681303 w 1293461"/>
              <a:gd name="connsiteY56" fmla="*/ 663352 h 1663458"/>
              <a:gd name="connsiteX57" fmla="*/ 806152 w 1293461"/>
              <a:gd name="connsiteY57" fmla="*/ 617569 h 1663458"/>
              <a:gd name="connsiteX58" fmla="*/ 1131564 w 1293461"/>
              <a:gd name="connsiteY58" fmla="*/ 363891 h 1663458"/>
              <a:gd name="connsiteX59" fmla="*/ 1239037 w 1293461"/>
              <a:gd name="connsiteY59" fmla="*/ 215547 h 1663458"/>
              <a:gd name="connsiteX60" fmla="*/ 1292764 w 1293461"/>
              <a:gd name="connsiteY60" fmla="*/ 140258 h 1663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293461" h="1663458">
                <a:moveTo>
                  <a:pt x="1292764" y="140258"/>
                </a:moveTo>
                <a:cubicBezTo>
                  <a:pt x="1282885" y="111721"/>
                  <a:pt x="1145275" y="127236"/>
                  <a:pt x="1076963" y="157783"/>
                </a:cubicBezTo>
                <a:cubicBezTo>
                  <a:pt x="1008651" y="188330"/>
                  <a:pt x="773093" y="374663"/>
                  <a:pt x="726250" y="477763"/>
                </a:cubicBezTo>
                <a:cubicBezTo>
                  <a:pt x="679406" y="580864"/>
                  <a:pt x="693972" y="597086"/>
                  <a:pt x="670439" y="634572"/>
                </a:cubicBezTo>
                <a:cubicBezTo>
                  <a:pt x="646906" y="672058"/>
                  <a:pt x="638627" y="696522"/>
                  <a:pt x="629288" y="686030"/>
                </a:cubicBezTo>
                <a:cubicBezTo>
                  <a:pt x="619949" y="675537"/>
                  <a:pt x="625121" y="655036"/>
                  <a:pt x="643855" y="618127"/>
                </a:cubicBezTo>
                <a:cubicBezTo>
                  <a:pt x="662588" y="581218"/>
                  <a:pt x="695944" y="515808"/>
                  <a:pt x="703777" y="471940"/>
                </a:cubicBezTo>
                <a:cubicBezTo>
                  <a:pt x="711609" y="428073"/>
                  <a:pt x="684894" y="264846"/>
                  <a:pt x="682271" y="197892"/>
                </a:cubicBezTo>
                <a:cubicBezTo>
                  <a:pt x="679648" y="130938"/>
                  <a:pt x="653510" y="1067"/>
                  <a:pt x="619763" y="6"/>
                </a:cubicBezTo>
                <a:cubicBezTo>
                  <a:pt x="586016" y="-1054"/>
                  <a:pt x="490934" y="129096"/>
                  <a:pt x="479958" y="227174"/>
                </a:cubicBezTo>
                <a:cubicBezTo>
                  <a:pt x="468982" y="325252"/>
                  <a:pt x="447476" y="486563"/>
                  <a:pt x="487790" y="590166"/>
                </a:cubicBezTo>
                <a:cubicBezTo>
                  <a:pt x="528104" y="693769"/>
                  <a:pt x="551246" y="668561"/>
                  <a:pt x="564529" y="714586"/>
                </a:cubicBezTo>
                <a:cubicBezTo>
                  <a:pt x="577812" y="760611"/>
                  <a:pt x="538484" y="868065"/>
                  <a:pt x="488348" y="932954"/>
                </a:cubicBezTo>
                <a:cubicBezTo>
                  <a:pt x="438211" y="997843"/>
                  <a:pt x="419515" y="1020093"/>
                  <a:pt x="398549" y="1013284"/>
                </a:cubicBezTo>
                <a:cubicBezTo>
                  <a:pt x="377582" y="1006475"/>
                  <a:pt x="366923" y="959334"/>
                  <a:pt x="381694" y="926294"/>
                </a:cubicBezTo>
                <a:cubicBezTo>
                  <a:pt x="396465" y="893254"/>
                  <a:pt x="430472" y="857238"/>
                  <a:pt x="430956" y="811789"/>
                </a:cubicBezTo>
                <a:cubicBezTo>
                  <a:pt x="431440" y="766341"/>
                  <a:pt x="413599" y="601160"/>
                  <a:pt x="402641" y="558670"/>
                </a:cubicBezTo>
                <a:cubicBezTo>
                  <a:pt x="391684" y="516180"/>
                  <a:pt x="363909" y="422269"/>
                  <a:pt x="360188" y="385936"/>
                </a:cubicBezTo>
                <a:cubicBezTo>
                  <a:pt x="356467" y="349604"/>
                  <a:pt x="365490" y="260456"/>
                  <a:pt x="340450" y="251228"/>
                </a:cubicBezTo>
                <a:cubicBezTo>
                  <a:pt x="296378" y="237145"/>
                  <a:pt x="233684" y="345678"/>
                  <a:pt x="198877" y="497260"/>
                </a:cubicBezTo>
                <a:cubicBezTo>
                  <a:pt x="164070" y="648841"/>
                  <a:pt x="211639" y="772592"/>
                  <a:pt x="227117" y="797465"/>
                </a:cubicBezTo>
                <a:cubicBezTo>
                  <a:pt x="242595" y="822338"/>
                  <a:pt x="278928" y="883469"/>
                  <a:pt x="304601" y="911356"/>
                </a:cubicBezTo>
                <a:cubicBezTo>
                  <a:pt x="330274" y="939242"/>
                  <a:pt x="352617" y="950218"/>
                  <a:pt x="359370" y="997992"/>
                </a:cubicBezTo>
                <a:cubicBezTo>
                  <a:pt x="366123" y="1045766"/>
                  <a:pt x="369490" y="1069653"/>
                  <a:pt x="341157" y="1136886"/>
                </a:cubicBezTo>
                <a:cubicBezTo>
                  <a:pt x="312824" y="1204119"/>
                  <a:pt x="218262" y="1414711"/>
                  <a:pt x="186748" y="1446541"/>
                </a:cubicBezTo>
                <a:cubicBezTo>
                  <a:pt x="178953" y="1367663"/>
                  <a:pt x="198784" y="1390452"/>
                  <a:pt x="200533" y="1328279"/>
                </a:cubicBezTo>
                <a:cubicBezTo>
                  <a:pt x="202282" y="1266106"/>
                  <a:pt x="194859" y="1246777"/>
                  <a:pt x="206114" y="1190520"/>
                </a:cubicBezTo>
                <a:cubicBezTo>
                  <a:pt x="217369" y="1134263"/>
                  <a:pt x="166786" y="931168"/>
                  <a:pt x="120538" y="877218"/>
                </a:cubicBezTo>
                <a:cubicBezTo>
                  <a:pt x="97972" y="849220"/>
                  <a:pt x="105655" y="777522"/>
                  <a:pt x="92037" y="776145"/>
                </a:cubicBezTo>
                <a:cubicBezTo>
                  <a:pt x="78419" y="774768"/>
                  <a:pt x="74475" y="771606"/>
                  <a:pt x="66141" y="817687"/>
                </a:cubicBezTo>
                <a:cubicBezTo>
                  <a:pt x="57807" y="863768"/>
                  <a:pt x="-13854" y="1007443"/>
                  <a:pt x="2387" y="1132905"/>
                </a:cubicBezTo>
                <a:cubicBezTo>
                  <a:pt x="18628" y="1258367"/>
                  <a:pt x="26236" y="1270050"/>
                  <a:pt x="43054" y="1296039"/>
                </a:cubicBezTo>
                <a:cubicBezTo>
                  <a:pt x="59872" y="1322028"/>
                  <a:pt x="83163" y="1339385"/>
                  <a:pt x="100985" y="1389522"/>
                </a:cubicBezTo>
                <a:cubicBezTo>
                  <a:pt x="118808" y="1439658"/>
                  <a:pt x="121114" y="1464866"/>
                  <a:pt x="139550" y="1479637"/>
                </a:cubicBezTo>
                <a:cubicBezTo>
                  <a:pt x="157987" y="1494408"/>
                  <a:pt x="109469" y="1652296"/>
                  <a:pt x="109469" y="1652296"/>
                </a:cubicBezTo>
                <a:lnTo>
                  <a:pt x="161875" y="1663458"/>
                </a:lnTo>
                <a:cubicBezTo>
                  <a:pt x="161875" y="1663458"/>
                  <a:pt x="208049" y="1430170"/>
                  <a:pt x="255134" y="1408590"/>
                </a:cubicBezTo>
                <a:cubicBezTo>
                  <a:pt x="302220" y="1387010"/>
                  <a:pt x="324488" y="1441388"/>
                  <a:pt x="410046" y="1441984"/>
                </a:cubicBezTo>
                <a:cubicBezTo>
                  <a:pt x="495603" y="1442579"/>
                  <a:pt x="603225" y="1412385"/>
                  <a:pt x="650571" y="1393205"/>
                </a:cubicBezTo>
                <a:cubicBezTo>
                  <a:pt x="697916" y="1374025"/>
                  <a:pt x="727236" y="1363328"/>
                  <a:pt x="773949" y="1325488"/>
                </a:cubicBezTo>
                <a:cubicBezTo>
                  <a:pt x="820662" y="1287649"/>
                  <a:pt x="878891" y="1199766"/>
                  <a:pt x="913234" y="1158485"/>
                </a:cubicBezTo>
                <a:cubicBezTo>
                  <a:pt x="947576" y="1117203"/>
                  <a:pt x="972076" y="1110897"/>
                  <a:pt x="961324" y="1096237"/>
                </a:cubicBezTo>
                <a:cubicBezTo>
                  <a:pt x="950571" y="1081578"/>
                  <a:pt x="899374" y="1089893"/>
                  <a:pt x="847842" y="1092740"/>
                </a:cubicBezTo>
                <a:cubicBezTo>
                  <a:pt x="796310" y="1095586"/>
                  <a:pt x="634460" y="1104869"/>
                  <a:pt x="515565" y="1148048"/>
                </a:cubicBezTo>
                <a:cubicBezTo>
                  <a:pt x="396670" y="1191227"/>
                  <a:pt x="357212" y="1281621"/>
                  <a:pt x="336748" y="1305025"/>
                </a:cubicBezTo>
                <a:cubicBezTo>
                  <a:pt x="316284" y="1328428"/>
                  <a:pt x="309531" y="1356407"/>
                  <a:pt x="291188" y="1344687"/>
                </a:cubicBezTo>
                <a:cubicBezTo>
                  <a:pt x="272845" y="1332967"/>
                  <a:pt x="282388" y="1317321"/>
                  <a:pt x="293569" y="1301192"/>
                </a:cubicBezTo>
                <a:cubicBezTo>
                  <a:pt x="304750" y="1285063"/>
                  <a:pt x="439104" y="971910"/>
                  <a:pt x="595690" y="943688"/>
                </a:cubicBezTo>
                <a:cubicBezTo>
                  <a:pt x="671351" y="932898"/>
                  <a:pt x="666123" y="989676"/>
                  <a:pt x="767512" y="992058"/>
                </a:cubicBezTo>
                <a:cubicBezTo>
                  <a:pt x="868901" y="994439"/>
                  <a:pt x="1025915" y="957157"/>
                  <a:pt x="1144196" y="808813"/>
                </a:cubicBezTo>
                <a:cubicBezTo>
                  <a:pt x="1231893" y="698699"/>
                  <a:pt x="1257678" y="596900"/>
                  <a:pt x="1268151" y="583710"/>
                </a:cubicBezTo>
                <a:cubicBezTo>
                  <a:pt x="1278625" y="570520"/>
                  <a:pt x="1214741" y="559135"/>
                  <a:pt x="1168827" y="571674"/>
                </a:cubicBezTo>
                <a:cubicBezTo>
                  <a:pt x="1122914" y="584213"/>
                  <a:pt x="1103715" y="601719"/>
                  <a:pt x="1059215" y="607616"/>
                </a:cubicBezTo>
                <a:cubicBezTo>
                  <a:pt x="1014716" y="613513"/>
                  <a:pt x="823416" y="627354"/>
                  <a:pt x="742193" y="703424"/>
                </a:cubicBezTo>
                <a:cubicBezTo>
                  <a:pt x="660970" y="779494"/>
                  <a:pt x="653398" y="872716"/>
                  <a:pt x="617679" y="895208"/>
                </a:cubicBezTo>
                <a:cubicBezTo>
                  <a:pt x="581961" y="917699"/>
                  <a:pt x="539731" y="941716"/>
                  <a:pt x="535210" y="926927"/>
                </a:cubicBezTo>
                <a:cubicBezTo>
                  <a:pt x="530689" y="912137"/>
                  <a:pt x="614070" y="739254"/>
                  <a:pt x="681303" y="663352"/>
                </a:cubicBezTo>
                <a:cubicBezTo>
                  <a:pt x="702977" y="637884"/>
                  <a:pt x="735254" y="653288"/>
                  <a:pt x="806152" y="617569"/>
                </a:cubicBezTo>
                <a:cubicBezTo>
                  <a:pt x="877050" y="581850"/>
                  <a:pt x="1074042" y="426455"/>
                  <a:pt x="1131564" y="363891"/>
                </a:cubicBezTo>
                <a:cubicBezTo>
                  <a:pt x="1189086" y="301328"/>
                  <a:pt x="1191263" y="254707"/>
                  <a:pt x="1239037" y="215547"/>
                </a:cubicBezTo>
                <a:cubicBezTo>
                  <a:pt x="1286811" y="176386"/>
                  <a:pt x="1296410" y="150900"/>
                  <a:pt x="1292764" y="140258"/>
                </a:cubicBezTo>
                <a:close/>
              </a:path>
            </a:pathLst>
          </a:custGeom>
          <a:solidFill>
            <a:srgbClr val="AAB02E">
              <a:alpha val="4000"/>
            </a:srgbClr>
          </a:solidFill>
          <a:ln w="1860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4867491-6D22-96CF-8841-40C20827547A}"/>
              </a:ext>
            </a:extLst>
          </p:cNvPr>
          <p:cNvSpPr/>
          <p:nvPr/>
        </p:nvSpPr>
        <p:spPr>
          <a:xfrm rot="10800000">
            <a:off x="0" y="5844532"/>
            <a:ext cx="12192000" cy="1028700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9CA506C-AD32-BB59-BFFC-1842658DE03D}"/>
              </a:ext>
            </a:extLst>
          </p:cNvPr>
          <p:cNvSpPr/>
          <p:nvPr/>
        </p:nvSpPr>
        <p:spPr>
          <a:xfrm rot="10800000">
            <a:off x="0" y="6157898"/>
            <a:ext cx="12192000" cy="746532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3C4FEA6-649D-AC2B-ACEB-F96F61CDBB73}"/>
              </a:ext>
            </a:extLst>
          </p:cNvPr>
          <p:cNvSpPr/>
          <p:nvPr/>
        </p:nvSpPr>
        <p:spPr>
          <a:xfrm rot="10800000">
            <a:off x="0" y="6530331"/>
            <a:ext cx="12192000" cy="342899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4AAB964-48FC-8235-FBE8-047CB8E9CC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-37923" y="-47759"/>
            <a:ext cx="12192000" cy="1199634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E90DE4AA-9552-BA0D-1095-774B2081AB3D}"/>
              </a:ext>
            </a:extLst>
          </p:cNvPr>
          <p:cNvGrpSpPr/>
          <p:nvPr/>
        </p:nvGrpSpPr>
        <p:grpSpPr>
          <a:xfrm>
            <a:off x="515908" y="394794"/>
            <a:ext cx="1920865" cy="505078"/>
            <a:chOff x="4900717" y="1644276"/>
            <a:chExt cx="1920865" cy="505078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11C2C914-7714-5958-2055-102FC6CDC6F7}"/>
                </a:ext>
              </a:extLst>
            </p:cNvPr>
            <p:cNvSpPr/>
            <p:nvPr/>
          </p:nvSpPr>
          <p:spPr>
            <a:xfrm>
              <a:off x="4900717" y="1644276"/>
              <a:ext cx="1920865" cy="505078"/>
            </a:xfrm>
            <a:prstGeom prst="roundRect">
              <a:avLst>
                <a:gd name="adj" fmla="val 50000"/>
              </a:avLst>
            </a:prstGeom>
            <a:solidFill>
              <a:srgbClr val="87981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A2F66B82-401D-3894-AC72-D21CF500DEE4}"/>
                </a:ext>
              </a:extLst>
            </p:cNvPr>
            <p:cNvSpPr/>
            <p:nvPr/>
          </p:nvSpPr>
          <p:spPr>
            <a:xfrm>
              <a:off x="4900717" y="1644276"/>
              <a:ext cx="505078" cy="505078"/>
            </a:xfrm>
            <a:prstGeom prst="ellipse">
              <a:avLst/>
            </a:prstGeom>
            <a:solidFill>
              <a:srgbClr val="F1E5D4"/>
            </a:solidFill>
            <a:ln w="12700" cap="flat" cmpd="sng" algn="ctr">
              <a:noFill/>
              <a:prstDash val="solid"/>
              <a:miter lim="800000"/>
            </a:ln>
            <a:effectLst>
              <a:outerShdw blurRad="482600" sx="103000" sy="103000" algn="ctr" rotWithShape="0">
                <a:prstClr val="black">
                  <a:alpha val="14000"/>
                </a:prstClr>
              </a:outerShd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+mj-lt"/>
                <a:ea typeface="汉仪中黑S" panose="00020600040101010101" pitchFamily="18" charset="-122"/>
                <a:cs typeface="+mn-cs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7D7E11B1-0D73-3A70-A18C-E122B0E07D91}"/>
              </a:ext>
            </a:extLst>
          </p:cNvPr>
          <p:cNvSpPr txBox="1"/>
          <p:nvPr/>
        </p:nvSpPr>
        <p:spPr>
          <a:xfrm>
            <a:off x="990719" y="462667"/>
            <a:ext cx="12344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等线" panose="02010600030101010101" charset="-122"/>
                <a:cs typeface="+mn-cs"/>
              </a:rPr>
              <a:t>PART 2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等线" panose="02010600030101010101" charset="-122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0C21037-573F-FA9B-399C-4F2F53CE0B46}"/>
              </a:ext>
            </a:extLst>
          </p:cNvPr>
          <p:cNvSpPr txBox="1"/>
          <p:nvPr/>
        </p:nvSpPr>
        <p:spPr>
          <a:xfrm>
            <a:off x="2436773" y="416500"/>
            <a:ext cx="23054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40490B"/>
                </a:solidFill>
              </a:rPr>
              <a:t>请输入你的题目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6EDDD1B-E6ED-18BA-972F-AB7D565419E4}"/>
              </a:ext>
            </a:extLst>
          </p:cNvPr>
          <p:cNvGrpSpPr/>
          <p:nvPr/>
        </p:nvGrpSpPr>
        <p:grpSpPr>
          <a:xfrm>
            <a:off x="957089" y="1704578"/>
            <a:ext cx="10277822" cy="3597895"/>
            <a:chOff x="877858" y="1772451"/>
            <a:chExt cx="10277822" cy="3597895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EE5B3E6A-59D5-50A2-5DEC-74072AB128F7}"/>
                </a:ext>
              </a:extLst>
            </p:cNvPr>
            <p:cNvSpPr/>
            <p:nvPr/>
          </p:nvSpPr>
          <p:spPr>
            <a:xfrm>
              <a:off x="877858" y="1772452"/>
              <a:ext cx="995612" cy="1027217"/>
            </a:xfrm>
            <a:prstGeom prst="ellipse">
              <a:avLst/>
            </a:prstGeom>
            <a:gradFill>
              <a:gsLst>
                <a:gs pos="7000">
                  <a:srgbClr val="849416"/>
                </a:gs>
                <a:gs pos="100000">
                  <a:srgbClr val="CCD058"/>
                </a:gs>
              </a:gsLst>
              <a:lin ang="5400000" scaled="1"/>
            </a:gradFill>
            <a:ln>
              <a:noFill/>
            </a:ln>
            <a:effectLst>
              <a:outerShdw blurRad="622300" sx="101000" sy="101000" algn="ctr" rotWithShape="0">
                <a:srgbClr val="CCD058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sp>
          <p:nvSpPr>
            <p:cNvPr id="48" name="圆角矩形 2">
              <a:extLst>
                <a:ext uri="{FF2B5EF4-FFF2-40B4-BE49-F238E27FC236}">
                  <a16:creationId xmlns:a16="http://schemas.microsoft.com/office/drawing/2014/main" id="{DA8F27D1-A7A6-3010-D7C1-12D1CB0DDA7E}"/>
                </a:ext>
              </a:extLst>
            </p:cNvPr>
            <p:cNvSpPr/>
            <p:nvPr/>
          </p:nvSpPr>
          <p:spPr>
            <a:xfrm>
              <a:off x="877858" y="1772451"/>
              <a:ext cx="4893022" cy="1027218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>
                  <a:lumMod val="75000"/>
                </a:schemeClr>
              </a:solidFill>
              <a:prstDash val="dash"/>
            </a:ln>
            <a:effectLst>
              <a:outerShdw blurRad="622300" sx="101000" sy="101000" algn="ctr" rotWithShape="0">
                <a:srgbClr val="FF600A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2ED6C327-7350-1CAB-7C31-406F7ADF8D53}"/>
                </a:ext>
              </a:extLst>
            </p:cNvPr>
            <p:cNvSpPr/>
            <p:nvPr/>
          </p:nvSpPr>
          <p:spPr>
            <a:xfrm>
              <a:off x="877858" y="3057790"/>
              <a:ext cx="995612" cy="1027217"/>
            </a:xfrm>
            <a:prstGeom prst="ellipse">
              <a:avLst/>
            </a:prstGeom>
            <a:gradFill>
              <a:gsLst>
                <a:gs pos="7000">
                  <a:srgbClr val="849416"/>
                </a:gs>
                <a:gs pos="100000">
                  <a:srgbClr val="CCD058"/>
                </a:gs>
              </a:gsLst>
              <a:lin ang="5400000" scaled="1"/>
            </a:gradFill>
            <a:ln>
              <a:noFill/>
            </a:ln>
            <a:effectLst>
              <a:outerShdw blurRad="622300" sx="101000" sy="101000" algn="ctr" rotWithShape="0">
                <a:srgbClr val="CCD058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sp>
          <p:nvSpPr>
            <p:cNvPr id="40" name="圆角矩形 9">
              <a:extLst>
                <a:ext uri="{FF2B5EF4-FFF2-40B4-BE49-F238E27FC236}">
                  <a16:creationId xmlns:a16="http://schemas.microsoft.com/office/drawing/2014/main" id="{17E4DACC-8610-0DFB-4EF5-665EAFFC35F9}"/>
                </a:ext>
              </a:extLst>
            </p:cNvPr>
            <p:cNvSpPr/>
            <p:nvPr/>
          </p:nvSpPr>
          <p:spPr>
            <a:xfrm>
              <a:off x="877858" y="3057789"/>
              <a:ext cx="4893022" cy="1027218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>
                  <a:lumMod val="75000"/>
                </a:schemeClr>
              </a:solidFill>
              <a:prstDash val="dash"/>
            </a:ln>
            <a:effectLst>
              <a:outerShdw blurRad="622300" sx="101000" sy="101000" algn="ctr" rotWithShape="0">
                <a:srgbClr val="FF600A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1A17FD3B-BD70-0124-E012-1B8CF773D7DC}"/>
                </a:ext>
              </a:extLst>
            </p:cNvPr>
            <p:cNvSpPr/>
            <p:nvPr/>
          </p:nvSpPr>
          <p:spPr>
            <a:xfrm>
              <a:off x="877858" y="4343129"/>
              <a:ext cx="995612" cy="1027217"/>
            </a:xfrm>
            <a:prstGeom prst="ellipse">
              <a:avLst/>
            </a:prstGeom>
            <a:gradFill>
              <a:gsLst>
                <a:gs pos="7000">
                  <a:srgbClr val="849416"/>
                </a:gs>
                <a:gs pos="100000">
                  <a:srgbClr val="CCD058"/>
                </a:gs>
              </a:gsLst>
              <a:lin ang="5400000" scaled="1"/>
            </a:gradFill>
            <a:ln>
              <a:noFill/>
            </a:ln>
            <a:effectLst>
              <a:outerShdw blurRad="622300" sx="101000" sy="101000" algn="ctr" rotWithShape="0">
                <a:srgbClr val="CCD058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sp>
          <p:nvSpPr>
            <p:cNvPr id="38" name="圆角矩形 12">
              <a:extLst>
                <a:ext uri="{FF2B5EF4-FFF2-40B4-BE49-F238E27FC236}">
                  <a16:creationId xmlns:a16="http://schemas.microsoft.com/office/drawing/2014/main" id="{AC3391EE-0472-57CF-CB52-67467488298D}"/>
                </a:ext>
              </a:extLst>
            </p:cNvPr>
            <p:cNvSpPr/>
            <p:nvPr/>
          </p:nvSpPr>
          <p:spPr>
            <a:xfrm>
              <a:off x="877858" y="4343128"/>
              <a:ext cx="4893022" cy="1027218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>
                  <a:lumMod val="75000"/>
                </a:schemeClr>
              </a:solidFill>
              <a:prstDash val="dash"/>
            </a:ln>
            <a:effectLst>
              <a:outerShdw blurRad="622300" sx="101000" sy="101000" algn="ctr" rotWithShape="0">
                <a:srgbClr val="FF600A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7AE35BD5-AA49-5926-5224-8C4282592D1C}"/>
                </a:ext>
              </a:extLst>
            </p:cNvPr>
            <p:cNvGrpSpPr/>
            <p:nvPr/>
          </p:nvGrpSpPr>
          <p:grpSpPr>
            <a:xfrm>
              <a:off x="1982321" y="1864560"/>
              <a:ext cx="3214341" cy="882941"/>
              <a:chOff x="2087535" y="2094946"/>
              <a:chExt cx="3214341" cy="882941"/>
            </a:xfrm>
          </p:grpSpPr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86028E41-83EA-46CD-973B-696191391B5D}"/>
                  </a:ext>
                </a:extLst>
              </p:cNvPr>
              <p:cNvSpPr txBox="1"/>
              <p:nvPr/>
            </p:nvSpPr>
            <p:spPr>
              <a:xfrm>
                <a:off x="2087535" y="2094946"/>
                <a:ext cx="17780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40490B"/>
                    </a:solidFill>
                  </a:rPr>
                  <a:t>请在此输入题目</a:t>
                </a:r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FB939CC2-C2B4-C3D2-C3B6-1A4B0036E2A5}"/>
                  </a:ext>
                </a:extLst>
              </p:cNvPr>
              <p:cNvSpPr txBox="1"/>
              <p:nvPr/>
            </p:nvSpPr>
            <p:spPr>
              <a:xfrm>
                <a:off x="2087535" y="2393112"/>
                <a:ext cx="3214341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40490B"/>
                    </a:solidFill>
                  </a:rPr>
                  <a:t>请在此输入内容，请在此输入内容</a:t>
                </a:r>
                <a:endParaRPr lang="en-US" altLang="zh-CN" sz="1600" dirty="0">
                  <a:solidFill>
                    <a:srgbClr val="40490B"/>
                  </a:solidFill>
                </a:endParaRPr>
              </a:p>
              <a:p>
                <a:r>
                  <a:rPr lang="zh-CN" altLang="en-US" sz="1600" dirty="0">
                    <a:solidFill>
                      <a:srgbClr val="40490B"/>
                    </a:solidFill>
                  </a:rPr>
                  <a:t>请在此输入内容，请在此输入内容</a:t>
                </a:r>
              </a:p>
            </p:txBody>
          </p:sp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20F9E3E3-BE5D-607D-2167-0630C0FE3AA3}"/>
                </a:ext>
              </a:extLst>
            </p:cNvPr>
            <p:cNvGrpSpPr/>
            <p:nvPr/>
          </p:nvGrpSpPr>
          <p:grpSpPr>
            <a:xfrm>
              <a:off x="1982320" y="3156906"/>
              <a:ext cx="3214341" cy="882941"/>
              <a:chOff x="2087535" y="2094946"/>
              <a:chExt cx="3214341" cy="882941"/>
            </a:xfrm>
          </p:grpSpPr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29949D1B-E9AF-3917-3DAD-87137833608C}"/>
                  </a:ext>
                </a:extLst>
              </p:cNvPr>
              <p:cNvSpPr txBox="1"/>
              <p:nvPr/>
            </p:nvSpPr>
            <p:spPr>
              <a:xfrm>
                <a:off x="2087535" y="2094946"/>
                <a:ext cx="17780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40490B"/>
                    </a:solidFill>
                  </a:rPr>
                  <a:t>请在此输入题目</a:t>
                </a:r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64B7976A-71D8-0E8C-41B8-80CCD958EED4}"/>
                  </a:ext>
                </a:extLst>
              </p:cNvPr>
              <p:cNvSpPr txBox="1"/>
              <p:nvPr/>
            </p:nvSpPr>
            <p:spPr>
              <a:xfrm>
                <a:off x="2087535" y="2393112"/>
                <a:ext cx="3214341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40490B"/>
                    </a:solidFill>
                  </a:rPr>
                  <a:t>请在此输入内容，请在此输入内容</a:t>
                </a:r>
                <a:endParaRPr lang="en-US" altLang="zh-CN" sz="1600" dirty="0">
                  <a:solidFill>
                    <a:srgbClr val="40490B"/>
                  </a:solidFill>
                </a:endParaRPr>
              </a:p>
              <a:p>
                <a:r>
                  <a:rPr lang="zh-CN" altLang="en-US" sz="1600" dirty="0">
                    <a:solidFill>
                      <a:srgbClr val="40490B"/>
                    </a:solidFill>
                  </a:rPr>
                  <a:t>请在此输入内容，请在此输入内容</a:t>
                </a:r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8D07964A-7F63-52A7-EF61-6786B4FFEEA2}"/>
                </a:ext>
              </a:extLst>
            </p:cNvPr>
            <p:cNvGrpSpPr/>
            <p:nvPr/>
          </p:nvGrpSpPr>
          <p:grpSpPr>
            <a:xfrm>
              <a:off x="1982320" y="4416286"/>
              <a:ext cx="3214341" cy="882941"/>
              <a:chOff x="2087535" y="2094946"/>
              <a:chExt cx="3214341" cy="882941"/>
            </a:xfrm>
          </p:grpSpPr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B6333D5C-D21B-10EB-026C-EA2AD1A78F34}"/>
                  </a:ext>
                </a:extLst>
              </p:cNvPr>
              <p:cNvSpPr txBox="1"/>
              <p:nvPr/>
            </p:nvSpPr>
            <p:spPr>
              <a:xfrm>
                <a:off x="2087535" y="2094946"/>
                <a:ext cx="17780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40490B"/>
                    </a:solidFill>
                  </a:rPr>
                  <a:t>请在此输入题目</a:t>
                </a:r>
              </a:p>
            </p:txBody>
          </p: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8660613E-4AE3-8276-EDF3-42FA8DDF70D3}"/>
                  </a:ext>
                </a:extLst>
              </p:cNvPr>
              <p:cNvSpPr txBox="1"/>
              <p:nvPr/>
            </p:nvSpPr>
            <p:spPr>
              <a:xfrm>
                <a:off x="2087535" y="2393112"/>
                <a:ext cx="3214341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40490B"/>
                    </a:solidFill>
                  </a:rPr>
                  <a:t>请在此输入内容，请在此输入内容</a:t>
                </a:r>
                <a:endParaRPr lang="en-US" altLang="zh-CN" sz="1600" dirty="0">
                  <a:solidFill>
                    <a:srgbClr val="40490B"/>
                  </a:solidFill>
                </a:endParaRPr>
              </a:p>
              <a:p>
                <a:r>
                  <a:rPr lang="zh-CN" altLang="en-US" sz="1600" dirty="0">
                    <a:solidFill>
                      <a:srgbClr val="40490B"/>
                    </a:solidFill>
                  </a:rPr>
                  <a:t>请在此输入内容，请在此输入内容</a:t>
                </a:r>
              </a:p>
            </p:txBody>
          </p:sp>
        </p:grp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467A7FB9-1588-4FEA-7553-CE7808974AC8}"/>
                </a:ext>
              </a:extLst>
            </p:cNvPr>
            <p:cNvSpPr/>
            <p:nvPr/>
          </p:nvSpPr>
          <p:spPr>
            <a:xfrm>
              <a:off x="6262658" y="1772452"/>
              <a:ext cx="995612" cy="1027217"/>
            </a:xfrm>
            <a:prstGeom prst="ellipse">
              <a:avLst/>
            </a:prstGeom>
            <a:gradFill>
              <a:gsLst>
                <a:gs pos="7000">
                  <a:srgbClr val="849416"/>
                </a:gs>
                <a:gs pos="100000">
                  <a:srgbClr val="CCD058"/>
                </a:gs>
              </a:gsLst>
              <a:lin ang="5400000" scaled="1"/>
            </a:gradFill>
            <a:ln>
              <a:noFill/>
            </a:ln>
            <a:effectLst>
              <a:outerShdw blurRad="622300" sx="101000" sy="101000" algn="ctr" rotWithShape="0">
                <a:srgbClr val="CCD058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sp>
          <p:nvSpPr>
            <p:cNvPr id="61" name="圆角矩形 2">
              <a:extLst>
                <a:ext uri="{FF2B5EF4-FFF2-40B4-BE49-F238E27FC236}">
                  <a16:creationId xmlns:a16="http://schemas.microsoft.com/office/drawing/2014/main" id="{4EF41A40-7532-14E9-C061-AA3E666AA202}"/>
                </a:ext>
              </a:extLst>
            </p:cNvPr>
            <p:cNvSpPr/>
            <p:nvPr/>
          </p:nvSpPr>
          <p:spPr>
            <a:xfrm>
              <a:off x="6262658" y="1772451"/>
              <a:ext cx="4893022" cy="1027218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>
                  <a:lumMod val="75000"/>
                </a:schemeClr>
              </a:solidFill>
              <a:prstDash val="dash"/>
            </a:ln>
            <a:effectLst>
              <a:outerShdw blurRad="622300" sx="101000" sy="101000" algn="ctr" rotWithShape="0">
                <a:srgbClr val="FF600A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A1643111-3C43-11DF-97EE-6C95FF430A1D}"/>
                </a:ext>
              </a:extLst>
            </p:cNvPr>
            <p:cNvSpPr/>
            <p:nvPr/>
          </p:nvSpPr>
          <p:spPr>
            <a:xfrm>
              <a:off x="6262658" y="3057790"/>
              <a:ext cx="995612" cy="1027217"/>
            </a:xfrm>
            <a:prstGeom prst="ellipse">
              <a:avLst/>
            </a:prstGeom>
            <a:gradFill>
              <a:gsLst>
                <a:gs pos="7000">
                  <a:srgbClr val="849416"/>
                </a:gs>
                <a:gs pos="100000">
                  <a:srgbClr val="CCD058"/>
                </a:gs>
              </a:gsLst>
              <a:lin ang="5400000" scaled="1"/>
            </a:gradFill>
            <a:ln>
              <a:noFill/>
            </a:ln>
            <a:effectLst>
              <a:outerShdw blurRad="622300" sx="101000" sy="101000" algn="ctr" rotWithShape="0">
                <a:srgbClr val="CCD058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sp>
          <p:nvSpPr>
            <p:cNvPr id="76" name="圆角矩形 9">
              <a:extLst>
                <a:ext uri="{FF2B5EF4-FFF2-40B4-BE49-F238E27FC236}">
                  <a16:creationId xmlns:a16="http://schemas.microsoft.com/office/drawing/2014/main" id="{A76BC132-D333-1943-102D-E9C2FA2B89C9}"/>
                </a:ext>
              </a:extLst>
            </p:cNvPr>
            <p:cNvSpPr/>
            <p:nvPr/>
          </p:nvSpPr>
          <p:spPr>
            <a:xfrm>
              <a:off x="6262658" y="3057789"/>
              <a:ext cx="4893022" cy="1027218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>
                  <a:lumMod val="75000"/>
                </a:schemeClr>
              </a:solidFill>
              <a:prstDash val="dash"/>
            </a:ln>
            <a:effectLst>
              <a:outerShdw blurRad="622300" sx="101000" sy="101000" algn="ctr" rotWithShape="0">
                <a:srgbClr val="FF600A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3BDBB1E7-BEC1-25FC-20A8-5F7699ECC773}"/>
                </a:ext>
              </a:extLst>
            </p:cNvPr>
            <p:cNvSpPr/>
            <p:nvPr/>
          </p:nvSpPr>
          <p:spPr>
            <a:xfrm>
              <a:off x="6262658" y="4343129"/>
              <a:ext cx="995612" cy="1027217"/>
            </a:xfrm>
            <a:prstGeom prst="ellipse">
              <a:avLst/>
            </a:prstGeom>
            <a:gradFill>
              <a:gsLst>
                <a:gs pos="7000">
                  <a:srgbClr val="849416"/>
                </a:gs>
                <a:gs pos="100000">
                  <a:srgbClr val="CCD058"/>
                </a:gs>
              </a:gsLst>
              <a:lin ang="5400000" scaled="1"/>
            </a:gradFill>
            <a:ln>
              <a:noFill/>
            </a:ln>
            <a:effectLst>
              <a:outerShdw blurRad="622300" sx="101000" sy="101000" algn="ctr" rotWithShape="0">
                <a:srgbClr val="CCD058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sp>
          <p:nvSpPr>
            <p:cNvPr id="78" name="圆角矩形 12">
              <a:extLst>
                <a:ext uri="{FF2B5EF4-FFF2-40B4-BE49-F238E27FC236}">
                  <a16:creationId xmlns:a16="http://schemas.microsoft.com/office/drawing/2014/main" id="{261055DC-6F11-CCA7-C3AC-34C9D14EBEF6}"/>
                </a:ext>
              </a:extLst>
            </p:cNvPr>
            <p:cNvSpPr/>
            <p:nvPr/>
          </p:nvSpPr>
          <p:spPr>
            <a:xfrm>
              <a:off x="6262658" y="4343128"/>
              <a:ext cx="4893022" cy="1027218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>
                  <a:lumMod val="75000"/>
                </a:schemeClr>
              </a:solidFill>
              <a:prstDash val="dash"/>
            </a:ln>
            <a:effectLst>
              <a:outerShdw blurRad="622300" sx="101000" sy="101000" algn="ctr" rotWithShape="0">
                <a:srgbClr val="FF600A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0C61F6DE-CFFA-D0F9-9D2C-5407CDEE0087}"/>
                </a:ext>
              </a:extLst>
            </p:cNvPr>
            <p:cNvGrpSpPr/>
            <p:nvPr/>
          </p:nvGrpSpPr>
          <p:grpSpPr>
            <a:xfrm>
              <a:off x="7367121" y="1864560"/>
              <a:ext cx="3214341" cy="882941"/>
              <a:chOff x="2087535" y="2094946"/>
              <a:chExt cx="3214341" cy="882941"/>
            </a:xfrm>
          </p:grpSpPr>
          <p:sp>
            <p:nvSpPr>
              <p:cNvPr id="80" name="文本框 79">
                <a:extLst>
                  <a:ext uri="{FF2B5EF4-FFF2-40B4-BE49-F238E27FC236}">
                    <a16:creationId xmlns:a16="http://schemas.microsoft.com/office/drawing/2014/main" id="{B1A4312C-51D1-5A2C-95A1-FF1DE38CB9E6}"/>
                  </a:ext>
                </a:extLst>
              </p:cNvPr>
              <p:cNvSpPr txBox="1"/>
              <p:nvPr/>
            </p:nvSpPr>
            <p:spPr>
              <a:xfrm>
                <a:off x="2087535" y="2094946"/>
                <a:ext cx="17780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40490B"/>
                    </a:solidFill>
                  </a:rPr>
                  <a:t>请在此输入题目</a:t>
                </a:r>
              </a:p>
            </p:txBody>
          </p:sp>
          <p:sp>
            <p:nvSpPr>
              <p:cNvPr id="81" name="文本框 80">
                <a:extLst>
                  <a:ext uri="{FF2B5EF4-FFF2-40B4-BE49-F238E27FC236}">
                    <a16:creationId xmlns:a16="http://schemas.microsoft.com/office/drawing/2014/main" id="{5B38F4CF-011C-F763-B8B9-C11DD6F3A5DD}"/>
                  </a:ext>
                </a:extLst>
              </p:cNvPr>
              <p:cNvSpPr txBox="1"/>
              <p:nvPr/>
            </p:nvSpPr>
            <p:spPr>
              <a:xfrm>
                <a:off x="2087535" y="2393112"/>
                <a:ext cx="3214341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40490B"/>
                    </a:solidFill>
                  </a:rPr>
                  <a:t>请在此输入内容，请在此输入内容</a:t>
                </a:r>
                <a:endParaRPr lang="en-US" altLang="zh-CN" sz="1600" dirty="0">
                  <a:solidFill>
                    <a:srgbClr val="40490B"/>
                  </a:solidFill>
                </a:endParaRPr>
              </a:p>
              <a:p>
                <a:r>
                  <a:rPr lang="zh-CN" altLang="en-US" sz="1600" dirty="0">
                    <a:solidFill>
                      <a:srgbClr val="40490B"/>
                    </a:solidFill>
                  </a:rPr>
                  <a:t>请在此输入内容，请在此输入内容</a:t>
                </a:r>
              </a:p>
            </p:txBody>
          </p:sp>
        </p:grp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88CA794C-E2A3-FF3F-0BD7-DE1E35BA7CF8}"/>
                </a:ext>
              </a:extLst>
            </p:cNvPr>
            <p:cNvGrpSpPr/>
            <p:nvPr/>
          </p:nvGrpSpPr>
          <p:grpSpPr>
            <a:xfrm>
              <a:off x="7367120" y="3156906"/>
              <a:ext cx="3214341" cy="882941"/>
              <a:chOff x="2087535" y="2094946"/>
              <a:chExt cx="3214341" cy="882941"/>
            </a:xfrm>
          </p:grpSpPr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id="{BF2EB7A7-9A1C-459F-8B5C-CA8DA4ADD845}"/>
                  </a:ext>
                </a:extLst>
              </p:cNvPr>
              <p:cNvSpPr txBox="1"/>
              <p:nvPr/>
            </p:nvSpPr>
            <p:spPr>
              <a:xfrm>
                <a:off x="2087535" y="2094946"/>
                <a:ext cx="17780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40490B"/>
                    </a:solidFill>
                  </a:rPr>
                  <a:t>请在此输入题目</a:t>
                </a:r>
              </a:p>
            </p:txBody>
          </p:sp>
          <p:sp>
            <p:nvSpPr>
              <p:cNvPr id="84" name="文本框 83">
                <a:extLst>
                  <a:ext uri="{FF2B5EF4-FFF2-40B4-BE49-F238E27FC236}">
                    <a16:creationId xmlns:a16="http://schemas.microsoft.com/office/drawing/2014/main" id="{8C1C75CD-F916-9363-9F6E-7BCE3C6A496F}"/>
                  </a:ext>
                </a:extLst>
              </p:cNvPr>
              <p:cNvSpPr txBox="1"/>
              <p:nvPr/>
            </p:nvSpPr>
            <p:spPr>
              <a:xfrm>
                <a:off x="2087535" y="2393112"/>
                <a:ext cx="3214341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40490B"/>
                    </a:solidFill>
                  </a:rPr>
                  <a:t>请在此输入内容，请在此输入内容</a:t>
                </a:r>
                <a:endParaRPr lang="en-US" altLang="zh-CN" sz="1600" dirty="0">
                  <a:solidFill>
                    <a:srgbClr val="40490B"/>
                  </a:solidFill>
                </a:endParaRPr>
              </a:p>
              <a:p>
                <a:r>
                  <a:rPr lang="zh-CN" altLang="en-US" sz="1600" dirty="0">
                    <a:solidFill>
                      <a:srgbClr val="40490B"/>
                    </a:solidFill>
                  </a:rPr>
                  <a:t>请在此输入内容，请在此输入内容</a:t>
                </a:r>
              </a:p>
            </p:txBody>
          </p:sp>
        </p:grp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8BB9D4F5-A65E-E287-C3B7-7181834297AD}"/>
                </a:ext>
              </a:extLst>
            </p:cNvPr>
            <p:cNvGrpSpPr/>
            <p:nvPr/>
          </p:nvGrpSpPr>
          <p:grpSpPr>
            <a:xfrm>
              <a:off x="7367120" y="4416286"/>
              <a:ext cx="3214341" cy="882941"/>
              <a:chOff x="2087535" y="2094946"/>
              <a:chExt cx="3214341" cy="882941"/>
            </a:xfrm>
          </p:grpSpPr>
          <p:sp>
            <p:nvSpPr>
              <p:cNvPr id="86" name="文本框 85">
                <a:extLst>
                  <a:ext uri="{FF2B5EF4-FFF2-40B4-BE49-F238E27FC236}">
                    <a16:creationId xmlns:a16="http://schemas.microsoft.com/office/drawing/2014/main" id="{3761107E-8BB1-9FF5-AA6A-88912888E999}"/>
                  </a:ext>
                </a:extLst>
              </p:cNvPr>
              <p:cNvSpPr txBox="1"/>
              <p:nvPr/>
            </p:nvSpPr>
            <p:spPr>
              <a:xfrm>
                <a:off x="2087535" y="2094946"/>
                <a:ext cx="17780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40490B"/>
                    </a:solidFill>
                  </a:rPr>
                  <a:t>请在此输入题目</a:t>
                </a:r>
              </a:p>
            </p:txBody>
          </p:sp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id="{04494867-6980-F255-1D3D-296FB57CB1C8}"/>
                  </a:ext>
                </a:extLst>
              </p:cNvPr>
              <p:cNvSpPr txBox="1"/>
              <p:nvPr/>
            </p:nvSpPr>
            <p:spPr>
              <a:xfrm>
                <a:off x="2087535" y="2393112"/>
                <a:ext cx="3214341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40490B"/>
                    </a:solidFill>
                  </a:rPr>
                  <a:t>请在此输入内容，请在此输入内容</a:t>
                </a:r>
                <a:endParaRPr lang="en-US" altLang="zh-CN" sz="1600" dirty="0">
                  <a:solidFill>
                    <a:srgbClr val="40490B"/>
                  </a:solidFill>
                </a:endParaRPr>
              </a:p>
              <a:p>
                <a:r>
                  <a:rPr lang="zh-CN" altLang="en-US" sz="1600" dirty="0">
                    <a:solidFill>
                      <a:srgbClr val="40490B"/>
                    </a:solidFill>
                  </a:rPr>
                  <a:t>请在此输入内容，请在此输入内容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692546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>
            <a:extLst>
              <a:ext uri="{FF2B5EF4-FFF2-40B4-BE49-F238E27FC236}">
                <a16:creationId xmlns:a16="http://schemas.microsoft.com/office/drawing/2014/main" id="{6C2ECA48-211B-44BE-85DA-8BD81224795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5758" r="311"/>
          <a:stretch/>
        </p:blipFill>
        <p:spPr>
          <a:xfrm>
            <a:off x="0" y="-47759"/>
            <a:ext cx="12192000" cy="69543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D1F758FD-8116-6F1E-C6E7-CDFE047257CC}"/>
              </a:ext>
            </a:extLst>
          </p:cNvPr>
          <p:cNvSpPr/>
          <p:nvPr/>
        </p:nvSpPr>
        <p:spPr>
          <a:xfrm rot="2670648">
            <a:off x="2473102" y="-4121697"/>
            <a:ext cx="6401028" cy="1580927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A5FEDD8-E1CA-460A-816D-1B59A5F8B117}"/>
              </a:ext>
            </a:extLst>
          </p:cNvPr>
          <p:cNvSpPr/>
          <p:nvPr/>
        </p:nvSpPr>
        <p:spPr>
          <a:xfrm rot="10800000">
            <a:off x="0" y="5844532"/>
            <a:ext cx="12192000" cy="1028700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FF07AE3-6080-4260-8B89-CCB83679E6E7}"/>
              </a:ext>
            </a:extLst>
          </p:cNvPr>
          <p:cNvSpPr/>
          <p:nvPr/>
        </p:nvSpPr>
        <p:spPr>
          <a:xfrm rot="10800000">
            <a:off x="0" y="6157898"/>
            <a:ext cx="12192000" cy="746532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3CE0EFA-A6E7-4166-93B0-AB9ECAD49519}"/>
              </a:ext>
            </a:extLst>
          </p:cNvPr>
          <p:cNvSpPr/>
          <p:nvPr/>
        </p:nvSpPr>
        <p:spPr>
          <a:xfrm rot="10800000">
            <a:off x="0" y="6530331"/>
            <a:ext cx="12192000" cy="342899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684A7AE-3ADF-611B-1811-528CC45F5C26}"/>
              </a:ext>
            </a:extLst>
          </p:cNvPr>
          <p:cNvGrpSpPr/>
          <p:nvPr/>
        </p:nvGrpSpPr>
        <p:grpSpPr>
          <a:xfrm>
            <a:off x="2324994" y="2960925"/>
            <a:ext cx="7542012" cy="936151"/>
            <a:chOff x="2676258" y="2904952"/>
            <a:chExt cx="7542012" cy="936151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A9FF27C8-CB37-467A-B283-9F116DC979E7}"/>
                </a:ext>
              </a:extLst>
            </p:cNvPr>
            <p:cNvGrpSpPr/>
            <p:nvPr/>
          </p:nvGrpSpPr>
          <p:grpSpPr>
            <a:xfrm>
              <a:off x="2676258" y="2904952"/>
              <a:ext cx="3348622" cy="936151"/>
              <a:chOff x="4900717" y="1644276"/>
              <a:chExt cx="1920865" cy="505078"/>
            </a:xfrm>
          </p:grpSpPr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91D32A36-1534-4289-922C-E21056FC5F05}"/>
                  </a:ext>
                </a:extLst>
              </p:cNvPr>
              <p:cNvSpPr/>
              <p:nvPr/>
            </p:nvSpPr>
            <p:spPr>
              <a:xfrm>
                <a:off x="4900717" y="1644276"/>
                <a:ext cx="1920865" cy="505078"/>
              </a:xfrm>
              <a:prstGeom prst="roundRect">
                <a:avLst>
                  <a:gd name="adj" fmla="val 50000"/>
                </a:avLst>
              </a:prstGeom>
              <a:solidFill>
                <a:srgbClr val="87981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A47C29BE-B8DC-48D6-B826-D54154E36267}"/>
                  </a:ext>
                </a:extLst>
              </p:cNvPr>
              <p:cNvSpPr/>
              <p:nvPr/>
            </p:nvSpPr>
            <p:spPr>
              <a:xfrm>
                <a:off x="4900717" y="1644276"/>
                <a:ext cx="505078" cy="505078"/>
              </a:xfrm>
              <a:prstGeom prst="ellipse">
                <a:avLst/>
              </a:prstGeom>
              <a:solidFill>
                <a:srgbClr val="F1E5D4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482600" sx="103000" sy="103000" algn="ctr" rotWithShape="0">
                  <a:prstClr val="black">
                    <a:alpha val="14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j-lt"/>
                  <a:ea typeface="汉仪中黑S" panose="00020600040101010101" pitchFamily="18" charset="-122"/>
                  <a:cs typeface="+mn-cs"/>
                </a:endParaRPr>
              </a:p>
            </p:txBody>
          </p:sp>
        </p:grp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EBACAC2-2AF3-45F1-BD48-FF1FE7C5E2C7}"/>
                </a:ext>
              </a:extLst>
            </p:cNvPr>
            <p:cNvSpPr txBox="1"/>
            <p:nvPr/>
          </p:nvSpPr>
          <p:spPr>
            <a:xfrm>
              <a:off x="3515262" y="3019084"/>
              <a:ext cx="2151986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等线" panose="02010600030101010101" charset="-122"/>
                  <a:cs typeface="+mn-cs"/>
                </a:rPr>
                <a:t>PART 3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6B06064-6DD6-4F9E-9C28-685B6FA13163}"/>
                </a:ext>
              </a:extLst>
            </p:cNvPr>
            <p:cNvSpPr txBox="1"/>
            <p:nvPr/>
          </p:nvSpPr>
          <p:spPr>
            <a:xfrm>
              <a:off x="6199225" y="3019084"/>
              <a:ext cx="401904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>
                  <a:solidFill>
                    <a:srgbClr val="40490B"/>
                  </a:solidFill>
                </a:rPr>
                <a:t>请输入你的题目</a:t>
              </a:r>
            </a:p>
          </p:txBody>
        </p:sp>
      </p:grpSp>
      <p:pic>
        <p:nvPicPr>
          <p:cNvPr id="44" name="图片 43">
            <a:extLst>
              <a:ext uri="{FF2B5EF4-FFF2-40B4-BE49-F238E27FC236}">
                <a16:creationId xmlns:a16="http://schemas.microsoft.com/office/drawing/2014/main" id="{09C24469-AE68-41FB-AD5A-580B8C5E92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-37923" y="-47759"/>
            <a:ext cx="12192000" cy="1199634"/>
          </a:xfrm>
          <a:prstGeom prst="rect">
            <a:avLst/>
          </a:prstGeom>
        </p:spPr>
      </p:pic>
      <p:sp>
        <p:nvSpPr>
          <p:cNvPr id="3" name="椭圆 2">
            <a:extLst>
              <a:ext uri="{FF2B5EF4-FFF2-40B4-BE49-F238E27FC236}">
                <a16:creationId xmlns:a16="http://schemas.microsoft.com/office/drawing/2014/main" id="{DD9759C7-6A8D-3763-FCD9-69DA56952CD4}"/>
              </a:ext>
            </a:extLst>
          </p:cNvPr>
          <p:cNvSpPr/>
          <p:nvPr/>
        </p:nvSpPr>
        <p:spPr>
          <a:xfrm>
            <a:off x="-431800" y="-429902"/>
            <a:ext cx="1432560" cy="1432560"/>
          </a:xfrm>
          <a:prstGeom prst="ellipse">
            <a:avLst/>
          </a:prstGeom>
          <a:solidFill>
            <a:srgbClr val="849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DFEC9378-EABF-FC39-40B4-BEBF42964121}"/>
              </a:ext>
            </a:extLst>
          </p:cNvPr>
          <p:cNvSpPr/>
          <p:nvPr/>
        </p:nvSpPr>
        <p:spPr>
          <a:xfrm>
            <a:off x="761823" y="187677"/>
            <a:ext cx="553720" cy="553720"/>
          </a:xfrm>
          <a:prstGeom prst="ellipse">
            <a:avLst/>
          </a:prstGeom>
          <a:solidFill>
            <a:srgbClr val="F1E5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圆: 空心 31">
            <a:extLst>
              <a:ext uri="{FF2B5EF4-FFF2-40B4-BE49-F238E27FC236}">
                <a16:creationId xmlns:a16="http://schemas.microsoft.com/office/drawing/2014/main" id="{25A71FA6-6737-CCEC-6BCA-89688806D30F}"/>
              </a:ext>
            </a:extLst>
          </p:cNvPr>
          <p:cNvSpPr/>
          <p:nvPr/>
        </p:nvSpPr>
        <p:spPr>
          <a:xfrm>
            <a:off x="11242888" y="6192156"/>
            <a:ext cx="613954" cy="613954"/>
          </a:xfrm>
          <a:prstGeom prst="donut">
            <a:avLst/>
          </a:prstGeom>
          <a:solidFill>
            <a:srgbClr val="99AB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ADD70601-D491-F631-7304-FD3C0BD59B30}"/>
              </a:ext>
            </a:extLst>
          </p:cNvPr>
          <p:cNvSpPr/>
          <p:nvPr/>
        </p:nvSpPr>
        <p:spPr>
          <a:xfrm>
            <a:off x="11752058" y="5820945"/>
            <a:ext cx="209568" cy="209568"/>
          </a:xfrm>
          <a:prstGeom prst="ellipse">
            <a:avLst/>
          </a:prstGeom>
          <a:solidFill>
            <a:srgbClr val="406A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7002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1">
            <a:extLst>
              <a:ext uri="{FF2B5EF4-FFF2-40B4-BE49-F238E27FC236}">
                <a16:creationId xmlns:a16="http://schemas.microsoft.com/office/drawing/2014/main" id="{D5026ABC-E305-DF48-426B-AA503DC977DC}"/>
              </a:ext>
            </a:extLst>
          </p:cNvPr>
          <p:cNvSpPr/>
          <p:nvPr/>
        </p:nvSpPr>
        <p:spPr>
          <a:xfrm flipH="1" flipV="1">
            <a:off x="8962572" y="-36278"/>
            <a:ext cx="3416521" cy="3209283"/>
          </a:xfrm>
          <a:custGeom>
            <a:avLst/>
            <a:gdLst>
              <a:gd name="connsiteX0" fmla="*/ 1292764 w 1293461"/>
              <a:gd name="connsiteY0" fmla="*/ 140258 h 1663458"/>
              <a:gd name="connsiteX1" fmla="*/ 1076963 w 1293461"/>
              <a:gd name="connsiteY1" fmla="*/ 157783 h 1663458"/>
              <a:gd name="connsiteX2" fmla="*/ 726250 w 1293461"/>
              <a:gd name="connsiteY2" fmla="*/ 477763 h 1663458"/>
              <a:gd name="connsiteX3" fmla="*/ 670439 w 1293461"/>
              <a:gd name="connsiteY3" fmla="*/ 634572 h 1663458"/>
              <a:gd name="connsiteX4" fmla="*/ 629288 w 1293461"/>
              <a:gd name="connsiteY4" fmla="*/ 686030 h 1663458"/>
              <a:gd name="connsiteX5" fmla="*/ 643855 w 1293461"/>
              <a:gd name="connsiteY5" fmla="*/ 618127 h 1663458"/>
              <a:gd name="connsiteX6" fmla="*/ 703777 w 1293461"/>
              <a:gd name="connsiteY6" fmla="*/ 471940 h 1663458"/>
              <a:gd name="connsiteX7" fmla="*/ 682271 w 1293461"/>
              <a:gd name="connsiteY7" fmla="*/ 197892 h 1663458"/>
              <a:gd name="connsiteX8" fmla="*/ 619763 w 1293461"/>
              <a:gd name="connsiteY8" fmla="*/ 6 h 1663458"/>
              <a:gd name="connsiteX9" fmla="*/ 479958 w 1293461"/>
              <a:gd name="connsiteY9" fmla="*/ 227174 h 1663458"/>
              <a:gd name="connsiteX10" fmla="*/ 487790 w 1293461"/>
              <a:gd name="connsiteY10" fmla="*/ 590166 h 1663458"/>
              <a:gd name="connsiteX11" fmla="*/ 564529 w 1293461"/>
              <a:gd name="connsiteY11" fmla="*/ 714586 h 1663458"/>
              <a:gd name="connsiteX12" fmla="*/ 488348 w 1293461"/>
              <a:gd name="connsiteY12" fmla="*/ 932954 h 1663458"/>
              <a:gd name="connsiteX13" fmla="*/ 398549 w 1293461"/>
              <a:gd name="connsiteY13" fmla="*/ 1013284 h 1663458"/>
              <a:gd name="connsiteX14" fmla="*/ 381694 w 1293461"/>
              <a:gd name="connsiteY14" fmla="*/ 926294 h 1663458"/>
              <a:gd name="connsiteX15" fmla="*/ 430956 w 1293461"/>
              <a:gd name="connsiteY15" fmla="*/ 811789 h 1663458"/>
              <a:gd name="connsiteX16" fmla="*/ 402641 w 1293461"/>
              <a:gd name="connsiteY16" fmla="*/ 558670 h 1663458"/>
              <a:gd name="connsiteX17" fmla="*/ 360188 w 1293461"/>
              <a:gd name="connsiteY17" fmla="*/ 385936 h 1663458"/>
              <a:gd name="connsiteX18" fmla="*/ 340450 w 1293461"/>
              <a:gd name="connsiteY18" fmla="*/ 251228 h 1663458"/>
              <a:gd name="connsiteX19" fmla="*/ 198877 w 1293461"/>
              <a:gd name="connsiteY19" fmla="*/ 497260 h 1663458"/>
              <a:gd name="connsiteX20" fmla="*/ 227117 w 1293461"/>
              <a:gd name="connsiteY20" fmla="*/ 797465 h 1663458"/>
              <a:gd name="connsiteX21" fmla="*/ 304601 w 1293461"/>
              <a:gd name="connsiteY21" fmla="*/ 911356 h 1663458"/>
              <a:gd name="connsiteX22" fmla="*/ 359370 w 1293461"/>
              <a:gd name="connsiteY22" fmla="*/ 997992 h 1663458"/>
              <a:gd name="connsiteX23" fmla="*/ 341157 w 1293461"/>
              <a:gd name="connsiteY23" fmla="*/ 1136886 h 1663458"/>
              <a:gd name="connsiteX24" fmla="*/ 186748 w 1293461"/>
              <a:gd name="connsiteY24" fmla="*/ 1446541 h 1663458"/>
              <a:gd name="connsiteX25" fmla="*/ 200533 w 1293461"/>
              <a:gd name="connsiteY25" fmla="*/ 1328279 h 1663458"/>
              <a:gd name="connsiteX26" fmla="*/ 206114 w 1293461"/>
              <a:gd name="connsiteY26" fmla="*/ 1190520 h 1663458"/>
              <a:gd name="connsiteX27" fmla="*/ 120538 w 1293461"/>
              <a:gd name="connsiteY27" fmla="*/ 877218 h 1663458"/>
              <a:gd name="connsiteX28" fmla="*/ 92037 w 1293461"/>
              <a:gd name="connsiteY28" fmla="*/ 776145 h 1663458"/>
              <a:gd name="connsiteX29" fmla="*/ 66141 w 1293461"/>
              <a:gd name="connsiteY29" fmla="*/ 817687 h 1663458"/>
              <a:gd name="connsiteX30" fmla="*/ 2387 w 1293461"/>
              <a:gd name="connsiteY30" fmla="*/ 1132905 h 1663458"/>
              <a:gd name="connsiteX31" fmla="*/ 43054 w 1293461"/>
              <a:gd name="connsiteY31" fmla="*/ 1296039 h 1663458"/>
              <a:gd name="connsiteX32" fmla="*/ 100985 w 1293461"/>
              <a:gd name="connsiteY32" fmla="*/ 1389522 h 1663458"/>
              <a:gd name="connsiteX33" fmla="*/ 139550 w 1293461"/>
              <a:gd name="connsiteY33" fmla="*/ 1479637 h 1663458"/>
              <a:gd name="connsiteX34" fmla="*/ 109469 w 1293461"/>
              <a:gd name="connsiteY34" fmla="*/ 1652296 h 1663458"/>
              <a:gd name="connsiteX35" fmla="*/ 161875 w 1293461"/>
              <a:gd name="connsiteY35" fmla="*/ 1663458 h 1663458"/>
              <a:gd name="connsiteX36" fmla="*/ 255134 w 1293461"/>
              <a:gd name="connsiteY36" fmla="*/ 1408590 h 1663458"/>
              <a:gd name="connsiteX37" fmla="*/ 410046 w 1293461"/>
              <a:gd name="connsiteY37" fmla="*/ 1441984 h 1663458"/>
              <a:gd name="connsiteX38" fmla="*/ 650571 w 1293461"/>
              <a:gd name="connsiteY38" fmla="*/ 1393205 h 1663458"/>
              <a:gd name="connsiteX39" fmla="*/ 773949 w 1293461"/>
              <a:gd name="connsiteY39" fmla="*/ 1325488 h 1663458"/>
              <a:gd name="connsiteX40" fmla="*/ 913234 w 1293461"/>
              <a:gd name="connsiteY40" fmla="*/ 1158485 h 1663458"/>
              <a:gd name="connsiteX41" fmla="*/ 961324 w 1293461"/>
              <a:gd name="connsiteY41" fmla="*/ 1096237 h 1663458"/>
              <a:gd name="connsiteX42" fmla="*/ 847842 w 1293461"/>
              <a:gd name="connsiteY42" fmla="*/ 1092740 h 1663458"/>
              <a:gd name="connsiteX43" fmla="*/ 515565 w 1293461"/>
              <a:gd name="connsiteY43" fmla="*/ 1148048 h 1663458"/>
              <a:gd name="connsiteX44" fmla="*/ 336748 w 1293461"/>
              <a:gd name="connsiteY44" fmla="*/ 1305025 h 1663458"/>
              <a:gd name="connsiteX45" fmla="*/ 291188 w 1293461"/>
              <a:gd name="connsiteY45" fmla="*/ 1344687 h 1663458"/>
              <a:gd name="connsiteX46" fmla="*/ 293569 w 1293461"/>
              <a:gd name="connsiteY46" fmla="*/ 1301192 h 1663458"/>
              <a:gd name="connsiteX47" fmla="*/ 595690 w 1293461"/>
              <a:gd name="connsiteY47" fmla="*/ 943688 h 1663458"/>
              <a:gd name="connsiteX48" fmla="*/ 767512 w 1293461"/>
              <a:gd name="connsiteY48" fmla="*/ 992058 h 1663458"/>
              <a:gd name="connsiteX49" fmla="*/ 1144196 w 1293461"/>
              <a:gd name="connsiteY49" fmla="*/ 808813 h 1663458"/>
              <a:gd name="connsiteX50" fmla="*/ 1268151 w 1293461"/>
              <a:gd name="connsiteY50" fmla="*/ 583710 h 1663458"/>
              <a:gd name="connsiteX51" fmla="*/ 1168827 w 1293461"/>
              <a:gd name="connsiteY51" fmla="*/ 571674 h 1663458"/>
              <a:gd name="connsiteX52" fmla="*/ 1059215 w 1293461"/>
              <a:gd name="connsiteY52" fmla="*/ 607616 h 1663458"/>
              <a:gd name="connsiteX53" fmla="*/ 742193 w 1293461"/>
              <a:gd name="connsiteY53" fmla="*/ 703424 h 1663458"/>
              <a:gd name="connsiteX54" fmla="*/ 617679 w 1293461"/>
              <a:gd name="connsiteY54" fmla="*/ 895208 h 1663458"/>
              <a:gd name="connsiteX55" fmla="*/ 535210 w 1293461"/>
              <a:gd name="connsiteY55" fmla="*/ 926927 h 1663458"/>
              <a:gd name="connsiteX56" fmla="*/ 681303 w 1293461"/>
              <a:gd name="connsiteY56" fmla="*/ 663352 h 1663458"/>
              <a:gd name="connsiteX57" fmla="*/ 806152 w 1293461"/>
              <a:gd name="connsiteY57" fmla="*/ 617569 h 1663458"/>
              <a:gd name="connsiteX58" fmla="*/ 1131564 w 1293461"/>
              <a:gd name="connsiteY58" fmla="*/ 363891 h 1663458"/>
              <a:gd name="connsiteX59" fmla="*/ 1239037 w 1293461"/>
              <a:gd name="connsiteY59" fmla="*/ 215547 h 1663458"/>
              <a:gd name="connsiteX60" fmla="*/ 1292764 w 1293461"/>
              <a:gd name="connsiteY60" fmla="*/ 140258 h 1663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293461" h="1663458">
                <a:moveTo>
                  <a:pt x="1292764" y="140258"/>
                </a:moveTo>
                <a:cubicBezTo>
                  <a:pt x="1282885" y="111721"/>
                  <a:pt x="1145275" y="127236"/>
                  <a:pt x="1076963" y="157783"/>
                </a:cubicBezTo>
                <a:cubicBezTo>
                  <a:pt x="1008651" y="188330"/>
                  <a:pt x="773093" y="374663"/>
                  <a:pt x="726250" y="477763"/>
                </a:cubicBezTo>
                <a:cubicBezTo>
                  <a:pt x="679406" y="580864"/>
                  <a:pt x="693972" y="597086"/>
                  <a:pt x="670439" y="634572"/>
                </a:cubicBezTo>
                <a:cubicBezTo>
                  <a:pt x="646906" y="672058"/>
                  <a:pt x="638627" y="696522"/>
                  <a:pt x="629288" y="686030"/>
                </a:cubicBezTo>
                <a:cubicBezTo>
                  <a:pt x="619949" y="675537"/>
                  <a:pt x="625121" y="655036"/>
                  <a:pt x="643855" y="618127"/>
                </a:cubicBezTo>
                <a:cubicBezTo>
                  <a:pt x="662588" y="581218"/>
                  <a:pt x="695944" y="515808"/>
                  <a:pt x="703777" y="471940"/>
                </a:cubicBezTo>
                <a:cubicBezTo>
                  <a:pt x="711609" y="428073"/>
                  <a:pt x="684894" y="264846"/>
                  <a:pt x="682271" y="197892"/>
                </a:cubicBezTo>
                <a:cubicBezTo>
                  <a:pt x="679648" y="130938"/>
                  <a:pt x="653510" y="1067"/>
                  <a:pt x="619763" y="6"/>
                </a:cubicBezTo>
                <a:cubicBezTo>
                  <a:pt x="586016" y="-1054"/>
                  <a:pt x="490934" y="129096"/>
                  <a:pt x="479958" y="227174"/>
                </a:cubicBezTo>
                <a:cubicBezTo>
                  <a:pt x="468982" y="325252"/>
                  <a:pt x="447476" y="486563"/>
                  <a:pt x="487790" y="590166"/>
                </a:cubicBezTo>
                <a:cubicBezTo>
                  <a:pt x="528104" y="693769"/>
                  <a:pt x="551246" y="668561"/>
                  <a:pt x="564529" y="714586"/>
                </a:cubicBezTo>
                <a:cubicBezTo>
                  <a:pt x="577812" y="760611"/>
                  <a:pt x="538484" y="868065"/>
                  <a:pt x="488348" y="932954"/>
                </a:cubicBezTo>
                <a:cubicBezTo>
                  <a:pt x="438211" y="997843"/>
                  <a:pt x="419515" y="1020093"/>
                  <a:pt x="398549" y="1013284"/>
                </a:cubicBezTo>
                <a:cubicBezTo>
                  <a:pt x="377582" y="1006475"/>
                  <a:pt x="366923" y="959334"/>
                  <a:pt x="381694" y="926294"/>
                </a:cubicBezTo>
                <a:cubicBezTo>
                  <a:pt x="396465" y="893254"/>
                  <a:pt x="430472" y="857238"/>
                  <a:pt x="430956" y="811789"/>
                </a:cubicBezTo>
                <a:cubicBezTo>
                  <a:pt x="431440" y="766341"/>
                  <a:pt x="413599" y="601160"/>
                  <a:pt x="402641" y="558670"/>
                </a:cubicBezTo>
                <a:cubicBezTo>
                  <a:pt x="391684" y="516180"/>
                  <a:pt x="363909" y="422269"/>
                  <a:pt x="360188" y="385936"/>
                </a:cubicBezTo>
                <a:cubicBezTo>
                  <a:pt x="356467" y="349604"/>
                  <a:pt x="365490" y="260456"/>
                  <a:pt x="340450" y="251228"/>
                </a:cubicBezTo>
                <a:cubicBezTo>
                  <a:pt x="296378" y="237145"/>
                  <a:pt x="233684" y="345678"/>
                  <a:pt x="198877" y="497260"/>
                </a:cubicBezTo>
                <a:cubicBezTo>
                  <a:pt x="164070" y="648841"/>
                  <a:pt x="211639" y="772592"/>
                  <a:pt x="227117" y="797465"/>
                </a:cubicBezTo>
                <a:cubicBezTo>
                  <a:pt x="242595" y="822338"/>
                  <a:pt x="278928" y="883469"/>
                  <a:pt x="304601" y="911356"/>
                </a:cubicBezTo>
                <a:cubicBezTo>
                  <a:pt x="330274" y="939242"/>
                  <a:pt x="352617" y="950218"/>
                  <a:pt x="359370" y="997992"/>
                </a:cubicBezTo>
                <a:cubicBezTo>
                  <a:pt x="366123" y="1045766"/>
                  <a:pt x="369490" y="1069653"/>
                  <a:pt x="341157" y="1136886"/>
                </a:cubicBezTo>
                <a:cubicBezTo>
                  <a:pt x="312824" y="1204119"/>
                  <a:pt x="218262" y="1414711"/>
                  <a:pt x="186748" y="1446541"/>
                </a:cubicBezTo>
                <a:cubicBezTo>
                  <a:pt x="178953" y="1367663"/>
                  <a:pt x="198784" y="1390452"/>
                  <a:pt x="200533" y="1328279"/>
                </a:cubicBezTo>
                <a:cubicBezTo>
                  <a:pt x="202282" y="1266106"/>
                  <a:pt x="194859" y="1246777"/>
                  <a:pt x="206114" y="1190520"/>
                </a:cubicBezTo>
                <a:cubicBezTo>
                  <a:pt x="217369" y="1134263"/>
                  <a:pt x="166786" y="931168"/>
                  <a:pt x="120538" y="877218"/>
                </a:cubicBezTo>
                <a:cubicBezTo>
                  <a:pt x="97972" y="849220"/>
                  <a:pt x="105655" y="777522"/>
                  <a:pt x="92037" y="776145"/>
                </a:cubicBezTo>
                <a:cubicBezTo>
                  <a:pt x="78419" y="774768"/>
                  <a:pt x="74475" y="771606"/>
                  <a:pt x="66141" y="817687"/>
                </a:cubicBezTo>
                <a:cubicBezTo>
                  <a:pt x="57807" y="863768"/>
                  <a:pt x="-13854" y="1007443"/>
                  <a:pt x="2387" y="1132905"/>
                </a:cubicBezTo>
                <a:cubicBezTo>
                  <a:pt x="18628" y="1258367"/>
                  <a:pt x="26236" y="1270050"/>
                  <a:pt x="43054" y="1296039"/>
                </a:cubicBezTo>
                <a:cubicBezTo>
                  <a:pt x="59872" y="1322028"/>
                  <a:pt x="83163" y="1339385"/>
                  <a:pt x="100985" y="1389522"/>
                </a:cubicBezTo>
                <a:cubicBezTo>
                  <a:pt x="118808" y="1439658"/>
                  <a:pt x="121114" y="1464866"/>
                  <a:pt x="139550" y="1479637"/>
                </a:cubicBezTo>
                <a:cubicBezTo>
                  <a:pt x="157987" y="1494408"/>
                  <a:pt x="109469" y="1652296"/>
                  <a:pt x="109469" y="1652296"/>
                </a:cubicBezTo>
                <a:lnTo>
                  <a:pt x="161875" y="1663458"/>
                </a:lnTo>
                <a:cubicBezTo>
                  <a:pt x="161875" y="1663458"/>
                  <a:pt x="208049" y="1430170"/>
                  <a:pt x="255134" y="1408590"/>
                </a:cubicBezTo>
                <a:cubicBezTo>
                  <a:pt x="302220" y="1387010"/>
                  <a:pt x="324488" y="1441388"/>
                  <a:pt x="410046" y="1441984"/>
                </a:cubicBezTo>
                <a:cubicBezTo>
                  <a:pt x="495603" y="1442579"/>
                  <a:pt x="603225" y="1412385"/>
                  <a:pt x="650571" y="1393205"/>
                </a:cubicBezTo>
                <a:cubicBezTo>
                  <a:pt x="697916" y="1374025"/>
                  <a:pt x="727236" y="1363328"/>
                  <a:pt x="773949" y="1325488"/>
                </a:cubicBezTo>
                <a:cubicBezTo>
                  <a:pt x="820662" y="1287649"/>
                  <a:pt x="878891" y="1199766"/>
                  <a:pt x="913234" y="1158485"/>
                </a:cubicBezTo>
                <a:cubicBezTo>
                  <a:pt x="947576" y="1117203"/>
                  <a:pt x="972076" y="1110897"/>
                  <a:pt x="961324" y="1096237"/>
                </a:cubicBezTo>
                <a:cubicBezTo>
                  <a:pt x="950571" y="1081578"/>
                  <a:pt x="899374" y="1089893"/>
                  <a:pt x="847842" y="1092740"/>
                </a:cubicBezTo>
                <a:cubicBezTo>
                  <a:pt x="796310" y="1095586"/>
                  <a:pt x="634460" y="1104869"/>
                  <a:pt x="515565" y="1148048"/>
                </a:cubicBezTo>
                <a:cubicBezTo>
                  <a:pt x="396670" y="1191227"/>
                  <a:pt x="357212" y="1281621"/>
                  <a:pt x="336748" y="1305025"/>
                </a:cubicBezTo>
                <a:cubicBezTo>
                  <a:pt x="316284" y="1328428"/>
                  <a:pt x="309531" y="1356407"/>
                  <a:pt x="291188" y="1344687"/>
                </a:cubicBezTo>
                <a:cubicBezTo>
                  <a:pt x="272845" y="1332967"/>
                  <a:pt x="282388" y="1317321"/>
                  <a:pt x="293569" y="1301192"/>
                </a:cubicBezTo>
                <a:cubicBezTo>
                  <a:pt x="304750" y="1285063"/>
                  <a:pt x="439104" y="971910"/>
                  <a:pt x="595690" y="943688"/>
                </a:cubicBezTo>
                <a:cubicBezTo>
                  <a:pt x="671351" y="932898"/>
                  <a:pt x="666123" y="989676"/>
                  <a:pt x="767512" y="992058"/>
                </a:cubicBezTo>
                <a:cubicBezTo>
                  <a:pt x="868901" y="994439"/>
                  <a:pt x="1025915" y="957157"/>
                  <a:pt x="1144196" y="808813"/>
                </a:cubicBezTo>
                <a:cubicBezTo>
                  <a:pt x="1231893" y="698699"/>
                  <a:pt x="1257678" y="596900"/>
                  <a:pt x="1268151" y="583710"/>
                </a:cubicBezTo>
                <a:cubicBezTo>
                  <a:pt x="1278625" y="570520"/>
                  <a:pt x="1214741" y="559135"/>
                  <a:pt x="1168827" y="571674"/>
                </a:cubicBezTo>
                <a:cubicBezTo>
                  <a:pt x="1122914" y="584213"/>
                  <a:pt x="1103715" y="601719"/>
                  <a:pt x="1059215" y="607616"/>
                </a:cubicBezTo>
                <a:cubicBezTo>
                  <a:pt x="1014716" y="613513"/>
                  <a:pt x="823416" y="627354"/>
                  <a:pt x="742193" y="703424"/>
                </a:cubicBezTo>
                <a:cubicBezTo>
                  <a:pt x="660970" y="779494"/>
                  <a:pt x="653398" y="872716"/>
                  <a:pt x="617679" y="895208"/>
                </a:cubicBezTo>
                <a:cubicBezTo>
                  <a:pt x="581961" y="917699"/>
                  <a:pt x="539731" y="941716"/>
                  <a:pt x="535210" y="926927"/>
                </a:cubicBezTo>
                <a:cubicBezTo>
                  <a:pt x="530689" y="912137"/>
                  <a:pt x="614070" y="739254"/>
                  <a:pt x="681303" y="663352"/>
                </a:cubicBezTo>
                <a:cubicBezTo>
                  <a:pt x="702977" y="637884"/>
                  <a:pt x="735254" y="653288"/>
                  <a:pt x="806152" y="617569"/>
                </a:cubicBezTo>
                <a:cubicBezTo>
                  <a:pt x="877050" y="581850"/>
                  <a:pt x="1074042" y="426455"/>
                  <a:pt x="1131564" y="363891"/>
                </a:cubicBezTo>
                <a:cubicBezTo>
                  <a:pt x="1189086" y="301328"/>
                  <a:pt x="1191263" y="254707"/>
                  <a:pt x="1239037" y="215547"/>
                </a:cubicBezTo>
                <a:cubicBezTo>
                  <a:pt x="1286811" y="176386"/>
                  <a:pt x="1296410" y="150900"/>
                  <a:pt x="1292764" y="140258"/>
                </a:cubicBezTo>
                <a:close/>
              </a:path>
            </a:pathLst>
          </a:custGeom>
          <a:solidFill>
            <a:srgbClr val="AAB02E">
              <a:alpha val="4000"/>
            </a:srgbClr>
          </a:solidFill>
          <a:ln w="1860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4867491-6D22-96CF-8841-40C20827547A}"/>
              </a:ext>
            </a:extLst>
          </p:cNvPr>
          <p:cNvSpPr/>
          <p:nvPr/>
        </p:nvSpPr>
        <p:spPr>
          <a:xfrm rot="10800000">
            <a:off x="0" y="5844532"/>
            <a:ext cx="12192000" cy="1028700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9CA506C-AD32-BB59-BFFC-1842658DE03D}"/>
              </a:ext>
            </a:extLst>
          </p:cNvPr>
          <p:cNvSpPr/>
          <p:nvPr/>
        </p:nvSpPr>
        <p:spPr>
          <a:xfrm rot="10800000">
            <a:off x="0" y="6157898"/>
            <a:ext cx="12192000" cy="746532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3C4FEA6-649D-AC2B-ACEB-F96F61CDBB73}"/>
              </a:ext>
            </a:extLst>
          </p:cNvPr>
          <p:cNvSpPr/>
          <p:nvPr/>
        </p:nvSpPr>
        <p:spPr>
          <a:xfrm rot="10800000">
            <a:off x="0" y="6530331"/>
            <a:ext cx="12192000" cy="342899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4AAB964-48FC-8235-FBE8-047CB8E9CC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-37923" y="-47759"/>
            <a:ext cx="12192000" cy="1199634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E90DE4AA-9552-BA0D-1095-774B2081AB3D}"/>
              </a:ext>
            </a:extLst>
          </p:cNvPr>
          <p:cNvGrpSpPr/>
          <p:nvPr/>
        </p:nvGrpSpPr>
        <p:grpSpPr>
          <a:xfrm>
            <a:off x="515908" y="394794"/>
            <a:ext cx="1920865" cy="505078"/>
            <a:chOff x="4900717" y="1644276"/>
            <a:chExt cx="1920865" cy="505078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11C2C914-7714-5958-2055-102FC6CDC6F7}"/>
                </a:ext>
              </a:extLst>
            </p:cNvPr>
            <p:cNvSpPr/>
            <p:nvPr/>
          </p:nvSpPr>
          <p:spPr>
            <a:xfrm>
              <a:off x="4900717" y="1644276"/>
              <a:ext cx="1920865" cy="505078"/>
            </a:xfrm>
            <a:prstGeom prst="roundRect">
              <a:avLst>
                <a:gd name="adj" fmla="val 50000"/>
              </a:avLst>
            </a:prstGeom>
            <a:solidFill>
              <a:srgbClr val="87981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A2F66B82-401D-3894-AC72-D21CF500DEE4}"/>
                </a:ext>
              </a:extLst>
            </p:cNvPr>
            <p:cNvSpPr/>
            <p:nvPr/>
          </p:nvSpPr>
          <p:spPr>
            <a:xfrm>
              <a:off x="4900717" y="1644276"/>
              <a:ext cx="505078" cy="505078"/>
            </a:xfrm>
            <a:prstGeom prst="ellipse">
              <a:avLst/>
            </a:prstGeom>
            <a:solidFill>
              <a:srgbClr val="F1E5D4"/>
            </a:solidFill>
            <a:ln w="12700" cap="flat" cmpd="sng" algn="ctr">
              <a:noFill/>
              <a:prstDash val="solid"/>
              <a:miter lim="800000"/>
            </a:ln>
            <a:effectLst>
              <a:outerShdw blurRad="482600" sx="103000" sy="103000" algn="ctr" rotWithShape="0">
                <a:prstClr val="black">
                  <a:alpha val="14000"/>
                </a:prstClr>
              </a:outerShd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+mj-lt"/>
                <a:ea typeface="汉仪中黑S" panose="00020600040101010101" pitchFamily="18" charset="-122"/>
                <a:cs typeface="+mn-cs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7D7E11B1-0D73-3A70-A18C-E122B0E07D91}"/>
              </a:ext>
            </a:extLst>
          </p:cNvPr>
          <p:cNvSpPr txBox="1"/>
          <p:nvPr/>
        </p:nvSpPr>
        <p:spPr>
          <a:xfrm>
            <a:off x="990719" y="462667"/>
            <a:ext cx="12344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等线" panose="02010600030101010101" charset="-122"/>
                <a:cs typeface="+mn-cs"/>
              </a:rPr>
              <a:t>PART 3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等线" panose="02010600030101010101" charset="-122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0C21037-573F-FA9B-399C-4F2F53CE0B46}"/>
              </a:ext>
            </a:extLst>
          </p:cNvPr>
          <p:cNvSpPr txBox="1"/>
          <p:nvPr/>
        </p:nvSpPr>
        <p:spPr>
          <a:xfrm>
            <a:off x="2436773" y="416500"/>
            <a:ext cx="23054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40490B"/>
                </a:solidFill>
              </a:rPr>
              <a:t>请输入你的题目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431328D-8016-D4D6-0861-C7518BF5894D}"/>
              </a:ext>
            </a:extLst>
          </p:cNvPr>
          <p:cNvGrpSpPr/>
          <p:nvPr/>
        </p:nvGrpSpPr>
        <p:grpSpPr>
          <a:xfrm>
            <a:off x="725427" y="1593512"/>
            <a:ext cx="10741146" cy="3955774"/>
            <a:chOff x="932082" y="1568882"/>
            <a:chExt cx="10741146" cy="3955774"/>
          </a:xfrm>
        </p:grpSpPr>
        <p:sp>
          <p:nvSpPr>
            <p:cNvPr id="50" name="同侧圆角矩形 2">
              <a:extLst>
                <a:ext uri="{FF2B5EF4-FFF2-40B4-BE49-F238E27FC236}">
                  <a16:creationId xmlns:a16="http://schemas.microsoft.com/office/drawing/2014/main" id="{567D54EE-C74D-7BEF-CA88-3430E8B6F10E}"/>
                </a:ext>
              </a:extLst>
            </p:cNvPr>
            <p:cNvSpPr/>
            <p:nvPr/>
          </p:nvSpPr>
          <p:spPr>
            <a:xfrm>
              <a:off x="932082" y="1568882"/>
              <a:ext cx="3120886" cy="3955772"/>
            </a:xfrm>
            <a:prstGeom prst="round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  <a:effectLst>
              <a:outerShdw blurRad="622300" sx="101000" sy="101000" algn="ctr" rotWithShape="0">
                <a:srgbClr val="FF600A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sp>
          <p:nvSpPr>
            <p:cNvPr id="47" name="同侧圆角矩形 6">
              <a:extLst>
                <a:ext uri="{FF2B5EF4-FFF2-40B4-BE49-F238E27FC236}">
                  <a16:creationId xmlns:a16="http://schemas.microsoft.com/office/drawing/2014/main" id="{9A2A56D0-C272-9ED1-2CC8-32F62C5BA5B7}"/>
                </a:ext>
              </a:extLst>
            </p:cNvPr>
            <p:cNvSpPr/>
            <p:nvPr/>
          </p:nvSpPr>
          <p:spPr>
            <a:xfrm>
              <a:off x="4742212" y="1568884"/>
              <a:ext cx="3120886" cy="3955772"/>
            </a:xfrm>
            <a:prstGeom prst="round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  <a:effectLst>
              <a:outerShdw blurRad="622300" sx="101000" sy="101000" algn="ctr" rotWithShape="0">
                <a:srgbClr val="FF600A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sp>
          <p:nvSpPr>
            <p:cNvPr id="64" name="同侧圆角矩形 2">
              <a:extLst>
                <a:ext uri="{FF2B5EF4-FFF2-40B4-BE49-F238E27FC236}">
                  <a16:creationId xmlns:a16="http://schemas.microsoft.com/office/drawing/2014/main" id="{47682509-6D97-89BA-6529-65D6D5E2EE39}"/>
                </a:ext>
              </a:extLst>
            </p:cNvPr>
            <p:cNvSpPr/>
            <p:nvPr/>
          </p:nvSpPr>
          <p:spPr>
            <a:xfrm>
              <a:off x="8552342" y="1568882"/>
              <a:ext cx="3120886" cy="3955772"/>
            </a:xfrm>
            <a:prstGeom prst="round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  <a:effectLst>
              <a:outerShdw blurRad="622300" sx="101000" sy="101000" algn="ctr" rotWithShape="0">
                <a:srgbClr val="FF600A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sp>
          <p:nvSpPr>
            <p:cNvPr id="49" name="圆角矩形 1">
              <a:extLst>
                <a:ext uri="{FF2B5EF4-FFF2-40B4-BE49-F238E27FC236}">
                  <a16:creationId xmlns:a16="http://schemas.microsoft.com/office/drawing/2014/main" id="{100E98E4-D0E9-C1AC-346E-5146FB7EE548}"/>
                </a:ext>
              </a:extLst>
            </p:cNvPr>
            <p:cNvSpPr/>
            <p:nvPr/>
          </p:nvSpPr>
          <p:spPr>
            <a:xfrm>
              <a:off x="932082" y="1568884"/>
              <a:ext cx="3120884" cy="913823"/>
            </a:xfrm>
            <a:prstGeom prst="snip1Rect">
              <a:avLst/>
            </a:prstGeom>
            <a:gradFill>
              <a:gsLst>
                <a:gs pos="7000">
                  <a:srgbClr val="849416"/>
                </a:gs>
                <a:gs pos="100000">
                  <a:srgbClr val="CCD058"/>
                </a:gs>
              </a:gsLst>
              <a:lin ang="5400000" scaled="1"/>
            </a:gradFill>
            <a:ln>
              <a:noFill/>
            </a:ln>
            <a:effectLst>
              <a:outerShdw blurRad="622300" sx="101000" sy="101000" algn="ctr" rotWithShape="0">
                <a:srgbClr val="CCD058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sp>
          <p:nvSpPr>
            <p:cNvPr id="46" name="圆角矩形 5">
              <a:extLst>
                <a:ext uri="{FF2B5EF4-FFF2-40B4-BE49-F238E27FC236}">
                  <a16:creationId xmlns:a16="http://schemas.microsoft.com/office/drawing/2014/main" id="{70039A64-0F58-6336-90A2-DDFECDFFD7AF}"/>
                </a:ext>
              </a:extLst>
            </p:cNvPr>
            <p:cNvSpPr/>
            <p:nvPr/>
          </p:nvSpPr>
          <p:spPr>
            <a:xfrm>
              <a:off x="4742212" y="1568886"/>
              <a:ext cx="3120884" cy="913823"/>
            </a:xfrm>
            <a:prstGeom prst="snip1Rect">
              <a:avLst/>
            </a:prstGeom>
            <a:gradFill>
              <a:gsLst>
                <a:gs pos="7000">
                  <a:srgbClr val="849416"/>
                </a:gs>
                <a:gs pos="100000">
                  <a:srgbClr val="CCD058"/>
                </a:gs>
              </a:gsLst>
              <a:lin ang="5400000" scaled="1"/>
            </a:gradFill>
            <a:ln>
              <a:noFill/>
            </a:ln>
            <a:effectLst>
              <a:outerShdw blurRad="622300" sx="101000" sy="101000" algn="ctr" rotWithShape="0">
                <a:srgbClr val="CCD058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sp>
          <p:nvSpPr>
            <p:cNvPr id="63" name="圆角矩形 1">
              <a:extLst>
                <a:ext uri="{FF2B5EF4-FFF2-40B4-BE49-F238E27FC236}">
                  <a16:creationId xmlns:a16="http://schemas.microsoft.com/office/drawing/2014/main" id="{05C49358-5FB8-A7CD-D2B9-7416A59062CE}"/>
                </a:ext>
              </a:extLst>
            </p:cNvPr>
            <p:cNvSpPr/>
            <p:nvPr/>
          </p:nvSpPr>
          <p:spPr>
            <a:xfrm>
              <a:off x="8552342" y="1568884"/>
              <a:ext cx="3120884" cy="913823"/>
            </a:xfrm>
            <a:prstGeom prst="snip1Rect">
              <a:avLst/>
            </a:prstGeom>
            <a:gradFill>
              <a:gsLst>
                <a:gs pos="7000">
                  <a:srgbClr val="849416"/>
                </a:gs>
                <a:gs pos="100000">
                  <a:srgbClr val="CCD058"/>
                </a:gs>
              </a:gsLst>
              <a:lin ang="5400000" scaled="1"/>
            </a:gradFill>
            <a:ln>
              <a:noFill/>
            </a:ln>
            <a:effectLst>
              <a:outerShdw blurRad="622300" sx="101000" sy="101000" algn="ctr" rotWithShape="0">
                <a:srgbClr val="CCD058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1B616488-2CFB-2ABF-78D0-657E8081559D}"/>
              </a:ext>
            </a:extLst>
          </p:cNvPr>
          <p:cNvGrpSpPr/>
          <p:nvPr/>
        </p:nvGrpSpPr>
        <p:grpSpPr>
          <a:xfrm>
            <a:off x="990719" y="1866847"/>
            <a:ext cx="2632318" cy="3420821"/>
            <a:chOff x="1753342" y="1857474"/>
            <a:chExt cx="2632318" cy="3420821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3D1175BD-308A-B362-A73B-08233C550C9A}"/>
                </a:ext>
              </a:extLst>
            </p:cNvPr>
            <p:cNvSpPr txBox="1"/>
            <p:nvPr/>
          </p:nvSpPr>
          <p:spPr>
            <a:xfrm>
              <a:off x="2326383" y="1857474"/>
              <a:ext cx="13227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请输入题目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36AE1430-93A4-9066-E2B1-1436D430FB94}"/>
                </a:ext>
              </a:extLst>
            </p:cNvPr>
            <p:cNvSpPr txBox="1"/>
            <p:nvPr/>
          </p:nvSpPr>
          <p:spPr>
            <a:xfrm>
              <a:off x="1753342" y="2723750"/>
              <a:ext cx="2632318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40490B"/>
                  </a:solidFill>
                </a:rPr>
                <a:t>请在此输入内容，请在此输入内容，请在此输入内容，请在此输入内容，请在此输入内容，请在此输入内容，请在此输入内容，请在此输入内容，请在此输入内容，请在此输入内容，请在此输入内容，请在此输入内容，请在此输入内容，请在此输入内容，请在此输入内容，</a:t>
              </a:r>
              <a:endParaRPr lang="en-US" altLang="zh-CN" sz="1600" dirty="0">
                <a:solidFill>
                  <a:srgbClr val="40490B"/>
                </a:solidFill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2659D801-7A33-B16C-462E-44A9B14BE29D}"/>
              </a:ext>
            </a:extLst>
          </p:cNvPr>
          <p:cNvGrpSpPr/>
          <p:nvPr/>
        </p:nvGrpSpPr>
        <p:grpSpPr>
          <a:xfrm>
            <a:off x="4800849" y="1860987"/>
            <a:ext cx="2632318" cy="3420821"/>
            <a:chOff x="1753342" y="1857474"/>
            <a:chExt cx="2632318" cy="3420821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33A145AE-5A59-3F31-FBD2-C3726FA57AAB}"/>
                </a:ext>
              </a:extLst>
            </p:cNvPr>
            <p:cNvSpPr txBox="1"/>
            <p:nvPr/>
          </p:nvSpPr>
          <p:spPr>
            <a:xfrm>
              <a:off x="2326383" y="1857474"/>
              <a:ext cx="13227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请输入题目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D3B80131-2DBE-E31D-27CC-DA52012EC333}"/>
                </a:ext>
              </a:extLst>
            </p:cNvPr>
            <p:cNvSpPr txBox="1"/>
            <p:nvPr/>
          </p:nvSpPr>
          <p:spPr>
            <a:xfrm>
              <a:off x="1753342" y="2723750"/>
              <a:ext cx="2632318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40490B"/>
                  </a:solidFill>
                </a:rPr>
                <a:t>请在此输入内容，请在此输入内容，请在此输入内容，请在此输入内容，请在此输入内容，请在此输入内容，请在此输入内容，请在此输入内容，请在此输入内容，请在此输入内容，请在此输入内容，请在此输入内容，请在此输入内容，请在此输入内容，请在此输入内容，</a:t>
              </a:r>
              <a:endParaRPr lang="en-US" altLang="zh-CN" sz="1600" dirty="0">
                <a:solidFill>
                  <a:srgbClr val="40490B"/>
                </a:solidFill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DA4D229A-5FE9-E645-1B02-AD258152F76F}"/>
              </a:ext>
            </a:extLst>
          </p:cNvPr>
          <p:cNvGrpSpPr/>
          <p:nvPr/>
        </p:nvGrpSpPr>
        <p:grpSpPr>
          <a:xfrm>
            <a:off x="8589970" y="1867901"/>
            <a:ext cx="2632318" cy="3420821"/>
            <a:chOff x="1753342" y="1857474"/>
            <a:chExt cx="2632318" cy="3420821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63CAABD4-C4EE-924C-DEAF-478180579F42}"/>
                </a:ext>
              </a:extLst>
            </p:cNvPr>
            <p:cNvSpPr txBox="1"/>
            <p:nvPr/>
          </p:nvSpPr>
          <p:spPr>
            <a:xfrm>
              <a:off x="2326383" y="1857474"/>
              <a:ext cx="13227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请输入题目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82914D20-6E50-BBCF-CBA4-9394F396ADEE}"/>
                </a:ext>
              </a:extLst>
            </p:cNvPr>
            <p:cNvSpPr txBox="1"/>
            <p:nvPr/>
          </p:nvSpPr>
          <p:spPr>
            <a:xfrm>
              <a:off x="1753342" y="2723750"/>
              <a:ext cx="2632318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40490B"/>
                  </a:solidFill>
                </a:rPr>
                <a:t>请在此输入内容，请在此输入内容，请在此输入内容，请在此输入内容，请在此输入内容，请在此输入内容，请在此输入内容，请在此输入内容，请在此输入内容，请在此输入内容，请在此输入内容，请在此输入内容，请在此输入内容，请在此输入内容，请在此输入内容，</a:t>
              </a:r>
              <a:endParaRPr lang="en-US" altLang="zh-CN" sz="1600" dirty="0">
                <a:solidFill>
                  <a:srgbClr val="40490B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61881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1">
            <a:extLst>
              <a:ext uri="{FF2B5EF4-FFF2-40B4-BE49-F238E27FC236}">
                <a16:creationId xmlns:a16="http://schemas.microsoft.com/office/drawing/2014/main" id="{D5026ABC-E305-DF48-426B-AA503DC977DC}"/>
              </a:ext>
            </a:extLst>
          </p:cNvPr>
          <p:cNvSpPr/>
          <p:nvPr/>
        </p:nvSpPr>
        <p:spPr>
          <a:xfrm flipH="1" flipV="1">
            <a:off x="8962572" y="-36278"/>
            <a:ext cx="3416521" cy="3209283"/>
          </a:xfrm>
          <a:custGeom>
            <a:avLst/>
            <a:gdLst>
              <a:gd name="connsiteX0" fmla="*/ 1292764 w 1293461"/>
              <a:gd name="connsiteY0" fmla="*/ 140258 h 1663458"/>
              <a:gd name="connsiteX1" fmla="*/ 1076963 w 1293461"/>
              <a:gd name="connsiteY1" fmla="*/ 157783 h 1663458"/>
              <a:gd name="connsiteX2" fmla="*/ 726250 w 1293461"/>
              <a:gd name="connsiteY2" fmla="*/ 477763 h 1663458"/>
              <a:gd name="connsiteX3" fmla="*/ 670439 w 1293461"/>
              <a:gd name="connsiteY3" fmla="*/ 634572 h 1663458"/>
              <a:gd name="connsiteX4" fmla="*/ 629288 w 1293461"/>
              <a:gd name="connsiteY4" fmla="*/ 686030 h 1663458"/>
              <a:gd name="connsiteX5" fmla="*/ 643855 w 1293461"/>
              <a:gd name="connsiteY5" fmla="*/ 618127 h 1663458"/>
              <a:gd name="connsiteX6" fmla="*/ 703777 w 1293461"/>
              <a:gd name="connsiteY6" fmla="*/ 471940 h 1663458"/>
              <a:gd name="connsiteX7" fmla="*/ 682271 w 1293461"/>
              <a:gd name="connsiteY7" fmla="*/ 197892 h 1663458"/>
              <a:gd name="connsiteX8" fmla="*/ 619763 w 1293461"/>
              <a:gd name="connsiteY8" fmla="*/ 6 h 1663458"/>
              <a:gd name="connsiteX9" fmla="*/ 479958 w 1293461"/>
              <a:gd name="connsiteY9" fmla="*/ 227174 h 1663458"/>
              <a:gd name="connsiteX10" fmla="*/ 487790 w 1293461"/>
              <a:gd name="connsiteY10" fmla="*/ 590166 h 1663458"/>
              <a:gd name="connsiteX11" fmla="*/ 564529 w 1293461"/>
              <a:gd name="connsiteY11" fmla="*/ 714586 h 1663458"/>
              <a:gd name="connsiteX12" fmla="*/ 488348 w 1293461"/>
              <a:gd name="connsiteY12" fmla="*/ 932954 h 1663458"/>
              <a:gd name="connsiteX13" fmla="*/ 398549 w 1293461"/>
              <a:gd name="connsiteY13" fmla="*/ 1013284 h 1663458"/>
              <a:gd name="connsiteX14" fmla="*/ 381694 w 1293461"/>
              <a:gd name="connsiteY14" fmla="*/ 926294 h 1663458"/>
              <a:gd name="connsiteX15" fmla="*/ 430956 w 1293461"/>
              <a:gd name="connsiteY15" fmla="*/ 811789 h 1663458"/>
              <a:gd name="connsiteX16" fmla="*/ 402641 w 1293461"/>
              <a:gd name="connsiteY16" fmla="*/ 558670 h 1663458"/>
              <a:gd name="connsiteX17" fmla="*/ 360188 w 1293461"/>
              <a:gd name="connsiteY17" fmla="*/ 385936 h 1663458"/>
              <a:gd name="connsiteX18" fmla="*/ 340450 w 1293461"/>
              <a:gd name="connsiteY18" fmla="*/ 251228 h 1663458"/>
              <a:gd name="connsiteX19" fmla="*/ 198877 w 1293461"/>
              <a:gd name="connsiteY19" fmla="*/ 497260 h 1663458"/>
              <a:gd name="connsiteX20" fmla="*/ 227117 w 1293461"/>
              <a:gd name="connsiteY20" fmla="*/ 797465 h 1663458"/>
              <a:gd name="connsiteX21" fmla="*/ 304601 w 1293461"/>
              <a:gd name="connsiteY21" fmla="*/ 911356 h 1663458"/>
              <a:gd name="connsiteX22" fmla="*/ 359370 w 1293461"/>
              <a:gd name="connsiteY22" fmla="*/ 997992 h 1663458"/>
              <a:gd name="connsiteX23" fmla="*/ 341157 w 1293461"/>
              <a:gd name="connsiteY23" fmla="*/ 1136886 h 1663458"/>
              <a:gd name="connsiteX24" fmla="*/ 186748 w 1293461"/>
              <a:gd name="connsiteY24" fmla="*/ 1446541 h 1663458"/>
              <a:gd name="connsiteX25" fmla="*/ 200533 w 1293461"/>
              <a:gd name="connsiteY25" fmla="*/ 1328279 h 1663458"/>
              <a:gd name="connsiteX26" fmla="*/ 206114 w 1293461"/>
              <a:gd name="connsiteY26" fmla="*/ 1190520 h 1663458"/>
              <a:gd name="connsiteX27" fmla="*/ 120538 w 1293461"/>
              <a:gd name="connsiteY27" fmla="*/ 877218 h 1663458"/>
              <a:gd name="connsiteX28" fmla="*/ 92037 w 1293461"/>
              <a:gd name="connsiteY28" fmla="*/ 776145 h 1663458"/>
              <a:gd name="connsiteX29" fmla="*/ 66141 w 1293461"/>
              <a:gd name="connsiteY29" fmla="*/ 817687 h 1663458"/>
              <a:gd name="connsiteX30" fmla="*/ 2387 w 1293461"/>
              <a:gd name="connsiteY30" fmla="*/ 1132905 h 1663458"/>
              <a:gd name="connsiteX31" fmla="*/ 43054 w 1293461"/>
              <a:gd name="connsiteY31" fmla="*/ 1296039 h 1663458"/>
              <a:gd name="connsiteX32" fmla="*/ 100985 w 1293461"/>
              <a:gd name="connsiteY32" fmla="*/ 1389522 h 1663458"/>
              <a:gd name="connsiteX33" fmla="*/ 139550 w 1293461"/>
              <a:gd name="connsiteY33" fmla="*/ 1479637 h 1663458"/>
              <a:gd name="connsiteX34" fmla="*/ 109469 w 1293461"/>
              <a:gd name="connsiteY34" fmla="*/ 1652296 h 1663458"/>
              <a:gd name="connsiteX35" fmla="*/ 161875 w 1293461"/>
              <a:gd name="connsiteY35" fmla="*/ 1663458 h 1663458"/>
              <a:gd name="connsiteX36" fmla="*/ 255134 w 1293461"/>
              <a:gd name="connsiteY36" fmla="*/ 1408590 h 1663458"/>
              <a:gd name="connsiteX37" fmla="*/ 410046 w 1293461"/>
              <a:gd name="connsiteY37" fmla="*/ 1441984 h 1663458"/>
              <a:gd name="connsiteX38" fmla="*/ 650571 w 1293461"/>
              <a:gd name="connsiteY38" fmla="*/ 1393205 h 1663458"/>
              <a:gd name="connsiteX39" fmla="*/ 773949 w 1293461"/>
              <a:gd name="connsiteY39" fmla="*/ 1325488 h 1663458"/>
              <a:gd name="connsiteX40" fmla="*/ 913234 w 1293461"/>
              <a:gd name="connsiteY40" fmla="*/ 1158485 h 1663458"/>
              <a:gd name="connsiteX41" fmla="*/ 961324 w 1293461"/>
              <a:gd name="connsiteY41" fmla="*/ 1096237 h 1663458"/>
              <a:gd name="connsiteX42" fmla="*/ 847842 w 1293461"/>
              <a:gd name="connsiteY42" fmla="*/ 1092740 h 1663458"/>
              <a:gd name="connsiteX43" fmla="*/ 515565 w 1293461"/>
              <a:gd name="connsiteY43" fmla="*/ 1148048 h 1663458"/>
              <a:gd name="connsiteX44" fmla="*/ 336748 w 1293461"/>
              <a:gd name="connsiteY44" fmla="*/ 1305025 h 1663458"/>
              <a:gd name="connsiteX45" fmla="*/ 291188 w 1293461"/>
              <a:gd name="connsiteY45" fmla="*/ 1344687 h 1663458"/>
              <a:gd name="connsiteX46" fmla="*/ 293569 w 1293461"/>
              <a:gd name="connsiteY46" fmla="*/ 1301192 h 1663458"/>
              <a:gd name="connsiteX47" fmla="*/ 595690 w 1293461"/>
              <a:gd name="connsiteY47" fmla="*/ 943688 h 1663458"/>
              <a:gd name="connsiteX48" fmla="*/ 767512 w 1293461"/>
              <a:gd name="connsiteY48" fmla="*/ 992058 h 1663458"/>
              <a:gd name="connsiteX49" fmla="*/ 1144196 w 1293461"/>
              <a:gd name="connsiteY49" fmla="*/ 808813 h 1663458"/>
              <a:gd name="connsiteX50" fmla="*/ 1268151 w 1293461"/>
              <a:gd name="connsiteY50" fmla="*/ 583710 h 1663458"/>
              <a:gd name="connsiteX51" fmla="*/ 1168827 w 1293461"/>
              <a:gd name="connsiteY51" fmla="*/ 571674 h 1663458"/>
              <a:gd name="connsiteX52" fmla="*/ 1059215 w 1293461"/>
              <a:gd name="connsiteY52" fmla="*/ 607616 h 1663458"/>
              <a:gd name="connsiteX53" fmla="*/ 742193 w 1293461"/>
              <a:gd name="connsiteY53" fmla="*/ 703424 h 1663458"/>
              <a:gd name="connsiteX54" fmla="*/ 617679 w 1293461"/>
              <a:gd name="connsiteY54" fmla="*/ 895208 h 1663458"/>
              <a:gd name="connsiteX55" fmla="*/ 535210 w 1293461"/>
              <a:gd name="connsiteY55" fmla="*/ 926927 h 1663458"/>
              <a:gd name="connsiteX56" fmla="*/ 681303 w 1293461"/>
              <a:gd name="connsiteY56" fmla="*/ 663352 h 1663458"/>
              <a:gd name="connsiteX57" fmla="*/ 806152 w 1293461"/>
              <a:gd name="connsiteY57" fmla="*/ 617569 h 1663458"/>
              <a:gd name="connsiteX58" fmla="*/ 1131564 w 1293461"/>
              <a:gd name="connsiteY58" fmla="*/ 363891 h 1663458"/>
              <a:gd name="connsiteX59" fmla="*/ 1239037 w 1293461"/>
              <a:gd name="connsiteY59" fmla="*/ 215547 h 1663458"/>
              <a:gd name="connsiteX60" fmla="*/ 1292764 w 1293461"/>
              <a:gd name="connsiteY60" fmla="*/ 140258 h 1663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293461" h="1663458">
                <a:moveTo>
                  <a:pt x="1292764" y="140258"/>
                </a:moveTo>
                <a:cubicBezTo>
                  <a:pt x="1282885" y="111721"/>
                  <a:pt x="1145275" y="127236"/>
                  <a:pt x="1076963" y="157783"/>
                </a:cubicBezTo>
                <a:cubicBezTo>
                  <a:pt x="1008651" y="188330"/>
                  <a:pt x="773093" y="374663"/>
                  <a:pt x="726250" y="477763"/>
                </a:cubicBezTo>
                <a:cubicBezTo>
                  <a:pt x="679406" y="580864"/>
                  <a:pt x="693972" y="597086"/>
                  <a:pt x="670439" y="634572"/>
                </a:cubicBezTo>
                <a:cubicBezTo>
                  <a:pt x="646906" y="672058"/>
                  <a:pt x="638627" y="696522"/>
                  <a:pt x="629288" y="686030"/>
                </a:cubicBezTo>
                <a:cubicBezTo>
                  <a:pt x="619949" y="675537"/>
                  <a:pt x="625121" y="655036"/>
                  <a:pt x="643855" y="618127"/>
                </a:cubicBezTo>
                <a:cubicBezTo>
                  <a:pt x="662588" y="581218"/>
                  <a:pt x="695944" y="515808"/>
                  <a:pt x="703777" y="471940"/>
                </a:cubicBezTo>
                <a:cubicBezTo>
                  <a:pt x="711609" y="428073"/>
                  <a:pt x="684894" y="264846"/>
                  <a:pt x="682271" y="197892"/>
                </a:cubicBezTo>
                <a:cubicBezTo>
                  <a:pt x="679648" y="130938"/>
                  <a:pt x="653510" y="1067"/>
                  <a:pt x="619763" y="6"/>
                </a:cubicBezTo>
                <a:cubicBezTo>
                  <a:pt x="586016" y="-1054"/>
                  <a:pt x="490934" y="129096"/>
                  <a:pt x="479958" y="227174"/>
                </a:cubicBezTo>
                <a:cubicBezTo>
                  <a:pt x="468982" y="325252"/>
                  <a:pt x="447476" y="486563"/>
                  <a:pt x="487790" y="590166"/>
                </a:cubicBezTo>
                <a:cubicBezTo>
                  <a:pt x="528104" y="693769"/>
                  <a:pt x="551246" y="668561"/>
                  <a:pt x="564529" y="714586"/>
                </a:cubicBezTo>
                <a:cubicBezTo>
                  <a:pt x="577812" y="760611"/>
                  <a:pt x="538484" y="868065"/>
                  <a:pt x="488348" y="932954"/>
                </a:cubicBezTo>
                <a:cubicBezTo>
                  <a:pt x="438211" y="997843"/>
                  <a:pt x="419515" y="1020093"/>
                  <a:pt x="398549" y="1013284"/>
                </a:cubicBezTo>
                <a:cubicBezTo>
                  <a:pt x="377582" y="1006475"/>
                  <a:pt x="366923" y="959334"/>
                  <a:pt x="381694" y="926294"/>
                </a:cubicBezTo>
                <a:cubicBezTo>
                  <a:pt x="396465" y="893254"/>
                  <a:pt x="430472" y="857238"/>
                  <a:pt x="430956" y="811789"/>
                </a:cubicBezTo>
                <a:cubicBezTo>
                  <a:pt x="431440" y="766341"/>
                  <a:pt x="413599" y="601160"/>
                  <a:pt x="402641" y="558670"/>
                </a:cubicBezTo>
                <a:cubicBezTo>
                  <a:pt x="391684" y="516180"/>
                  <a:pt x="363909" y="422269"/>
                  <a:pt x="360188" y="385936"/>
                </a:cubicBezTo>
                <a:cubicBezTo>
                  <a:pt x="356467" y="349604"/>
                  <a:pt x="365490" y="260456"/>
                  <a:pt x="340450" y="251228"/>
                </a:cubicBezTo>
                <a:cubicBezTo>
                  <a:pt x="296378" y="237145"/>
                  <a:pt x="233684" y="345678"/>
                  <a:pt x="198877" y="497260"/>
                </a:cubicBezTo>
                <a:cubicBezTo>
                  <a:pt x="164070" y="648841"/>
                  <a:pt x="211639" y="772592"/>
                  <a:pt x="227117" y="797465"/>
                </a:cubicBezTo>
                <a:cubicBezTo>
                  <a:pt x="242595" y="822338"/>
                  <a:pt x="278928" y="883469"/>
                  <a:pt x="304601" y="911356"/>
                </a:cubicBezTo>
                <a:cubicBezTo>
                  <a:pt x="330274" y="939242"/>
                  <a:pt x="352617" y="950218"/>
                  <a:pt x="359370" y="997992"/>
                </a:cubicBezTo>
                <a:cubicBezTo>
                  <a:pt x="366123" y="1045766"/>
                  <a:pt x="369490" y="1069653"/>
                  <a:pt x="341157" y="1136886"/>
                </a:cubicBezTo>
                <a:cubicBezTo>
                  <a:pt x="312824" y="1204119"/>
                  <a:pt x="218262" y="1414711"/>
                  <a:pt x="186748" y="1446541"/>
                </a:cubicBezTo>
                <a:cubicBezTo>
                  <a:pt x="178953" y="1367663"/>
                  <a:pt x="198784" y="1390452"/>
                  <a:pt x="200533" y="1328279"/>
                </a:cubicBezTo>
                <a:cubicBezTo>
                  <a:pt x="202282" y="1266106"/>
                  <a:pt x="194859" y="1246777"/>
                  <a:pt x="206114" y="1190520"/>
                </a:cubicBezTo>
                <a:cubicBezTo>
                  <a:pt x="217369" y="1134263"/>
                  <a:pt x="166786" y="931168"/>
                  <a:pt x="120538" y="877218"/>
                </a:cubicBezTo>
                <a:cubicBezTo>
                  <a:pt x="97972" y="849220"/>
                  <a:pt x="105655" y="777522"/>
                  <a:pt x="92037" y="776145"/>
                </a:cubicBezTo>
                <a:cubicBezTo>
                  <a:pt x="78419" y="774768"/>
                  <a:pt x="74475" y="771606"/>
                  <a:pt x="66141" y="817687"/>
                </a:cubicBezTo>
                <a:cubicBezTo>
                  <a:pt x="57807" y="863768"/>
                  <a:pt x="-13854" y="1007443"/>
                  <a:pt x="2387" y="1132905"/>
                </a:cubicBezTo>
                <a:cubicBezTo>
                  <a:pt x="18628" y="1258367"/>
                  <a:pt x="26236" y="1270050"/>
                  <a:pt x="43054" y="1296039"/>
                </a:cubicBezTo>
                <a:cubicBezTo>
                  <a:pt x="59872" y="1322028"/>
                  <a:pt x="83163" y="1339385"/>
                  <a:pt x="100985" y="1389522"/>
                </a:cubicBezTo>
                <a:cubicBezTo>
                  <a:pt x="118808" y="1439658"/>
                  <a:pt x="121114" y="1464866"/>
                  <a:pt x="139550" y="1479637"/>
                </a:cubicBezTo>
                <a:cubicBezTo>
                  <a:pt x="157987" y="1494408"/>
                  <a:pt x="109469" y="1652296"/>
                  <a:pt x="109469" y="1652296"/>
                </a:cubicBezTo>
                <a:lnTo>
                  <a:pt x="161875" y="1663458"/>
                </a:lnTo>
                <a:cubicBezTo>
                  <a:pt x="161875" y="1663458"/>
                  <a:pt x="208049" y="1430170"/>
                  <a:pt x="255134" y="1408590"/>
                </a:cubicBezTo>
                <a:cubicBezTo>
                  <a:pt x="302220" y="1387010"/>
                  <a:pt x="324488" y="1441388"/>
                  <a:pt x="410046" y="1441984"/>
                </a:cubicBezTo>
                <a:cubicBezTo>
                  <a:pt x="495603" y="1442579"/>
                  <a:pt x="603225" y="1412385"/>
                  <a:pt x="650571" y="1393205"/>
                </a:cubicBezTo>
                <a:cubicBezTo>
                  <a:pt x="697916" y="1374025"/>
                  <a:pt x="727236" y="1363328"/>
                  <a:pt x="773949" y="1325488"/>
                </a:cubicBezTo>
                <a:cubicBezTo>
                  <a:pt x="820662" y="1287649"/>
                  <a:pt x="878891" y="1199766"/>
                  <a:pt x="913234" y="1158485"/>
                </a:cubicBezTo>
                <a:cubicBezTo>
                  <a:pt x="947576" y="1117203"/>
                  <a:pt x="972076" y="1110897"/>
                  <a:pt x="961324" y="1096237"/>
                </a:cubicBezTo>
                <a:cubicBezTo>
                  <a:pt x="950571" y="1081578"/>
                  <a:pt x="899374" y="1089893"/>
                  <a:pt x="847842" y="1092740"/>
                </a:cubicBezTo>
                <a:cubicBezTo>
                  <a:pt x="796310" y="1095586"/>
                  <a:pt x="634460" y="1104869"/>
                  <a:pt x="515565" y="1148048"/>
                </a:cubicBezTo>
                <a:cubicBezTo>
                  <a:pt x="396670" y="1191227"/>
                  <a:pt x="357212" y="1281621"/>
                  <a:pt x="336748" y="1305025"/>
                </a:cubicBezTo>
                <a:cubicBezTo>
                  <a:pt x="316284" y="1328428"/>
                  <a:pt x="309531" y="1356407"/>
                  <a:pt x="291188" y="1344687"/>
                </a:cubicBezTo>
                <a:cubicBezTo>
                  <a:pt x="272845" y="1332967"/>
                  <a:pt x="282388" y="1317321"/>
                  <a:pt x="293569" y="1301192"/>
                </a:cubicBezTo>
                <a:cubicBezTo>
                  <a:pt x="304750" y="1285063"/>
                  <a:pt x="439104" y="971910"/>
                  <a:pt x="595690" y="943688"/>
                </a:cubicBezTo>
                <a:cubicBezTo>
                  <a:pt x="671351" y="932898"/>
                  <a:pt x="666123" y="989676"/>
                  <a:pt x="767512" y="992058"/>
                </a:cubicBezTo>
                <a:cubicBezTo>
                  <a:pt x="868901" y="994439"/>
                  <a:pt x="1025915" y="957157"/>
                  <a:pt x="1144196" y="808813"/>
                </a:cubicBezTo>
                <a:cubicBezTo>
                  <a:pt x="1231893" y="698699"/>
                  <a:pt x="1257678" y="596900"/>
                  <a:pt x="1268151" y="583710"/>
                </a:cubicBezTo>
                <a:cubicBezTo>
                  <a:pt x="1278625" y="570520"/>
                  <a:pt x="1214741" y="559135"/>
                  <a:pt x="1168827" y="571674"/>
                </a:cubicBezTo>
                <a:cubicBezTo>
                  <a:pt x="1122914" y="584213"/>
                  <a:pt x="1103715" y="601719"/>
                  <a:pt x="1059215" y="607616"/>
                </a:cubicBezTo>
                <a:cubicBezTo>
                  <a:pt x="1014716" y="613513"/>
                  <a:pt x="823416" y="627354"/>
                  <a:pt x="742193" y="703424"/>
                </a:cubicBezTo>
                <a:cubicBezTo>
                  <a:pt x="660970" y="779494"/>
                  <a:pt x="653398" y="872716"/>
                  <a:pt x="617679" y="895208"/>
                </a:cubicBezTo>
                <a:cubicBezTo>
                  <a:pt x="581961" y="917699"/>
                  <a:pt x="539731" y="941716"/>
                  <a:pt x="535210" y="926927"/>
                </a:cubicBezTo>
                <a:cubicBezTo>
                  <a:pt x="530689" y="912137"/>
                  <a:pt x="614070" y="739254"/>
                  <a:pt x="681303" y="663352"/>
                </a:cubicBezTo>
                <a:cubicBezTo>
                  <a:pt x="702977" y="637884"/>
                  <a:pt x="735254" y="653288"/>
                  <a:pt x="806152" y="617569"/>
                </a:cubicBezTo>
                <a:cubicBezTo>
                  <a:pt x="877050" y="581850"/>
                  <a:pt x="1074042" y="426455"/>
                  <a:pt x="1131564" y="363891"/>
                </a:cubicBezTo>
                <a:cubicBezTo>
                  <a:pt x="1189086" y="301328"/>
                  <a:pt x="1191263" y="254707"/>
                  <a:pt x="1239037" y="215547"/>
                </a:cubicBezTo>
                <a:cubicBezTo>
                  <a:pt x="1286811" y="176386"/>
                  <a:pt x="1296410" y="150900"/>
                  <a:pt x="1292764" y="140258"/>
                </a:cubicBezTo>
                <a:close/>
              </a:path>
            </a:pathLst>
          </a:custGeom>
          <a:solidFill>
            <a:srgbClr val="AAB02E">
              <a:alpha val="4000"/>
            </a:srgbClr>
          </a:solidFill>
          <a:ln w="1860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4867491-6D22-96CF-8841-40C20827547A}"/>
              </a:ext>
            </a:extLst>
          </p:cNvPr>
          <p:cNvSpPr/>
          <p:nvPr/>
        </p:nvSpPr>
        <p:spPr>
          <a:xfrm rot="10800000">
            <a:off x="0" y="5844532"/>
            <a:ext cx="12192000" cy="1028700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9CA506C-AD32-BB59-BFFC-1842658DE03D}"/>
              </a:ext>
            </a:extLst>
          </p:cNvPr>
          <p:cNvSpPr/>
          <p:nvPr/>
        </p:nvSpPr>
        <p:spPr>
          <a:xfrm rot="10800000">
            <a:off x="0" y="6157898"/>
            <a:ext cx="12192000" cy="746532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3C4FEA6-649D-AC2B-ACEB-F96F61CDBB73}"/>
              </a:ext>
            </a:extLst>
          </p:cNvPr>
          <p:cNvSpPr/>
          <p:nvPr/>
        </p:nvSpPr>
        <p:spPr>
          <a:xfrm rot="10800000">
            <a:off x="0" y="6530331"/>
            <a:ext cx="12192000" cy="342899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4AAB964-48FC-8235-FBE8-047CB8E9CC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-37923" y="-47759"/>
            <a:ext cx="12192000" cy="1199634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E90DE4AA-9552-BA0D-1095-774B2081AB3D}"/>
              </a:ext>
            </a:extLst>
          </p:cNvPr>
          <p:cNvGrpSpPr/>
          <p:nvPr/>
        </p:nvGrpSpPr>
        <p:grpSpPr>
          <a:xfrm>
            <a:off x="515908" y="394794"/>
            <a:ext cx="1920865" cy="505078"/>
            <a:chOff x="4900717" y="1644276"/>
            <a:chExt cx="1920865" cy="505078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11C2C914-7714-5958-2055-102FC6CDC6F7}"/>
                </a:ext>
              </a:extLst>
            </p:cNvPr>
            <p:cNvSpPr/>
            <p:nvPr/>
          </p:nvSpPr>
          <p:spPr>
            <a:xfrm>
              <a:off x="4900717" y="1644276"/>
              <a:ext cx="1920865" cy="505078"/>
            </a:xfrm>
            <a:prstGeom prst="roundRect">
              <a:avLst>
                <a:gd name="adj" fmla="val 50000"/>
              </a:avLst>
            </a:prstGeom>
            <a:solidFill>
              <a:srgbClr val="87981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A2F66B82-401D-3894-AC72-D21CF500DEE4}"/>
                </a:ext>
              </a:extLst>
            </p:cNvPr>
            <p:cNvSpPr/>
            <p:nvPr/>
          </p:nvSpPr>
          <p:spPr>
            <a:xfrm>
              <a:off x="4900717" y="1644276"/>
              <a:ext cx="505078" cy="505078"/>
            </a:xfrm>
            <a:prstGeom prst="ellipse">
              <a:avLst/>
            </a:prstGeom>
            <a:solidFill>
              <a:srgbClr val="F1E5D4"/>
            </a:solidFill>
            <a:ln w="12700" cap="flat" cmpd="sng" algn="ctr">
              <a:noFill/>
              <a:prstDash val="solid"/>
              <a:miter lim="800000"/>
            </a:ln>
            <a:effectLst>
              <a:outerShdw blurRad="482600" sx="103000" sy="103000" algn="ctr" rotWithShape="0">
                <a:prstClr val="black">
                  <a:alpha val="14000"/>
                </a:prstClr>
              </a:outerShd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+mj-lt"/>
                <a:ea typeface="汉仪中黑S" panose="00020600040101010101" pitchFamily="18" charset="-122"/>
                <a:cs typeface="+mn-cs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7D7E11B1-0D73-3A70-A18C-E122B0E07D91}"/>
              </a:ext>
            </a:extLst>
          </p:cNvPr>
          <p:cNvSpPr txBox="1"/>
          <p:nvPr/>
        </p:nvSpPr>
        <p:spPr>
          <a:xfrm>
            <a:off x="990719" y="462667"/>
            <a:ext cx="12344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等线" panose="02010600030101010101" charset="-122"/>
                <a:cs typeface="+mn-cs"/>
              </a:rPr>
              <a:t>PART 3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等线" panose="02010600030101010101" charset="-122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0C21037-573F-FA9B-399C-4F2F53CE0B46}"/>
              </a:ext>
            </a:extLst>
          </p:cNvPr>
          <p:cNvSpPr txBox="1"/>
          <p:nvPr/>
        </p:nvSpPr>
        <p:spPr>
          <a:xfrm>
            <a:off x="2436773" y="416500"/>
            <a:ext cx="23054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40490B"/>
                </a:solidFill>
              </a:rPr>
              <a:t>请输入你的题目</a:t>
            </a:r>
          </a:p>
        </p:txBody>
      </p:sp>
      <p:sp>
        <p:nvSpPr>
          <p:cNvPr id="28" name="等腰三角形 36">
            <a:extLst>
              <a:ext uri="{FF2B5EF4-FFF2-40B4-BE49-F238E27FC236}">
                <a16:creationId xmlns:a16="http://schemas.microsoft.com/office/drawing/2014/main" id="{090C8241-7046-0025-EC7C-DDD5AA541F46}"/>
              </a:ext>
            </a:extLst>
          </p:cNvPr>
          <p:cNvSpPr/>
          <p:nvPr/>
        </p:nvSpPr>
        <p:spPr>
          <a:xfrm>
            <a:off x="2182385" y="3311149"/>
            <a:ext cx="1566839" cy="1354018"/>
          </a:xfrm>
          <a:custGeom>
            <a:avLst/>
            <a:gdLst/>
            <a:ahLst/>
            <a:cxnLst/>
            <a:rect l="l" t="t" r="r" b="b"/>
            <a:pathLst>
              <a:path w="1095615" h="961048">
                <a:moveTo>
                  <a:pt x="178526" y="0"/>
                </a:moveTo>
                <a:cubicBezTo>
                  <a:pt x="278720" y="82542"/>
                  <a:pt x="407363" y="130592"/>
                  <a:pt x="547229" y="130592"/>
                </a:cubicBezTo>
                <a:cubicBezTo>
                  <a:pt x="686636" y="130592"/>
                  <a:pt x="814895" y="82857"/>
                  <a:pt x="914952" y="810"/>
                </a:cubicBezTo>
                <a:lnTo>
                  <a:pt x="1095615" y="312297"/>
                </a:lnTo>
                <a:cubicBezTo>
                  <a:pt x="871706" y="397439"/>
                  <a:pt x="713331" y="614376"/>
                  <a:pt x="713331" y="868304"/>
                </a:cubicBezTo>
                <a:cubicBezTo>
                  <a:pt x="713331" y="899966"/>
                  <a:pt x="715794" y="931053"/>
                  <a:pt x="722681" y="961048"/>
                </a:cubicBezTo>
                <a:lnTo>
                  <a:pt x="371495" y="961048"/>
                </a:lnTo>
                <a:lnTo>
                  <a:pt x="381327" y="863513"/>
                </a:lnTo>
                <a:cubicBezTo>
                  <a:pt x="381327" y="609939"/>
                  <a:pt x="223393" y="393252"/>
                  <a:pt x="0" y="30780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5">
            <a:extLst>
              <a:ext uri="{FF2B5EF4-FFF2-40B4-BE49-F238E27FC236}">
                <a16:creationId xmlns:a16="http://schemas.microsoft.com/office/drawing/2014/main" id="{4CBD7079-D4D7-BED9-B10A-8D39E236E579}"/>
              </a:ext>
            </a:extLst>
          </p:cNvPr>
          <p:cNvSpPr/>
          <p:nvPr/>
        </p:nvSpPr>
        <p:spPr>
          <a:xfrm rot="14398930">
            <a:off x="405360" y="3392520"/>
            <a:ext cx="2708520" cy="2447671"/>
          </a:xfrm>
          <a:custGeom>
            <a:avLst/>
            <a:gdLst/>
            <a:ahLst/>
            <a:cxnLst/>
            <a:rect l="l" t="t" r="r" b="b"/>
            <a:pathLst>
              <a:path w="2532508" h="2287660">
                <a:moveTo>
                  <a:pt x="1266254" y="0"/>
                </a:moveTo>
                <a:cubicBezTo>
                  <a:pt x="1965587" y="0"/>
                  <a:pt x="2532508" y="566921"/>
                  <a:pt x="2532508" y="1266254"/>
                </a:cubicBezTo>
                <a:cubicBezTo>
                  <a:pt x="2532508" y="1686211"/>
                  <a:pt x="2328070" y="2058418"/>
                  <a:pt x="2012465" y="2287660"/>
                </a:cubicBezTo>
                <a:lnTo>
                  <a:pt x="1774621" y="1877585"/>
                </a:lnTo>
                <a:cubicBezTo>
                  <a:pt x="1952954" y="1733884"/>
                  <a:pt x="2064978" y="1513151"/>
                  <a:pt x="2064978" y="1266254"/>
                </a:cubicBezTo>
                <a:cubicBezTo>
                  <a:pt x="2064978" y="825131"/>
                  <a:pt x="1707377" y="467530"/>
                  <a:pt x="1266254" y="467530"/>
                </a:cubicBezTo>
                <a:cubicBezTo>
                  <a:pt x="825131" y="467530"/>
                  <a:pt x="467530" y="825131"/>
                  <a:pt x="467530" y="1266254"/>
                </a:cubicBezTo>
                <a:cubicBezTo>
                  <a:pt x="467530" y="1513151"/>
                  <a:pt x="579554" y="1733884"/>
                  <a:pt x="757887" y="1877585"/>
                </a:cubicBezTo>
                <a:lnTo>
                  <a:pt x="520044" y="2287660"/>
                </a:lnTo>
                <a:cubicBezTo>
                  <a:pt x="204439" y="2058418"/>
                  <a:pt x="0" y="1686211"/>
                  <a:pt x="0" y="1266254"/>
                </a:cubicBezTo>
                <a:cubicBezTo>
                  <a:pt x="0" y="566921"/>
                  <a:pt x="566921" y="0"/>
                  <a:pt x="1266254" y="0"/>
                </a:cubicBezTo>
                <a:close/>
              </a:path>
            </a:pathLst>
          </a:custGeom>
          <a:gradFill>
            <a:gsLst>
              <a:gs pos="7000">
                <a:srgbClr val="9FAA2F"/>
              </a:gs>
              <a:gs pos="100000">
                <a:srgbClr val="D4D99D"/>
              </a:gs>
            </a:gsLst>
            <a:lin ang="5400000" scaled="1"/>
          </a:gradFill>
          <a:ln>
            <a:noFill/>
          </a:ln>
          <a:effectLst>
            <a:outerShdw blurRad="622300" sx="101000" sy="101000" algn="ctr" rotWithShape="0">
              <a:srgbClr val="D4D99D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30" name="椭圆 5">
            <a:extLst>
              <a:ext uri="{FF2B5EF4-FFF2-40B4-BE49-F238E27FC236}">
                <a16:creationId xmlns:a16="http://schemas.microsoft.com/office/drawing/2014/main" id="{19EA4774-0EFF-9EDA-42F4-2AFE49E4AC1C}"/>
              </a:ext>
            </a:extLst>
          </p:cNvPr>
          <p:cNvSpPr/>
          <p:nvPr/>
        </p:nvSpPr>
        <p:spPr>
          <a:xfrm rot="7201070" flipH="1">
            <a:off x="2819689" y="3386636"/>
            <a:ext cx="2708521" cy="2447671"/>
          </a:xfrm>
          <a:custGeom>
            <a:avLst/>
            <a:gdLst/>
            <a:ahLst/>
            <a:cxnLst/>
            <a:rect l="l" t="t" r="r" b="b"/>
            <a:pathLst>
              <a:path w="2532508" h="2287660">
                <a:moveTo>
                  <a:pt x="1266254" y="0"/>
                </a:moveTo>
                <a:cubicBezTo>
                  <a:pt x="1965587" y="0"/>
                  <a:pt x="2532508" y="566921"/>
                  <a:pt x="2532508" y="1266254"/>
                </a:cubicBezTo>
                <a:cubicBezTo>
                  <a:pt x="2532508" y="1686211"/>
                  <a:pt x="2328070" y="2058418"/>
                  <a:pt x="2012465" y="2287660"/>
                </a:cubicBezTo>
                <a:lnTo>
                  <a:pt x="1774621" y="1877585"/>
                </a:lnTo>
                <a:cubicBezTo>
                  <a:pt x="1952954" y="1733884"/>
                  <a:pt x="2064978" y="1513151"/>
                  <a:pt x="2064978" y="1266254"/>
                </a:cubicBezTo>
                <a:cubicBezTo>
                  <a:pt x="2064978" y="825131"/>
                  <a:pt x="1707377" y="467530"/>
                  <a:pt x="1266254" y="467530"/>
                </a:cubicBezTo>
                <a:cubicBezTo>
                  <a:pt x="825131" y="467530"/>
                  <a:pt x="467530" y="825131"/>
                  <a:pt x="467530" y="1266254"/>
                </a:cubicBezTo>
                <a:cubicBezTo>
                  <a:pt x="467530" y="1513151"/>
                  <a:pt x="579554" y="1733884"/>
                  <a:pt x="757887" y="1877585"/>
                </a:cubicBezTo>
                <a:lnTo>
                  <a:pt x="520044" y="2287660"/>
                </a:lnTo>
                <a:cubicBezTo>
                  <a:pt x="204439" y="2058418"/>
                  <a:pt x="0" y="1686211"/>
                  <a:pt x="0" y="1266254"/>
                </a:cubicBezTo>
                <a:cubicBezTo>
                  <a:pt x="0" y="566921"/>
                  <a:pt x="566921" y="0"/>
                  <a:pt x="1266254" y="0"/>
                </a:cubicBezTo>
                <a:close/>
              </a:path>
            </a:pathLst>
          </a:custGeom>
          <a:gradFill>
            <a:gsLst>
              <a:gs pos="7000">
                <a:srgbClr val="9FAA2F"/>
              </a:gs>
              <a:gs pos="100000">
                <a:srgbClr val="D4D99D"/>
              </a:gs>
            </a:gsLst>
            <a:lin ang="5400000" scaled="1"/>
          </a:gradFill>
          <a:ln>
            <a:noFill/>
          </a:ln>
          <a:effectLst>
            <a:outerShdw blurRad="622300" sx="101000" sy="101000" algn="ctr" rotWithShape="0">
              <a:srgbClr val="D4D99D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31" name="椭圆 5">
            <a:extLst>
              <a:ext uri="{FF2B5EF4-FFF2-40B4-BE49-F238E27FC236}">
                <a16:creationId xmlns:a16="http://schemas.microsoft.com/office/drawing/2014/main" id="{96AFBCDB-4E28-4329-0FF5-CC819C66BD03}"/>
              </a:ext>
            </a:extLst>
          </p:cNvPr>
          <p:cNvSpPr/>
          <p:nvPr/>
        </p:nvSpPr>
        <p:spPr>
          <a:xfrm>
            <a:off x="1610564" y="1302781"/>
            <a:ext cx="2708520" cy="2447671"/>
          </a:xfrm>
          <a:custGeom>
            <a:avLst/>
            <a:gdLst/>
            <a:ahLst/>
            <a:cxnLst/>
            <a:rect l="l" t="t" r="r" b="b"/>
            <a:pathLst>
              <a:path w="2532508" h="2287660">
                <a:moveTo>
                  <a:pt x="1266254" y="0"/>
                </a:moveTo>
                <a:cubicBezTo>
                  <a:pt x="1965587" y="0"/>
                  <a:pt x="2532508" y="566921"/>
                  <a:pt x="2532508" y="1266254"/>
                </a:cubicBezTo>
                <a:cubicBezTo>
                  <a:pt x="2532508" y="1686211"/>
                  <a:pt x="2328070" y="2058418"/>
                  <a:pt x="2012465" y="2287660"/>
                </a:cubicBezTo>
                <a:lnTo>
                  <a:pt x="1774621" y="1877585"/>
                </a:lnTo>
                <a:cubicBezTo>
                  <a:pt x="1952954" y="1733884"/>
                  <a:pt x="2064978" y="1513151"/>
                  <a:pt x="2064978" y="1266254"/>
                </a:cubicBezTo>
                <a:cubicBezTo>
                  <a:pt x="2064978" y="825131"/>
                  <a:pt x="1707377" y="467530"/>
                  <a:pt x="1266254" y="467530"/>
                </a:cubicBezTo>
                <a:cubicBezTo>
                  <a:pt x="825131" y="467530"/>
                  <a:pt x="467530" y="825131"/>
                  <a:pt x="467530" y="1266254"/>
                </a:cubicBezTo>
                <a:cubicBezTo>
                  <a:pt x="467530" y="1513151"/>
                  <a:pt x="579554" y="1733884"/>
                  <a:pt x="757887" y="1877585"/>
                </a:cubicBezTo>
                <a:lnTo>
                  <a:pt x="520044" y="2287660"/>
                </a:lnTo>
                <a:cubicBezTo>
                  <a:pt x="204439" y="2058418"/>
                  <a:pt x="0" y="1686211"/>
                  <a:pt x="0" y="1266254"/>
                </a:cubicBezTo>
                <a:cubicBezTo>
                  <a:pt x="0" y="566921"/>
                  <a:pt x="566921" y="0"/>
                  <a:pt x="1266254" y="0"/>
                </a:cubicBezTo>
                <a:close/>
              </a:path>
            </a:pathLst>
          </a:custGeom>
          <a:gradFill>
            <a:gsLst>
              <a:gs pos="7000">
                <a:srgbClr val="9FAA2F"/>
              </a:gs>
              <a:gs pos="100000">
                <a:srgbClr val="D4D99D"/>
              </a:gs>
            </a:gsLst>
            <a:lin ang="5400000" scaled="1"/>
          </a:gradFill>
          <a:ln>
            <a:noFill/>
          </a:ln>
          <a:effectLst>
            <a:outerShdw blurRad="622300" sx="101000" sy="101000" algn="ctr" rotWithShape="0">
              <a:srgbClr val="D4D99D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2F34AF6-5007-0753-C816-048A13FD94FA}"/>
              </a:ext>
            </a:extLst>
          </p:cNvPr>
          <p:cNvSpPr txBox="1"/>
          <p:nvPr/>
        </p:nvSpPr>
        <p:spPr>
          <a:xfrm>
            <a:off x="2303425" y="2450409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40490B"/>
                </a:solidFill>
              </a:rPr>
              <a:t>请输入文字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AF955BD8-5B02-C3BB-9F44-B399FB752211}"/>
              </a:ext>
            </a:extLst>
          </p:cNvPr>
          <p:cNvSpPr txBox="1"/>
          <p:nvPr/>
        </p:nvSpPr>
        <p:spPr>
          <a:xfrm>
            <a:off x="1235076" y="4408149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40490B"/>
                </a:solidFill>
              </a:rPr>
              <a:t>请输入文字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66F1AD50-9655-C5FB-1B26-E296B988BCC2}"/>
              </a:ext>
            </a:extLst>
          </p:cNvPr>
          <p:cNvSpPr txBox="1"/>
          <p:nvPr/>
        </p:nvSpPr>
        <p:spPr>
          <a:xfrm>
            <a:off x="3456445" y="4408149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40490B"/>
                </a:solidFill>
              </a:rPr>
              <a:t>请输入文字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960F088-F619-C77A-2714-C7E0A4438F23}"/>
              </a:ext>
            </a:extLst>
          </p:cNvPr>
          <p:cNvGrpSpPr/>
          <p:nvPr/>
        </p:nvGrpSpPr>
        <p:grpSpPr>
          <a:xfrm>
            <a:off x="6280875" y="2082506"/>
            <a:ext cx="5091862" cy="2925864"/>
            <a:chOff x="1267059" y="1594428"/>
            <a:chExt cx="9004703" cy="2925864"/>
          </a:xfrm>
        </p:grpSpPr>
        <p:sp>
          <p:nvSpPr>
            <p:cNvPr id="39" name="梯形 38">
              <a:extLst>
                <a:ext uri="{FF2B5EF4-FFF2-40B4-BE49-F238E27FC236}">
                  <a16:creationId xmlns:a16="http://schemas.microsoft.com/office/drawing/2014/main" id="{381C2B1D-44E2-724E-5860-3CDBE24CCDDC}"/>
                </a:ext>
              </a:extLst>
            </p:cNvPr>
            <p:cNvSpPr/>
            <p:nvPr/>
          </p:nvSpPr>
          <p:spPr>
            <a:xfrm rot="16200000">
              <a:off x="5342987" y="-1432299"/>
              <a:ext cx="852847" cy="9004701"/>
            </a:xfrm>
            <a:prstGeom prst="trapezoid">
              <a:avLst>
                <a:gd name="adj" fmla="val 0"/>
              </a:avLst>
            </a:prstGeom>
            <a:gradFill flip="none" rotWithShape="1">
              <a:gsLst>
                <a:gs pos="0">
                  <a:srgbClr val="D7D943">
                    <a:alpha val="42000"/>
                  </a:srgbClr>
                </a:gs>
                <a:gs pos="99000">
                  <a:srgbClr val="F1E5D4">
                    <a:alpha val="36000"/>
                  </a:srgb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sp>
          <p:nvSpPr>
            <p:cNvPr id="40" name="梯形 39">
              <a:extLst>
                <a:ext uri="{FF2B5EF4-FFF2-40B4-BE49-F238E27FC236}">
                  <a16:creationId xmlns:a16="http://schemas.microsoft.com/office/drawing/2014/main" id="{76663CC5-CB70-6589-3E01-14DDFA215410}"/>
                </a:ext>
              </a:extLst>
            </p:cNvPr>
            <p:cNvSpPr/>
            <p:nvPr/>
          </p:nvSpPr>
          <p:spPr>
            <a:xfrm rot="16200000">
              <a:off x="5342988" y="-408483"/>
              <a:ext cx="852847" cy="9004701"/>
            </a:xfrm>
            <a:prstGeom prst="trapezoid">
              <a:avLst>
                <a:gd name="adj" fmla="val 0"/>
              </a:avLst>
            </a:prstGeom>
            <a:gradFill flip="none" rotWithShape="1">
              <a:gsLst>
                <a:gs pos="0">
                  <a:srgbClr val="D7D943">
                    <a:alpha val="42000"/>
                  </a:srgbClr>
                </a:gs>
                <a:gs pos="99000">
                  <a:srgbClr val="F1E5D4">
                    <a:alpha val="36000"/>
                  </a:srgb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sp>
          <p:nvSpPr>
            <p:cNvPr id="42" name="梯形 41">
              <a:extLst>
                <a:ext uri="{FF2B5EF4-FFF2-40B4-BE49-F238E27FC236}">
                  <a16:creationId xmlns:a16="http://schemas.microsoft.com/office/drawing/2014/main" id="{F18FA385-2159-BC91-50FE-981CEFFE4681}"/>
                </a:ext>
              </a:extLst>
            </p:cNvPr>
            <p:cNvSpPr/>
            <p:nvPr/>
          </p:nvSpPr>
          <p:spPr>
            <a:xfrm rot="16200000">
              <a:off x="5342986" y="-2481499"/>
              <a:ext cx="852847" cy="9004701"/>
            </a:xfrm>
            <a:prstGeom prst="trapezoid">
              <a:avLst>
                <a:gd name="adj" fmla="val 0"/>
              </a:avLst>
            </a:prstGeom>
            <a:gradFill flip="none" rotWithShape="1">
              <a:gsLst>
                <a:gs pos="0">
                  <a:srgbClr val="D7D943">
                    <a:alpha val="42000"/>
                  </a:srgbClr>
                </a:gs>
                <a:gs pos="99000">
                  <a:srgbClr val="F1E5D4">
                    <a:alpha val="36000"/>
                  </a:srgb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sp>
          <p:nvSpPr>
            <p:cNvPr id="43" name="圆角矩形 1">
              <a:extLst>
                <a:ext uri="{FF2B5EF4-FFF2-40B4-BE49-F238E27FC236}">
                  <a16:creationId xmlns:a16="http://schemas.microsoft.com/office/drawing/2014/main" id="{5B17C007-36C5-2E31-6DCF-9F62A80C6E83}"/>
                </a:ext>
              </a:extLst>
            </p:cNvPr>
            <p:cNvSpPr/>
            <p:nvPr/>
          </p:nvSpPr>
          <p:spPr>
            <a:xfrm>
              <a:off x="1267059" y="1594428"/>
              <a:ext cx="92895" cy="852848"/>
            </a:xfrm>
            <a:prstGeom prst="roundRect">
              <a:avLst>
                <a:gd name="adj" fmla="val 0"/>
              </a:avLst>
            </a:prstGeom>
            <a:solidFill>
              <a:srgbClr val="87981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sp>
          <p:nvSpPr>
            <p:cNvPr id="44" name="圆角矩形 19">
              <a:extLst>
                <a:ext uri="{FF2B5EF4-FFF2-40B4-BE49-F238E27FC236}">
                  <a16:creationId xmlns:a16="http://schemas.microsoft.com/office/drawing/2014/main" id="{B5905DF0-0682-360E-6788-A6E2446327A7}"/>
                </a:ext>
              </a:extLst>
            </p:cNvPr>
            <p:cNvSpPr/>
            <p:nvPr/>
          </p:nvSpPr>
          <p:spPr>
            <a:xfrm>
              <a:off x="1267060" y="2643628"/>
              <a:ext cx="92895" cy="852848"/>
            </a:xfrm>
            <a:prstGeom prst="roundRect">
              <a:avLst>
                <a:gd name="adj" fmla="val 0"/>
              </a:avLst>
            </a:prstGeom>
            <a:solidFill>
              <a:srgbClr val="87981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sp>
          <p:nvSpPr>
            <p:cNvPr id="45" name="圆角矩形 22">
              <a:extLst>
                <a:ext uri="{FF2B5EF4-FFF2-40B4-BE49-F238E27FC236}">
                  <a16:creationId xmlns:a16="http://schemas.microsoft.com/office/drawing/2014/main" id="{0CFADBEE-5C8C-F67F-EE1E-7A8CA450D26B}"/>
                </a:ext>
              </a:extLst>
            </p:cNvPr>
            <p:cNvSpPr/>
            <p:nvPr/>
          </p:nvSpPr>
          <p:spPr>
            <a:xfrm>
              <a:off x="1267061" y="3667444"/>
              <a:ext cx="92895" cy="852848"/>
            </a:xfrm>
            <a:prstGeom prst="roundRect">
              <a:avLst>
                <a:gd name="adj" fmla="val 0"/>
              </a:avLst>
            </a:prstGeom>
            <a:solidFill>
              <a:srgbClr val="87981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4E7A0176-6727-F211-4F8C-D938A7BD6293}"/>
                </a:ext>
              </a:extLst>
            </p:cNvPr>
            <p:cNvGrpSpPr/>
            <p:nvPr/>
          </p:nvGrpSpPr>
          <p:grpSpPr>
            <a:xfrm>
              <a:off x="1476340" y="1675544"/>
              <a:ext cx="4929672" cy="690614"/>
              <a:chOff x="2087535" y="2041052"/>
              <a:chExt cx="1778051" cy="690614"/>
            </a:xfrm>
          </p:grpSpPr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C22B5C5A-C26B-845E-9913-8C2D45621F0B}"/>
                  </a:ext>
                </a:extLst>
              </p:cNvPr>
              <p:cNvSpPr txBox="1"/>
              <p:nvPr/>
            </p:nvSpPr>
            <p:spPr>
              <a:xfrm>
                <a:off x="2087535" y="2041052"/>
                <a:ext cx="17780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40490B"/>
                    </a:solidFill>
                  </a:rPr>
                  <a:t>请在此输入题目</a:t>
                </a:r>
              </a:p>
            </p:txBody>
          </p:sp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id="{71E34B44-128C-4637-CD16-B88074DB351C}"/>
                  </a:ext>
                </a:extLst>
              </p:cNvPr>
              <p:cNvSpPr txBox="1"/>
              <p:nvPr/>
            </p:nvSpPr>
            <p:spPr>
              <a:xfrm>
                <a:off x="2087535" y="2393112"/>
                <a:ext cx="174216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40490B"/>
                    </a:solidFill>
                  </a:rPr>
                  <a:t>请在此输入内容，请在此输入内容，请在此输入内容</a:t>
                </a:r>
              </a:p>
            </p:txBody>
          </p: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D5915B38-EB91-F4EE-D831-0D6F12F1C086}"/>
                </a:ext>
              </a:extLst>
            </p:cNvPr>
            <p:cNvGrpSpPr/>
            <p:nvPr/>
          </p:nvGrpSpPr>
          <p:grpSpPr>
            <a:xfrm>
              <a:off x="1476339" y="2721788"/>
              <a:ext cx="4929672" cy="690614"/>
              <a:chOff x="2087535" y="2041052"/>
              <a:chExt cx="1778051" cy="690614"/>
            </a:xfrm>
          </p:grpSpPr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909FA240-4410-9F91-158E-10EABBF54F56}"/>
                  </a:ext>
                </a:extLst>
              </p:cNvPr>
              <p:cNvSpPr txBox="1"/>
              <p:nvPr/>
            </p:nvSpPr>
            <p:spPr>
              <a:xfrm>
                <a:off x="2087535" y="2041052"/>
                <a:ext cx="17780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40490B"/>
                    </a:solidFill>
                  </a:rPr>
                  <a:t>请在此输入题目</a:t>
                </a:r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7E455485-9AE3-7412-6F60-D25B709B516A}"/>
                  </a:ext>
                </a:extLst>
              </p:cNvPr>
              <p:cNvSpPr txBox="1"/>
              <p:nvPr/>
            </p:nvSpPr>
            <p:spPr>
              <a:xfrm>
                <a:off x="2087535" y="2393112"/>
                <a:ext cx="174216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40490B"/>
                    </a:solidFill>
                  </a:rPr>
                  <a:t>请在此输入内容，请在此输入内容，请在此输入内容</a:t>
                </a:r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E48277AF-67F0-9C5D-ACEE-5AD7D0841839}"/>
                </a:ext>
              </a:extLst>
            </p:cNvPr>
            <p:cNvGrpSpPr/>
            <p:nvPr/>
          </p:nvGrpSpPr>
          <p:grpSpPr>
            <a:xfrm>
              <a:off x="1476340" y="3748565"/>
              <a:ext cx="4929672" cy="690614"/>
              <a:chOff x="2087535" y="2041052"/>
              <a:chExt cx="1778051" cy="690614"/>
            </a:xfrm>
          </p:grpSpPr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58092E5F-AE65-01B4-69C7-A73B5B58075B}"/>
                  </a:ext>
                </a:extLst>
              </p:cNvPr>
              <p:cNvSpPr txBox="1"/>
              <p:nvPr/>
            </p:nvSpPr>
            <p:spPr>
              <a:xfrm>
                <a:off x="2087535" y="2041052"/>
                <a:ext cx="17780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40490B"/>
                    </a:solidFill>
                  </a:rPr>
                  <a:t>请在此输入题目</a:t>
                </a:r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C97F80A6-E391-7FFD-B6EF-624A5BBE7964}"/>
                  </a:ext>
                </a:extLst>
              </p:cNvPr>
              <p:cNvSpPr txBox="1"/>
              <p:nvPr/>
            </p:nvSpPr>
            <p:spPr>
              <a:xfrm>
                <a:off x="2087535" y="2393112"/>
                <a:ext cx="174216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40490B"/>
                    </a:solidFill>
                  </a:rPr>
                  <a:t>请在此输入内容，请在此输入内容，请在此输入内容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799474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4867491-6D22-96CF-8841-40C20827547A}"/>
              </a:ext>
            </a:extLst>
          </p:cNvPr>
          <p:cNvSpPr/>
          <p:nvPr/>
        </p:nvSpPr>
        <p:spPr>
          <a:xfrm rot="10800000">
            <a:off x="0" y="5844532"/>
            <a:ext cx="12192000" cy="1028700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9CA506C-AD32-BB59-BFFC-1842658DE03D}"/>
              </a:ext>
            </a:extLst>
          </p:cNvPr>
          <p:cNvSpPr/>
          <p:nvPr/>
        </p:nvSpPr>
        <p:spPr>
          <a:xfrm rot="10800000">
            <a:off x="0" y="6157898"/>
            <a:ext cx="12192000" cy="746532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3C4FEA6-649D-AC2B-ACEB-F96F61CDBB73}"/>
              </a:ext>
            </a:extLst>
          </p:cNvPr>
          <p:cNvSpPr/>
          <p:nvPr/>
        </p:nvSpPr>
        <p:spPr>
          <a:xfrm rot="10800000">
            <a:off x="0" y="6530331"/>
            <a:ext cx="12192000" cy="342899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4AAB964-48FC-8235-FBE8-047CB8E9CC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-37923" y="-47759"/>
            <a:ext cx="12192000" cy="1199634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E90DE4AA-9552-BA0D-1095-774B2081AB3D}"/>
              </a:ext>
            </a:extLst>
          </p:cNvPr>
          <p:cNvGrpSpPr/>
          <p:nvPr/>
        </p:nvGrpSpPr>
        <p:grpSpPr>
          <a:xfrm>
            <a:off x="515908" y="394794"/>
            <a:ext cx="1920865" cy="505078"/>
            <a:chOff x="4900717" y="1644276"/>
            <a:chExt cx="1920865" cy="505078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11C2C914-7714-5958-2055-102FC6CDC6F7}"/>
                </a:ext>
              </a:extLst>
            </p:cNvPr>
            <p:cNvSpPr/>
            <p:nvPr/>
          </p:nvSpPr>
          <p:spPr>
            <a:xfrm>
              <a:off x="4900717" y="1644276"/>
              <a:ext cx="1920865" cy="505078"/>
            </a:xfrm>
            <a:prstGeom prst="roundRect">
              <a:avLst>
                <a:gd name="adj" fmla="val 50000"/>
              </a:avLst>
            </a:prstGeom>
            <a:solidFill>
              <a:srgbClr val="87981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A2F66B82-401D-3894-AC72-D21CF500DEE4}"/>
                </a:ext>
              </a:extLst>
            </p:cNvPr>
            <p:cNvSpPr/>
            <p:nvPr/>
          </p:nvSpPr>
          <p:spPr>
            <a:xfrm>
              <a:off x="4900717" y="1644276"/>
              <a:ext cx="505078" cy="505078"/>
            </a:xfrm>
            <a:prstGeom prst="ellipse">
              <a:avLst/>
            </a:prstGeom>
            <a:solidFill>
              <a:srgbClr val="F1E5D4"/>
            </a:solidFill>
            <a:ln w="12700" cap="flat" cmpd="sng" algn="ctr">
              <a:noFill/>
              <a:prstDash val="solid"/>
              <a:miter lim="800000"/>
            </a:ln>
            <a:effectLst>
              <a:outerShdw blurRad="482600" sx="103000" sy="103000" algn="ctr" rotWithShape="0">
                <a:prstClr val="black">
                  <a:alpha val="14000"/>
                </a:prstClr>
              </a:outerShd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+mj-lt"/>
                <a:ea typeface="汉仪中黑S" panose="00020600040101010101" pitchFamily="18" charset="-122"/>
                <a:cs typeface="+mn-cs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7D7E11B1-0D73-3A70-A18C-E122B0E07D91}"/>
              </a:ext>
            </a:extLst>
          </p:cNvPr>
          <p:cNvSpPr txBox="1"/>
          <p:nvPr/>
        </p:nvSpPr>
        <p:spPr>
          <a:xfrm>
            <a:off x="990719" y="462667"/>
            <a:ext cx="12344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等线" panose="02010600030101010101" charset="-122"/>
                <a:cs typeface="+mn-cs"/>
              </a:rPr>
              <a:t>PART 3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等线" panose="02010600030101010101" charset="-122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0C21037-573F-FA9B-399C-4F2F53CE0B46}"/>
              </a:ext>
            </a:extLst>
          </p:cNvPr>
          <p:cNvSpPr txBox="1"/>
          <p:nvPr/>
        </p:nvSpPr>
        <p:spPr>
          <a:xfrm>
            <a:off x="2436773" y="416500"/>
            <a:ext cx="23054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40490B"/>
                </a:solidFill>
              </a:rPr>
              <a:t>请输入你的题目</a:t>
            </a:r>
          </a:p>
        </p:txBody>
      </p:sp>
      <p:grpSp>
        <p:nvGrpSpPr>
          <p:cNvPr id="19" name="Group 37">
            <a:extLst>
              <a:ext uri="{FF2B5EF4-FFF2-40B4-BE49-F238E27FC236}">
                <a16:creationId xmlns:a16="http://schemas.microsoft.com/office/drawing/2014/main" id="{F6D76E9A-DA55-3092-B29A-776FD9141215}"/>
              </a:ext>
            </a:extLst>
          </p:cNvPr>
          <p:cNvGrpSpPr/>
          <p:nvPr/>
        </p:nvGrpSpPr>
        <p:grpSpPr>
          <a:xfrm>
            <a:off x="4363642" y="1888909"/>
            <a:ext cx="3464715" cy="3955621"/>
            <a:chOff x="4052888" y="220663"/>
            <a:chExt cx="1108075" cy="1171575"/>
          </a:xfrm>
          <a:solidFill>
            <a:srgbClr val="9FAA2F"/>
          </a:solidFill>
        </p:grpSpPr>
        <p:sp>
          <p:nvSpPr>
            <p:cNvPr id="20" name="Freeform 1472">
              <a:extLst>
                <a:ext uri="{FF2B5EF4-FFF2-40B4-BE49-F238E27FC236}">
                  <a16:creationId xmlns:a16="http://schemas.microsoft.com/office/drawing/2014/main" id="{F6FCC9F3-6234-2F05-A4A9-CC9310B69858}"/>
                </a:ext>
              </a:extLst>
            </p:cNvPr>
            <p:cNvSpPr/>
            <p:nvPr/>
          </p:nvSpPr>
          <p:spPr bwMode="auto">
            <a:xfrm>
              <a:off x="4103688" y="319088"/>
              <a:ext cx="1057275" cy="1073150"/>
            </a:xfrm>
            <a:custGeom>
              <a:avLst/>
              <a:gdLst>
                <a:gd name="T0" fmla="*/ 570 w 658"/>
                <a:gd name="T1" fmla="*/ 552 h 667"/>
                <a:gd name="T2" fmla="*/ 408 w 658"/>
                <a:gd name="T3" fmla="*/ 548 h 667"/>
                <a:gd name="T4" fmla="*/ 266 w 658"/>
                <a:gd name="T5" fmla="*/ 485 h 667"/>
                <a:gd name="T6" fmla="*/ 269 w 658"/>
                <a:gd name="T7" fmla="*/ 323 h 667"/>
                <a:gd name="T8" fmla="*/ 380 w 658"/>
                <a:gd name="T9" fmla="*/ 240 h 667"/>
                <a:gd name="T10" fmla="*/ 552 w 658"/>
                <a:gd name="T11" fmla="*/ 235 h 667"/>
                <a:gd name="T12" fmla="*/ 561 w 658"/>
                <a:gd name="T13" fmla="*/ 231 h 667"/>
                <a:gd name="T14" fmla="*/ 491 w 658"/>
                <a:gd name="T15" fmla="*/ 230 h 667"/>
                <a:gd name="T16" fmla="*/ 306 w 658"/>
                <a:gd name="T17" fmla="*/ 255 h 667"/>
                <a:gd name="T18" fmla="*/ 346 w 658"/>
                <a:gd name="T19" fmla="*/ 59 h 667"/>
                <a:gd name="T20" fmla="*/ 280 w 658"/>
                <a:gd name="T21" fmla="*/ 75 h 667"/>
                <a:gd name="T22" fmla="*/ 256 w 658"/>
                <a:gd name="T23" fmla="*/ 19 h 667"/>
                <a:gd name="T24" fmla="*/ 246 w 658"/>
                <a:gd name="T25" fmla="*/ 15 h 667"/>
                <a:gd name="T26" fmla="*/ 272 w 658"/>
                <a:gd name="T27" fmla="*/ 67 h 667"/>
                <a:gd name="T28" fmla="*/ 156 w 658"/>
                <a:gd name="T29" fmla="*/ 49 h 667"/>
                <a:gd name="T30" fmla="*/ 265 w 658"/>
                <a:gd name="T31" fmla="*/ 291 h 667"/>
                <a:gd name="T32" fmla="*/ 201 w 658"/>
                <a:gd name="T33" fmla="*/ 220 h 667"/>
                <a:gd name="T34" fmla="*/ 121 w 658"/>
                <a:gd name="T35" fmla="*/ 179 h 667"/>
                <a:gd name="T36" fmla="*/ 31 w 658"/>
                <a:gd name="T37" fmla="*/ 172 h 667"/>
                <a:gd name="T38" fmla="*/ 135 w 658"/>
                <a:gd name="T39" fmla="*/ 191 h 667"/>
                <a:gd name="T40" fmla="*/ 210 w 658"/>
                <a:gd name="T41" fmla="*/ 238 h 667"/>
                <a:gd name="T42" fmla="*/ 248 w 658"/>
                <a:gd name="T43" fmla="*/ 338 h 667"/>
                <a:gd name="T44" fmla="*/ 212 w 658"/>
                <a:gd name="T45" fmla="*/ 524 h 667"/>
                <a:gd name="T46" fmla="*/ 122 w 658"/>
                <a:gd name="T47" fmla="*/ 526 h 667"/>
                <a:gd name="T48" fmla="*/ 63 w 658"/>
                <a:gd name="T49" fmla="*/ 524 h 667"/>
                <a:gd name="T50" fmla="*/ 16 w 658"/>
                <a:gd name="T51" fmla="*/ 529 h 667"/>
                <a:gd name="T52" fmla="*/ 15 w 658"/>
                <a:gd name="T53" fmla="*/ 530 h 667"/>
                <a:gd name="T54" fmla="*/ 64 w 658"/>
                <a:gd name="T55" fmla="*/ 526 h 667"/>
                <a:gd name="T56" fmla="*/ 120 w 658"/>
                <a:gd name="T57" fmla="*/ 530 h 667"/>
                <a:gd name="T58" fmla="*/ 195 w 658"/>
                <a:gd name="T59" fmla="*/ 535 h 667"/>
                <a:gd name="T60" fmla="*/ 180 w 658"/>
                <a:gd name="T61" fmla="*/ 560 h 667"/>
                <a:gd name="T62" fmla="*/ 152 w 658"/>
                <a:gd name="T63" fmla="*/ 568 h 667"/>
                <a:gd name="T64" fmla="*/ 135 w 658"/>
                <a:gd name="T65" fmla="*/ 578 h 667"/>
                <a:gd name="T66" fmla="*/ 176 w 658"/>
                <a:gd name="T67" fmla="*/ 566 h 667"/>
                <a:gd name="T68" fmla="*/ 186 w 658"/>
                <a:gd name="T69" fmla="*/ 565 h 667"/>
                <a:gd name="T70" fmla="*/ 218 w 658"/>
                <a:gd name="T71" fmla="*/ 602 h 667"/>
                <a:gd name="T72" fmla="*/ 213 w 658"/>
                <a:gd name="T73" fmla="*/ 606 h 667"/>
                <a:gd name="T74" fmla="*/ 201 w 658"/>
                <a:gd name="T75" fmla="*/ 621 h 667"/>
                <a:gd name="T76" fmla="*/ 218 w 658"/>
                <a:gd name="T77" fmla="*/ 606 h 667"/>
                <a:gd name="T78" fmla="*/ 239 w 658"/>
                <a:gd name="T79" fmla="*/ 607 h 667"/>
                <a:gd name="T80" fmla="*/ 234 w 658"/>
                <a:gd name="T81" fmla="*/ 637 h 667"/>
                <a:gd name="T82" fmla="*/ 239 w 658"/>
                <a:gd name="T83" fmla="*/ 634 h 667"/>
                <a:gd name="T84" fmla="*/ 247 w 658"/>
                <a:gd name="T85" fmla="*/ 628 h 667"/>
                <a:gd name="T86" fmla="*/ 248 w 658"/>
                <a:gd name="T87" fmla="*/ 629 h 667"/>
                <a:gd name="T88" fmla="*/ 259 w 658"/>
                <a:gd name="T89" fmla="*/ 661 h 667"/>
                <a:gd name="T90" fmla="*/ 256 w 658"/>
                <a:gd name="T91" fmla="*/ 623 h 667"/>
                <a:gd name="T92" fmla="*/ 254 w 658"/>
                <a:gd name="T93" fmla="*/ 618 h 667"/>
                <a:gd name="T94" fmla="*/ 271 w 658"/>
                <a:gd name="T95" fmla="*/ 596 h 667"/>
                <a:gd name="T96" fmla="*/ 303 w 658"/>
                <a:gd name="T97" fmla="*/ 603 h 667"/>
                <a:gd name="T98" fmla="*/ 303 w 658"/>
                <a:gd name="T99" fmla="*/ 602 h 667"/>
                <a:gd name="T100" fmla="*/ 272 w 658"/>
                <a:gd name="T101" fmla="*/ 591 h 667"/>
                <a:gd name="T102" fmla="*/ 263 w 658"/>
                <a:gd name="T103" fmla="*/ 538 h 667"/>
                <a:gd name="T104" fmla="*/ 283 w 658"/>
                <a:gd name="T105" fmla="*/ 547 h 667"/>
                <a:gd name="T106" fmla="*/ 330 w 658"/>
                <a:gd name="T107" fmla="*/ 559 h 667"/>
                <a:gd name="T108" fmla="*/ 285 w 658"/>
                <a:gd name="T109" fmla="*/ 538 h 667"/>
                <a:gd name="T110" fmla="*/ 282 w 658"/>
                <a:gd name="T111" fmla="*/ 537 h 667"/>
                <a:gd name="T112" fmla="*/ 356 w 658"/>
                <a:gd name="T113" fmla="*/ 551 h 667"/>
                <a:gd name="T114" fmla="*/ 463 w 658"/>
                <a:gd name="T115" fmla="*/ 557 h 667"/>
                <a:gd name="T116" fmla="*/ 642 w 658"/>
                <a:gd name="T117" fmla="*/ 569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58" h="667">
                  <a:moveTo>
                    <a:pt x="654" y="566"/>
                  </a:moveTo>
                  <a:cubicBezTo>
                    <a:pt x="651" y="567"/>
                    <a:pt x="647" y="568"/>
                    <a:pt x="642" y="568"/>
                  </a:cubicBezTo>
                  <a:cubicBezTo>
                    <a:pt x="636" y="569"/>
                    <a:pt x="630" y="570"/>
                    <a:pt x="622" y="569"/>
                  </a:cubicBezTo>
                  <a:cubicBezTo>
                    <a:pt x="619" y="568"/>
                    <a:pt x="615" y="567"/>
                    <a:pt x="611" y="566"/>
                  </a:cubicBezTo>
                  <a:cubicBezTo>
                    <a:pt x="607" y="564"/>
                    <a:pt x="604" y="561"/>
                    <a:pt x="599" y="559"/>
                  </a:cubicBezTo>
                  <a:cubicBezTo>
                    <a:pt x="591" y="555"/>
                    <a:pt x="580" y="553"/>
                    <a:pt x="570" y="552"/>
                  </a:cubicBezTo>
                  <a:cubicBezTo>
                    <a:pt x="559" y="550"/>
                    <a:pt x="548" y="550"/>
                    <a:pt x="536" y="550"/>
                  </a:cubicBezTo>
                  <a:cubicBezTo>
                    <a:pt x="513" y="549"/>
                    <a:pt x="488" y="550"/>
                    <a:pt x="463" y="550"/>
                  </a:cubicBezTo>
                  <a:cubicBezTo>
                    <a:pt x="457" y="550"/>
                    <a:pt x="451" y="550"/>
                    <a:pt x="445" y="550"/>
                  </a:cubicBezTo>
                  <a:cubicBezTo>
                    <a:pt x="438" y="550"/>
                    <a:pt x="432" y="550"/>
                    <a:pt x="426" y="549"/>
                  </a:cubicBezTo>
                  <a:cubicBezTo>
                    <a:pt x="423" y="549"/>
                    <a:pt x="420" y="549"/>
                    <a:pt x="417" y="548"/>
                  </a:cubicBezTo>
                  <a:cubicBezTo>
                    <a:pt x="414" y="548"/>
                    <a:pt x="411" y="548"/>
                    <a:pt x="408" y="548"/>
                  </a:cubicBezTo>
                  <a:cubicBezTo>
                    <a:pt x="402" y="547"/>
                    <a:pt x="397" y="546"/>
                    <a:pt x="391" y="545"/>
                  </a:cubicBezTo>
                  <a:cubicBezTo>
                    <a:pt x="380" y="544"/>
                    <a:pt x="369" y="542"/>
                    <a:pt x="358" y="540"/>
                  </a:cubicBezTo>
                  <a:cubicBezTo>
                    <a:pt x="348" y="537"/>
                    <a:pt x="338" y="535"/>
                    <a:pt x="329" y="533"/>
                  </a:cubicBezTo>
                  <a:cubicBezTo>
                    <a:pt x="323" y="531"/>
                    <a:pt x="318" y="530"/>
                    <a:pt x="313" y="529"/>
                  </a:cubicBezTo>
                  <a:cubicBezTo>
                    <a:pt x="306" y="525"/>
                    <a:pt x="278" y="509"/>
                    <a:pt x="274" y="506"/>
                  </a:cubicBezTo>
                  <a:cubicBezTo>
                    <a:pt x="272" y="503"/>
                    <a:pt x="267" y="493"/>
                    <a:pt x="266" y="485"/>
                  </a:cubicBezTo>
                  <a:cubicBezTo>
                    <a:pt x="265" y="478"/>
                    <a:pt x="256" y="470"/>
                    <a:pt x="255" y="460"/>
                  </a:cubicBezTo>
                  <a:cubicBezTo>
                    <a:pt x="254" y="450"/>
                    <a:pt x="253" y="438"/>
                    <a:pt x="253" y="426"/>
                  </a:cubicBezTo>
                  <a:cubicBezTo>
                    <a:pt x="252" y="414"/>
                    <a:pt x="253" y="400"/>
                    <a:pt x="254" y="386"/>
                  </a:cubicBezTo>
                  <a:cubicBezTo>
                    <a:pt x="255" y="372"/>
                    <a:pt x="258" y="357"/>
                    <a:pt x="262" y="343"/>
                  </a:cubicBezTo>
                  <a:cubicBezTo>
                    <a:pt x="264" y="336"/>
                    <a:pt x="266" y="329"/>
                    <a:pt x="269" y="323"/>
                  </a:cubicBezTo>
                  <a:cubicBezTo>
                    <a:pt x="269" y="323"/>
                    <a:pt x="269" y="323"/>
                    <a:pt x="269" y="323"/>
                  </a:cubicBezTo>
                  <a:cubicBezTo>
                    <a:pt x="269" y="323"/>
                    <a:pt x="269" y="323"/>
                    <a:pt x="269" y="323"/>
                  </a:cubicBezTo>
                  <a:cubicBezTo>
                    <a:pt x="272" y="315"/>
                    <a:pt x="276" y="307"/>
                    <a:pt x="281" y="300"/>
                  </a:cubicBezTo>
                  <a:cubicBezTo>
                    <a:pt x="289" y="287"/>
                    <a:pt x="300" y="275"/>
                    <a:pt x="313" y="265"/>
                  </a:cubicBezTo>
                  <a:cubicBezTo>
                    <a:pt x="326" y="256"/>
                    <a:pt x="341" y="249"/>
                    <a:pt x="357" y="245"/>
                  </a:cubicBezTo>
                  <a:cubicBezTo>
                    <a:pt x="361" y="244"/>
                    <a:pt x="365" y="243"/>
                    <a:pt x="369" y="242"/>
                  </a:cubicBezTo>
                  <a:cubicBezTo>
                    <a:pt x="373" y="241"/>
                    <a:pt x="377" y="241"/>
                    <a:pt x="380" y="240"/>
                  </a:cubicBezTo>
                  <a:cubicBezTo>
                    <a:pt x="388" y="239"/>
                    <a:pt x="396" y="239"/>
                    <a:pt x="404" y="238"/>
                  </a:cubicBezTo>
                  <a:cubicBezTo>
                    <a:pt x="420" y="237"/>
                    <a:pt x="435" y="237"/>
                    <a:pt x="450" y="237"/>
                  </a:cubicBezTo>
                  <a:cubicBezTo>
                    <a:pt x="464" y="237"/>
                    <a:pt x="478" y="236"/>
                    <a:pt x="491" y="236"/>
                  </a:cubicBezTo>
                  <a:cubicBezTo>
                    <a:pt x="513" y="236"/>
                    <a:pt x="531" y="235"/>
                    <a:pt x="546" y="235"/>
                  </a:cubicBezTo>
                  <a:cubicBezTo>
                    <a:pt x="546" y="235"/>
                    <a:pt x="546" y="235"/>
                    <a:pt x="546" y="235"/>
                  </a:cubicBezTo>
                  <a:cubicBezTo>
                    <a:pt x="546" y="235"/>
                    <a:pt x="548" y="235"/>
                    <a:pt x="552" y="235"/>
                  </a:cubicBezTo>
                  <a:cubicBezTo>
                    <a:pt x="554" y="235"/>
                    <a:pt x="556" y="235"/>
                    <a:pt x="559" y="235"/>
                  </a:cubicBezTo>
                  <a:cubicBezTo>
                    <a:pt x="559" y="235"/>
                    <a:pt x="560" y="235"/>
                    <a:pt x="560" y="235"/>
                  </a:cubicBezTo>
                  <a:cubicBezTo>
                    <a:pt x="561" y="235"/>
                    <a:pt x="561" y="235"/>
                    <a:pt x="561" y="235"/>
                  </a:cubicBezTo>
                  <a:cubicBezTo>
                    <a:pt x="560" y="235"/>
                    <a:pt x="561" y="235"/>
                    <a:pt x="561" y="235"/>
                  </a:cubicBezTo>
                  <a:cubicBezTo>
                    <a:pt x="561" y="234"/>
                    <a:pt x="563" y="237"/>
                    <a:pt x="562" y="231"/>
                  </a:cubicBezTo>
                  <a:cubicBezTo>
                    <a:pt x="560" y="230"/>
                    <a:pt x="561" y="231"/>
                    <a:pt x="561" y="231"/>
                  </a:cubicBezTo>
                  <a:cubicBezTo>
                    <a:pt x="560" y="231"/>
                    <a:pt x="560" y="231"/>
                    <a:pt x="560" y="231"/>
                  </a:cubicBezTo>
                  <a:cubicBezTo>
                    <a:pt x="560" y="231"/>
                    <a:pt x="560" y="231"/>
                    <a:pt x="560" y="231"/>
                  </a:cubicBezTo>
                  <a:cubicBezTo>
                    <a:pt x="560" y="231"/>
                    <a:pt x="560" y="231"/>
                    <a:pt x="560" y="231"/>
                  </a:cubicBezTo>
                  <a:cubicBezTo>
                    <a:pt x="559" y="231"/>
                    <a:pt x="558" y="231"/>
                    <a:pt x="557" y="231"/>
                  </a:cubicBezTo>
                  <a:cubicBezTo>
                    <a:pt x="555" y="230"/>
                    <a:pt x="554" y="230"/>
                    <a:pt x="552" y="230"/>
                  </a:cubicBezTo>
                  <a:cubicBezTo>
                    <a:pt x="537" y="230"/>
                    <a:pt x="516" y="230"/>
                    <a:pt x="491" y="230"/>
                  </a:cubicBezTo>
                  <a:cubicBezTo>
                    <a:pt x="478" y="229"/>
                    <a:pt x="464" y="229"/>
                    <a:pt x="450" y="229"/>
                  </a:cubicBezTo>
                  <a:cubicBezTo>
                    <a:pt x="435" y="229"/>
                    <a:pt x="420" y="229"/>
                    <a:pt x="404" y="229"/>
                  </a:cubicBezTo>
                  <a:cubicBezTo>
                    <a:pt x="396" y="229"/>
                    <a:pt x="388" y="229"/>
                    <a:pt x="379" y="230"/>
                  </a:cubicBezTo>
                  <a:cubicBezTo>
                    <a:pt x="375" y="231"/>
                    <a:pt x="371" y="231"/>
                    <a:pt x="367" y="232"/>
                  </a:cubicBezTo>
                  <a:cubicBezTo>
                    <a:pt x="363" y="233"/>
                    <a:pt x="358" y="234"/>
                    <a:pt x="354" y="234"/>
                  </a:cubicBezTo>
                  <a:cubicBezTo>
                    <a:pt x="338" y="239"/>
                    <a:pt x="321" y="245"/>
                    <a:pt x="306" y="255"/>
                  </a:cubicBezTo>
                  <a:cubicBezTo>
                    <a:pt x="295" y="263"/>
                    <a:pt x="285" y="272"/>
                    <a:pt x="276" y="283"/>
                  </a:cubicBezTo>
                  <a:cubicBezTo>
                    <a:pt x="277" y="278"/>
                    <a:pt x="278" y="272"/>
                    <a:pt x="279" y="267"/>
                  </a:cubicBezTo>
                  <a:cubicBezTo>
                    <a:pt x="281" y="254"/>
                    <a:pt x="282" y="240"/>
                    <a:pt x="284" y="227"/>
                  </a:cubicBezTo>
                  <a:cubicBezTo>
                    <a:pt x="285" y="214"/>
                    <a:pt x="286" y="200"/>
                    <a:pt x="287" y="187"/>
                  </a:cubicBezTo>
                  <a:cubicBezTo>
                    <a:pt x="301" y="167"/>
                    <a:pt x="346" y="104"/>
                    <a:pt x="350" y="59"/>
                  </a:cubicBezTo>
                  <a:cubicBezTo>
                    <a:pt x="346" y="59"/>
                    <a:pt x="346" y="59"/>
                    <a:pt x="346" y="59"/>
                  </a:cubicBezTo>
                  <a:cubicBezTo>
                    <a:pt x="343" y="99"/>
                    <a:pt x="304" y="156"/>
                    <a:pt x="287" y="180"/>
                  </a:cubicBezTo>
                  <a:cubicBezTo>
                    <a:pt x="287" y="168"/>
                    <a:pt x="288" y="157"/>
                    <a:pt x="287" y="146"/>
                  </a:cubicBezTo>
                  <a:cubicBezTo>
                    <a:pt x="287" y="139"/>
                    <a:pt x="287" y="132"/>
                    <a:pt x="287" y="126"/>
                  </a:cubicBezTo>
                  <a:cubicBezTo>
                    <a:pt x="286" y="119"/>
                    <a:pt x="286" y="112"/>
                    <a:pt x="285" y="105"/>
                  </a:cubicBezTo>
                  <a:cubicBezTo>
                    <a:pt x="284" y="99"/>
                    <a:pt x="283" y="92"/>
                    <a:pt x="282" y="85"/>
                  </a:cubicBezTo>
                  <a:cubicBezTo>
                    <a:pt x="281" y="82"/>
                    <a:pt x="281" y="79"/>
                    <a:pt x="280" y="75"/>
                  </a:cubicBezTo>
                  <a:cubicBezTo>
                    <a:pt x="279" y="72"/>
                    <a:pt x="278" y="69"/>
                    <a:pt x="277" y="65"/>
                  </a:cubicBezTo>
                  <a:cubicBezTo>
                    <a:pt x="276" y="62"/>
                    <a:pt x="276" y="59"/>
                    <a:pt x="275" y="56"/>
                  </a:cubicBezTo>
                  <a:cubicBezTo>
                    <a:pt x="271" y="46"/>
                    <a:pt x="271" y="46"/>
                    <a:pt x="271" y="46"/>
                  </a:cubicBezTo>
                  <a:cubicBezTo>
                    <a:pt x="270" y="43"/>
                    <a:pt x="268" y="40"/>
                    <a:pt x="267" y="37"/>
                  </a:cubicBezTo>
                  <a:cubicBezTo>
                    <a:pt x="265" y="34"/>
                    <a:pt x="263" y="31"/>
                    <a:pt x="262" y="28"/>
                  </a:cubicBezTo>
                  <a:cubicBezTo>
                    <a:pt x="260" y="25"/>
                    <a:pt x="258" y="22"/>
                    <a:pt x="256" y="19"/>
                  </a:cubicBezTo>
                  <a:cubicBezTo>
                    <a:pt x="254" y="17"/>
                    <a:pt x="251" y="14"/>
                    <a:pt x="249" y="12"/>
                  </a:cubicBezTo>
                  <a:cubicBezTo>
                    <a:pt x="246" y="9"/>
                    <a:pt x="243" y="7"/>
                    <a:pt x="241" y="5"/>
                  </a:cubicBezTo>
                  <a:cubicBezTo>
                    <a:pt x="238" y="3"/>
                    <a:pt x="235" y="2"/>
                    <a:pt x="232" y="0"/>
                  </a:cubicBezTo>
                  <a:cubicBezTo>
                    <a:pt x="230" y="3"/>
                    <a:pt x="230" y="3"/>
                    <a:pt x="230" y="3"/>
                  </a:cubicBezTo>
                  <a:cubicBezTo>
                    <a:pt x="233" y="5"/>
                    <a:pt x="236" y="7"/>
                    <a:pt x="238" y="8"/>
                  </a:cubicBezTo>
                  <a:cubicBezTo>
                    <a:pt x="241" y="11"/>
                    <a:pt x="243" y="13"/>
                    <a:pt x="246" y="15"/>
                  </a:cubicBezTo>
                  <a:cubicBezTo>
                    <a:pt x="248" y="17"/>
                    <a:pt x="250" y="20"/>
                    <a:pt x="252" y="22"/>
                  </a:cubicBezTo>
                  <a:cubicBezTo>
                    <a:pt x="254" y="25"/>
                    <a:pt x="256" y="27"/>
                    <a:pt x="258" y="30"/>
                  </a:cubicBezTo>
                  <a:cubicBezTo>
                    <a:pt x="259" y="33"/>
                    <a:pt x="261" y="36"/>
                    <a:pt x="262" y="39"/>
                  </a:cubicBezTo>
                  <a:cubicBezTo>
                    <a:pt x="264" y="42"/>
                    <a:pt x="265" y="45"/>
                    <a:pt x="266" y="48"/>
                  </a:cubicBezTo>
                  <a:cubicBezTo>
                    <a:pt x="269" y="57"/>
                    <a:pt x="269" y="57"/>
                    <a:pt x="269" y="57"/>
                  </a:cubicBezTo>
                  <a:cubicBezTo>
                    <a:pt x="270" y="61"/>
                    <a:pt x="271" y="64"/>
                    <a:pt x="272" y="67"/>
                  </a:cubicBezTo>
                  <a:cubicBezTo>
                    <a:pt x="273" y="70"/>
                    <a:pt x="273" y="73"/>
                    <a:pt x="274" y="77"/>
                  </a:cubicBezTo>
                  <a:cubicBezTo>
                    <a:pt x="275" y="80"/>
                    <a:pt x="275" y="83"/>
                    <a:pt x="276" y="86"/>
                  </a:cubicBezTo>
                  <a:cubicBezTo>
                    <a:pt x="277" y="93"/>
                    <a:pt x="278" y="100"/>
                    <a:pt x="278" y="106"/>
                  </a:cubicBezTo>
                  <a:cubicBezTo>
                    <a:pt x="279" y="110"/>
                    <a:pt x="279" y="114"/>
                    <a:pt x="279" y="119"/>
                  </a:cubicBezTo>
                  <a:cubicBezTo>
                    <a:pt x="214" y="111"/>
                    <a:pt x="159" y="47"/>
                    <a:pt x="159" y="47"/>
                  </a:cubicBezTo>
                  <a:cubicBezTo>
                    <a:pt x="156" y="49"/>
                    <a:pt x="156" y="49"/>
                    <a:pt x="156" y="49"/>
                  </a:cubicBezTo>
                  <a:cubicBezTo>
                    <a:pt x="156" y="50"/>
                    <a:pt x="213" y="115"/>
                    <a:pt x="280" y="123"/>
                  </a:cubicBezTo>
                  <a:cubicBezTo>
                    <a:pt x="280" y="124"/>
                    <a:pt x="280" y="125"/>
                    <a:pt x="280" y="126"/>
                  </a:cubicBezTo>
                  <a:cubicBezTo>
                    <a:pt x="280" y="133"/>
                    <a:pt x="280" y="139"/>
                    <a:pt x="280" y="146"/>
                  </a:cubicBezTo>
                  <a:cubicBezTo>
                    <a:pt x="280" y="173"/>
                    <a:pt x="278" y="199"/>
                    <a:pt x="275" y="226"/>
                  </a:cubicBezTo>
                  <a:cubicBezTo>
                    <a:pt x="273" y="239"/>
                    <a:pt x="271" y="252"/>
                    <a:pt x="269" y="266"/>
                  </a:cubicBezTo>
                  <a:cubicBezTo>
                    <a:pt x="268" y="274"/>
                    <a:pt x="266" y="282"/>
                    <a:pt x="265" y="291"/>
                  </a:cubicBezTo>
                  <a:cubicBezTo>
                    <a:pt x="264" y="290"/>
                    <a:pt x="263" y="289"/>
                    <a:pt x="263" y="288"/>
                  </a:cubicBezTo>
                  <a:cubicBezTo>
                    <a:pt x="260" y="282"/>
                    <a:pt x="256" y="277"/>
                    <a:pt x="252" y="272"/>
                  </a:cubicBezTo>
                  <a:cubicBezTo>
                    <a:pt x="249" y="267"/>
                    <a:pt x="245" y="263"/>
                    <a:pt x="241" y="258"/>
                  </a:cubicBezTo>
                  <a:cubicBezTo>
                    <a:pt x="237" y="253"/>
                    <a:pt x="233" y="249"/>
                    <a:pt x="229" y="245"/>
                  </a:cubicBezTo>
                  <a:cubicBezTo>
                    <a:pt x="224" y="240"/>
                    <a:pt x="220" y="236"/>
                    <a:pt x="215" y="232"/>
                  </a:cubicBezTo>
                  <a:cubicBezTo>
                    <a:pt x="211" y="228"/>
                    <a:pt x="206" y="224"/>
                    <a:pt x="201" y="220"/>
                  </a:cubicBezTo>
                  <a:cubicBezTo>
                    <a:pt x="194" y="215"/>
                    <a:pt x="194" y="215"/>
                    <a:pt x="194" y="215"/>
                  </a:cubicBezTo>
                  <a:cubicBezTo>
                    <a:pt x="186" y="210"/>
                    <a:pt x="186" y="210"/>
                    <a:pt x="186" y="210"/>
                  </a:cubicBezTo>
                  <a:cubicBezTo>
                    <a:pt x="181" y="207"/>
                    <a:pt x="176" y="203"/>
                    <a:pt x="171" y="200"/>
                  </a:cubicBezTo>
                  <a:cubicBezTo>
                    <a:pt x="166" y="197"/>
                    <a:pt x="160" y="195"/>
                    <a:pt x="155" y="192"/>
                  </a:cubicBezTo>
                  <a:cubicBezTo>
                    <a:pt x="149" y="190"/>
                    <a:pt x="143" y="187"/>
                    <a:pt x="138" y="185"/>
                  </a:cubicBezTo>
                  <a:cubicBezTo>
                    <a:pt x="132" y="183"/>
                    <a:pt x="126" y="181"/>
                    <a:pt x="121" y="179"/>
                  </a:cubicBezTo>
                  <a:cubicBezTo>
                    <a:pt x="115" y="178"/>
                    <a:pt x="109" y="176"/>
                    <a:pt x="103" y="175"/>
                  </a:cubicBezTo>
                  <a:cubicBezTo>
                    <a:pt x="97" y="174"/>
                    <a:pt x="91" y="172"/>
                    <a:pt x="85" y="172"/>
                  </a:cubicBezTo>
                  <a:cubicBezTo>
                    <a:pt x="79" y="171"/>
                    <a:pt x="73" y="170"/>
                    <a:pt x="67" y="169"/>
                  </a:cubicBezTo>
                  <a:cubicBezTo>
                    <a:pt x="61" y="169"/>
                    <a:pt x="55" y="169"/>
                    <a:pt x="49" y="168"/>
                  </a:cubicBezTo>
                  <a:cubicBezTo>
                    <a:pt x="43" y="168"/>
                    <a:pt x="37" y="168"/>
                    <a:pt x="31" y="168"/>
                  </a:cubicBezTo>
                  <a:cubicBezTo>
                    <a:pt x="31" y="172"/>
                    <a:pt x="31" y="172"/>
                    <a:pt x="31" y="172"/>
                  </a:cubicBezTo>
                  <a:cubicBezTo>
                    <a:pt x="37" y="172"/>
                    <a:pt x="43" y="172"/>
                    <a:pt x="49" y="173"/>
                  </a:cubicBezTo>
                  <a:cubicBezTo>
                    <a:pt x="55" y="173"/>
                    <a:pt x="61" y="173"/>
                    <a:pt x="67" y="174"/>
                  </a:cubicBezTo>
                  <a:cubicBezTo>
                    <a:pt x="73" y="175"/>
                    <a:pt x="78" y="176"/>
                    <a:pt x="84" y="177"/>
                  </a:cubicBezTo>
                  <a:cubicBezTo>
                    <a:pt x="90" y="178"/>
                    <a:pt x="96" y="179"/>
                    <a:pt x="102" y="180"/>
                  </a:cubicBezTo>
                  <a:cubicBezTo>
                    <a:pt x="107" y="182"/>
                    <a:pt x="113" y="184"/>
                    <a:pt x="119" y="185"/>
                  </a:cubicBezTo>
                  <a:cubicBezTo>
                    <a:pt x="124" y="187"/>
                    <a:pt x="130" y="189"/>
                    <a:pt x="135" y="191"/>
                  </a:cubicBezTo>
                  <a:cubicBezTo>
                    <a:pt x="141" y="193"/>
                    <a:pt x="146" y="196"/>
                    <a:pt x="152" y="198"/>
                  </a:cubicBezTo>
                  <a:cubicBezTo>
                    <a:pt x="157" y="201"/>
                    <a:pt x="162" y="204"/>
                    <a:pt x="167" y="207"/>
                  </a:cubicBezTo>
                  <a:cubicBezTo>
                    <a:pt x="172" y="210"/>
                    <a:pt x="177" y="213"/>
                    <a:pt x="182" y="216"/>
                  </a:cubicBezTo>
                  <a:cubicBezTo>
                    <a:pt x="189" y="221"/>
                    <a:pt x="189" y="221"/>
                    <a:pt x="189" y="221"/>
                  </a:cubicBezTo>
                  <a:cubicBezTo>
                    <a:pt x="196" y="227"/>
                    <a:pt x="196" y="227"/>
                    <a:pt x="196" y="227"/>
                  </a:cubicBezTo>
                  <a:cubicBezTo>
                    <a:pt x="201" y="230"/>
                    <a:pt x="205" y="234"/>
                    <a:pt x="210" y="238"/>
                  </a:cubicBezTo>
                  <a:cubicBezTo>
                    <a:pt x="214" y="242"/>
                    <a:pt x="218" y="246"/>
                    <a:pt x="222" y="251"/>
                  </a:cubicBezTo>
                  <a:cubicBezTo>
                    <a:pt x="226" y="255"/>
                    <a:pt x="230" y="259"/>
                    <a:pt x="234" y="264"/>
                  </a:cubicBezTo>
                  <a:cubicBezTo>
                    <a:pt x="238" y="269"/>
                    <a:pt x="241" y="273"/>
                    <a:pt x="245" y="278"/>
                  </a:cubicBezTo>
                  <a:cubicBezTo>
                    <a:pt x="248" y="283"/>
                    <a:pt x="251" y="288"/>
                    <a:pt x="254" y="293"/>
                  </a:cubicBezTo>
                  <a:cubicBezTo>
                    <a:pt x="257" y="297"/>
                    <a:pt x="259" y="302"/>
                    <a:pt x="261" y="306"/>
                  </a:cubicBezTo>
                  <a:cubicBezTo>
                    <a:pt x="255" y="317"/>
                    <a:pt x="251" y="327"/>
                    <a:pt x="248" y="338"/>
                  </a:cubicBezTo>
                  <a:cubicBezTo>
                    <a:pt x="243" y="354"/>
                    <a:pt x="239" y="370"/>
                    <a:pt x="238" y="384"/>
                  </a:cubicBezTo>
                  <a:cubicBezTo>
                    <a:pt x="236" y="399"/>
                    <a:pt x="235" y="413"/>
                    <a:pt x="235" y="426"/>
                  </a:cubicBezTo>
                  <a:cubicBezTo>
                    <a:pt x="235" y="439"/>
                    <a:pt x="235" y="451"/>
                    <a:pt x="236" y="462"/>
                  </a:cubicBezTo>
                  <a:cubicBezTo>
                    <a:pt x="237" y="472"/>
                    <a:pt x="234" y="481"/>
                    <a:pt x="235" y="489"/>
                  </a:cubicBezTo>
                  <a:cubicBezTo>
                    <a:pt x="236" y="496"/>
                    <a:pt x="234" y="505"/>
                    <a:pt x="231" y="508"/>
                  </a:cubicBezTo>
                  <a:cubicBezTo>
                    <a:pt x="229" y="511"/>
                    <a:pt x="219" y="519"/>
                    <a:pt x="212" y="524"/>
                  </a:cubicBezTo>
                  <a:cubicBezTo>
                    <a:pt x="207" y="525"/>
                    <a:pt x="201" y="526"/>
                    <a:pt x="194" y="528"/>
                  </a:cubicBezTo>
                  <a:cubicBezTo>
                    <a:pt x="183" y="530"/>
                    <a:pt x="170" y="533"/>
                    <a:pt x="157" y="534"/>
                  </a:cubicBezTo>
                  <a:cubicBezTo>
                    <a:pt x="150" y="534"/>
                    <a:pt x="143" y="535"/>
                    <a:pt x="137" y="533"/>
                  </a:cubicBezTo>
                  <a:cubicBezTo>
                    <a:pt x="135" y="533"/>
                    <a:pt x="134" y="532"/>
                    <a:pt x="132" y="531"/>
                  </a:cubicBezTo>
                  <a:cubicBezTo>
                    <a:pt x="127" y="529"/>
                    <a:pt x="127" y="529"/>
                    <a:pt x="127" y="529"/>
                  </a:cubicBezTo>
                  <a:cubicBezTo>
                    <a:pt x="126" y="528"/>
                    <a:pt x="124" y="527"/>
                    <a:pt x="122" y="526"/>
                  </a:cubicBezTo>
                  <a:cubicBezTo>
                    <a:pt x="120" y="526"/>
                    <a:pt x="119" y="525"/>
                    <a:pt x="117" y="524"/>
                  </a:cubicBezTo>
                  <a:cubicBezTo>
                    <a:pt x="113" y="523"/>
                    <a:pt x="110" y="522"/>
                    <a:pt x="106" y="522"/>
                  </a:cubicBezTo>
                  <a:cubicBezTo>
                    <a:pt x="100" y="521"/>
                    <a:pt x="100" y="521"/>
                    <a:pt x="100" y="521"/>
                  </a:cubicBezTo>
                  <a:cubicBezTo>
                    <a:pt x="95" y="521"/>
                    <a:pt x="95" y="521"/>
                    <a:pt x="95" y="521"/>
                  </a:cubicBezTo>
                  <a:cubicBezTo>
                    <a:pt x="88" y="520"/>
                    <a:pt x="80" y="521"/>
                    <a:pt x="73" y="522"/>
                  </a:cubicBezTo>
                  <a:cubicBezTo>
                    <a:pt x="70" y="522"/>
                    <a:pt x="67" y="523"/>
                    <a:pt x="63" y="524"/>
                  </a:cubicBezTo>
                  <a:cubicBezTo>
                    <a:pt x="60" y="525"/>
                    <a:pt x="57" y="525"/>
                    <a:pt x="54" y="526"/>
                  </a:cubicBezTo>
                  <a:cubicBezTo>
                    <a:pt x="51" y="527"/>
                    <a:pt x="48" y="527"/>
                    <a:pt x="45" y="528"/>
                  </a:cubicBezTo>
                  <a:cubicBezTo>
                    <a:pt x="42" y="528"/>
                    <a:pt x="39" y="529"/>
                    <a:pt x="37" y="529"/>
                  </a:cubicBezTo>
                  <a:cubicBezTo>
                    <a:pt x="34" y="529"/>
                    <a:pt x="31" y="529"/>
                    <a:pt x="29" y="529"/>
                  </a:cubicBezTo>
                  <a:cubicBezTo>
                    <a:pt x="26" y="529"/>
                    <a:pt x="24" y="530"/>
                    <a:pt x="22" y="530"/>
                  </a:cubicBezTo>
                  <a:cubicBezTo>
                    <a:pt x="20" y="529"/>
                    <a:pt x="17" y="529"/>
                    <a:pt x="16" y="529"/>
                  </a:cubicBezTo>
                  <a:cubicBezTo>
                    <a:pt x="14" y="529"/>
                    <a:pt x="12" y="529"/>
                    <a:pt x="10" y="529"/>
                  </a:cubicBezTo>
                  <a:cubicBezTo>
                    <a:pt x="7" y="528"/>
                    <a:pt x="5" y="528"/>
                    <a:pt x="3" y="528"/>
                  </a:cubicBezTo>
                  <a:cubicBezTo>
                    <a:pt x="1" y="527"/>
                    <a:pt x="0" y="527"/>
                    <a:pt x="0" y="527"/>
                  </a:cubicBezTo>
                  <a:cubicBezTo>
                    <a:pt x="0" y="527"/>
                    <a:pt x="1" y="527"/>
                    <a:pt x="3" y="528"/>
                  </a:cubicBezTo>
                  <a:cubicBezTo>
                    <a:pt x="5" y="528"/>
                    <a:pt x="7" y="529"/>
                    <a:pt x="10" y="529"/>
                  </a:cubicBezTo>
                  <a:cubicBezTo>
                    <a:pt x="12" y="529"/>
                    <a:pt x="14" y="530"/>
                    <a:pt x="15" y="530"/>
                  </a:cubicBezTo>
                  <a:cubicBezTo>
                    <a:pt x="17" y="530"/>
                    <a:pt x="19" y="530"/>
                    <a:pt x="22" y="530"/>
                  </a:cubicBezTo>
                  <a:cubicBezTo>
                    <a:pt x="24" y="530"/>
                    <a:pt x="26" y="530"/>
                    <a:pt x="29" y="530"/>
                  </a:cubicBezTo>
                  <a:cubicBezTo>
                    <a:pt x="31" y="530"/>
                    <a:pt x="34" y="530"/>
                    <a:pt x="37" y="530"/>
                  </a:cubicBezTo>
                  <a:cubicBezTo>
                    <a:pt x="40" y="530"/>
                    <a:pt x="42" y="530"/>
                    <a:pt x="45" y="529"/>
                  </a:cubicBezTo>
                  <a:cubicBezTo>
                    <a:pt x="48" y="529"/>
                    <a:pt x="51" y="529"/>
                    <a:pt x="54" y="528"/>
                  </a:cubicBezTo>
                  <a:cubicBezTo>
                    <a:pt x="58" y="527"/>
                    <a:pt x="61" y="527"/>
                    <a:pt x="64" y="526"/>
                  </a:cubicBezTo>
                  <a:cubicBezTo>
                    <a:pt x="67" y="525"/>
                    <a:pt x="70" y="524"/>
                    <a:pt x="74" y="524"/>
                  </a:cubicBezTo>
                  <a:cubicBezTo>
                    <a:pt x="81" y="523"/>
                    <a:pt x="88" y="523"/>
                    <a:pt x="95" y="524"/>
                  </a:cubicBezTo>
                  <a:cubicBezTo>
                    <a:pt x="100" y="524"/>
                    <a:pt x="100" y="524"/>
                    <a:pt x="100" y="524"/>
                  </a:cubicBezTo>
                  <a:cubicBezTo>
                    <a:pt x="105" y="525"/>
                    <a:pt x="105" y="525"/>
                    <a:pt x="105" y="525"/>
                  </a:cubicBezTo>
                  <a:cubicBezTo>
                    <a:pt x="109" y="526"/>
                    <a:pt x="112" y="527"/>
                    <a:pt x="116" y="528"/>
                  </a:cubicBezTo>
                  <a:cubicBezTo>
                    <a:pt x="117" y="529"/>
                    <a:pt x="119" y="530"/>
                    <a:pt x="120" y="530"/>
                  </a:cubicBezTo>
                  <a:cubicBezTo>
                    <a:pt x="122" y="531"/>
                    <a:pt x="124" y="531"/>
                    <a:pt x="125" y="532"/>
                  </a:cubicBezTo>
                  <a:cubicBezTo>
                    <a:pt x="130" y="535"/>
                    <a:pt x="130" y="535"/>
                    <a:pt x="130" y="535"/>
                  </a:cubicBezTo>
                  <a:cubicBezTo>
                    <a:pt x="131" y="536"/>
                    <a:pt x="133" y="537"/>
                    <a:pt x="135" y="538"/>
                  </a:cubicBezTo>
                  <a:cubicBezTo>
                    <a:pt x="139" y="539"/>
                    <a:pt x="143" y="539"/>
                    <a:pt x="146" y="539"/>
                  </a:cubicBezTo>
                  <a:cubicBezTo>
                    <a:pt x="150" y="540"/>
                    <a:pt x="154" y="540"/>
                    <a:pt x="157" y="539"/>
                  </a:cubicBezTo>
                  <a:cubicBezTo>
                    <a:pt x="171" y="539"/>
                    <a:pt x="184" y="537"/>
                    <a:pt x="195" y="535"/>
                  </a:cubicBezTo>
                  <a:cubicBezTo>
                    <a:pt x="206" y="533"/>
                    <a:pt x="215" y="531"/>
                    <a:pt x="221" y="529"/>
                  </a:cubicBezTo>
                  <a:cubicBezTo>
                    <a:pt x="223" y="529"/>
                    <a:pt x="224" y="529"/>
                    <a:pt x="225" y="528"/>
                  </a:cubicBezTo>
                  <a:cubicBezTo>
                    <a:pt x="216" y="535"/>
                    <a:pt x="205" y="544"/>
                    <a:pt x="194" y="552"/>
                  </a:cubicBezTo>
                  <a:cubicBezTo>
                    <a:pt x="190" y="554"/>
                    <a:pt x="187" y="557"/>
                    <a:pt x="183" y="558"/>
                  </a:cubicBezTo>
                  <a:cubicBezTo>
                    <a:pt x="183" y="559"/>
                    <a:pt x="182" y="559"/>
                    <a:pt x="181" y="559"/>
                  </a:cubicBezTo>
                  <a:cubicBezTo>
                    <a:pt x="181" y="559"/>
                    <a:pt x="180" y="560"/>
                    <a:pt x="180" y="560"/>
                  </a:cubicBezTo>
                  <a:cubicBezTo>
                    <a:pt x="180" y="560"/>
                    <a:pt x="180" y="560"/>
                    <a:pt x="180" y="560"/>
                  </a:cubicBezTo>
                  <a:cubicBezTo>
                    <a:pt x="180" y="560"/>
                    <a:pt x="180" y="560"/>
                    <a:pt x="180" y="560"/>
                  </a:cubicBezTo>
                  <a:cubicBezTo>
                    <a:pt x="179" y="560"/>
                    <a:pt x="179" y="560"/>
                    <a:pt x="179" y="560"/>
                  </a:cubicBezTo>
                  <a:cubicBezTo>
                    <a:pt x="178" y="560"/>
                    <a:pt x="177" y="560"/>
                    <a:pt x="176" y="560"/>
                  </a:cubicBezTo>
                  <a:cubicBezTo>
                    <a:pt x="174" y="560"/>
                    <a:pt x="174" y="561"/>
                    <a:pt x="173" y="561"/>
                  </a:cubicBezTo>
                  <a:cubicBezTo>
                    <a:pt x="165" y="563"/>
                    <a:pt x="158" y="565"/>
                    <a:pt x="152" y="568"/>
                  </a:cubicBezTo>
                  <a:cubicBezTo>
                    <a:pt x="149" y="569"/>
                    <a:pt x="146" y="570"/>
                    <a:pt x="144" y="572"/>
                  </a:cubicBezTo>
                  <a:cubicBezTo>
                    <a:pt x="142" y="573"/>
                    <a:pt x="140" y="574"/>
                    <a:pt x="138" y="575"/>
                  </a:cubicBezTo>
                  <a:cubicBezTo>
                    <a:pt x="137" y="576"/>
                    <a:pt x="137" y="576"/>
                    <a:pt x="136" y="576"/>
                  </a:cubicBezTo>
                  <a:cubicBezTo>
                    <a:pt x="136" y="577"/>
                    <a:pt x="135" y="577"/>
                    <a:pt x="135" y="578"/>
                  </a:cubicBezTo>
                  <a:cubicBezTo>
                    <a:pt x="134" y="579"/>
                    <a:pt x="134" y="579"/>
                    <a:pt x="134" y="579"/>
                  </a:cubicBezTo>
                  <a:cubicBezTo>
                    <a:pt x="134" y="579"/>
                    <a:pt x="134" y="579"/>
                    <a:pt x="135" y="578"/>
                  </a:cubicBezTo>
                  <a:cubicBezTo>
                    <a:pt x="135" y="578"/>
                    <a:pt x="136" y="577"/>
                    <a:pt x="136" y="577"/>
                  </a:cubicBezTo>
                  <a:cubicBezTo>
                    <a:pt x="137" y="577"/>
                    <a:pt x="138" y="576"/>
                    <a:pt x="139" y="576"/>
                  </a:cubicBezTo>
                  <a:cubicBezTo>
                    <a:pt x="140" y="575"/>
                    <a:pt x="142" y="574"/>
                    <a:pt x="145" y="573"/>
                  </a:cubicBezTo>
                  <a:cubicBezTo>
                    <a:pt x="147" y="572"/>
                    <a:pt x="150" y="571"/>
                    <a:pt x="153" y="571"/>
                  </a:cubicBezTo>
                  <a:cubicBezTo>
                    <a:pt x="159" y="569"/>
                    <a:pt x="166" y="567"/>
                    <a:pt x="173" y="567"/>
                  </a:cubicBezTo>
                  <a:cubicBezTo>
                    <a:pt x="174" y="567"/>
                    <a:pt x="175" y="566"/>
                    <a:pt x="176" y="566"/>
                  </a:cubicBezTo>
                  <a:cubicBezTo>
                    <a:pt x="177" y="566"/>
                    <a:pt x="178" y="566"/>
                    <a:pt x="179" y="566"/>
                  </a:cubicBezTo>
                  <a:cubicBezTo>
                    <a:pt x="180" y="567"/>
                    <a:pt x="180" y="567"/>
                    <a:pt x="180" y="567"/>
                  </a:cubicBezTo>
                  <a:cubicBezTo>
                    <a:pt x="180" y="567"/>
                    <a:pt x="180" y="567"/>
                    <a:pt x="180" y="567"/>
                  </a:cubicBezTo>
                  <a:cubicBezTo>
                    <a:pt x="181" y="567"/>
                    <a:pt x="181" y="567"/>
                    <a:pt x="181" y="567"/>
                  </a:cubicBezTo>
                  <a:cubicBezTo>
                    <a:pt x="182" y="567"/>
                    <a:pt x="182" y="566"/>
                    <a:pt x="183" y="566"/>
                  </a:cubicBezTo>
                  <a:cubicBezTo>
                    <a:pt x="184" y="566"/>
                    <a:pt x="185" y="566"/>
                    <a:pt x="186" y="565"/>
                  </a:cubicBezTo>
                  <a:cubicBezTo>
                    <a:pt x="191" y="564"/>
                    <a:pt x="194" y="562"/>
                    <a:pt x="198" y="560"/>
                  </a:cubicBezTo>
                  <a:cubicBezTo>
                    <a:pt x="211" y="554"/>
                    <a:pt x="224" y="546"/>
                    <a:pt x="234" y="540"/>
                  </a:cubicBezTo>
                  <a:cubicBezTo>
                    <a:pt x="234" y="549"/>
                    <a:pt x="234" y="559"/>
                    <a:pt x="234" y="569"/>
                  </a:cubicBezTo>
                  <a:cubicBezTo>
                    <a:pt x="234" y="570"/>
                    <a:pt x="233" y="572"/>
                    <a:pt x="232" y="575"/>
                  </a:cubicBezTo>
                  <a:cubicBezTo>
                    <a:pt x="229" y="581"/>
                    <a:pt x="226" y="589"/>
                    <a:pt x="221" y="597"/>
                  </a:cubicBezTo>
                  <a:cubicBezTo>
                    <a:pt x="220" y="599"/>
                    <a:pt x="219" y="600"/>
                    <a:pt x="218" y="602"/>
                  </a:cubicBezTo>
                  <a:cubicBezTo>
                    <a:pt x="218" y="602"/>
                    <a:pt x="217" y="603"/>
                    <a:pt x="217" y="603"/>
                  </a:cubicBezTo>
                  <a:cubicBezTo>
                    <a:pt x="217" y="603"/>
                    <a:pt x="217" y="603"/>
                    <a:pt x="217" y="604"/>
                  </a:cubicBezTo>
                  <a:cubicBezTo>
                    <a:pt x="217" y="604"/>
                    <a:pt x="217" y="604"/>
                    <a:pt x="217" y="604"/>
                  </a:cubicBezTo>
                  <a:cubicBezTo>
                    <a:pt x="216" y="604"/>
                    <a:pt x="216" y="604"/>
                    <a:pt x="216" y="604"/>
                  </a:cubicBezTo>
                  <a:cubicBezTo>
                    <a:pt x="216" y="604"/>
                    <a:pt x="216" y="604"/>
                    <a:pt x="216" y="604"/>
                  </a:cubicBezTo>
                  <a:cubicBezTo>
                    <a:pt x="215" y="605"/>
                    <a:pt x="214" y="605"/>
                    <a:pt x="213" y="606"/>
                  </a:cubicBezTo>
                  <a:cubicBezTo>
                    <a:pt x="210" y="609"/>
                    <a:pt x="208" y="612"/>
                    <a:pt x="205" y="614"/>
                  </a:cubicBezTo>
                  <a:cubicBezTo>
                    <a:pt x="203" y="617"/>
                    <a:pt x="202" y="619"/>
                    <a:pt x="201" y="621"/>
                  </a:cubicBezTo>
                  <a:cubicBezTo>
                    <a:pt x="200" y="622"/>
                    <a:pt x="200" y="623"/>
                    <a:pt x="200" y="623"/>
                  </a:cubicBezTo>
                  <a:cubicBezTo>
                    <a:pt x="200" y="624"/>
                    <a:pt x="200" y="624"/>
                    <a:pt x="200" y="624"/>
                  </a:cubicBezTo>
                  <a:cubicBezTo>
                    <a:pt x="200" y="624"/>
                    <a:pt x="200" y="624"/>
                    <a:pt x="200" y="623"/>
                  </a:cubicBezTo>
                  <a:cubicBezTo>
                    <a:pt x="200" y="623"/>
                    <a:pt x="200" y="622"/>
                    <a:pt x="201" y="621"/>
                  </a:cubicBezTo>
                  <a:cubicBezTo>
                    <a:pt x="202" y="620"/>
                    <a:pt x="204" y="618"/>
                    <a:pt x="206" y="615"/>
                  </a:cubicBezTo>
                  <a:cubicBezTo>
                    <a:pt x="209" y="613"/>
                    <a:pt x="212" y="610"/>
                    <a:pt x="215" y="608"/>
                  </a:cubicBezTo>
                  <a:cubicBezTo>
                    <a:pt x="216" y="607"/>
                    <a:pt x="217" y="607"/>
                    <a:pt x="217" y="607"/>
                  </a:cubicBezTo>
                  <a:cubicBezTo>
                    <a:pt x="218" y="606"/>
                    <a:pt x="218" y="606"/>
                    <a:pt x="218" y="606"/>
                  </a:cubicBezTo>
                  <a:cubicBezTo>
                    <a:pt x="218" y="606"/>
                    <a:pt x="218" y="606"/>
                    <a:pt x="218" y="606"/>
                  </a:cubicBezTo>
                  <a:cubicBezTo>
                    <a:pt x="218" y="606"/>
                    <a:pt x="218" y="606"/>
                    <a:pt x="218" y="606"/>
                  </a:cubicBezTo>
                  <a:cubicBezTo>
                    <a:pt x="219" y="606"/>
                    <a:pt x="219" y="606"/>
                    <a:pt x="219" y="606"/>
                  </a:cubicBezTo>
                  <a:cubicBezTo>
                    <a:pt x="220" y="605"/>
                    <a:pt x="220" y="605"/>
                    <a:pt x="221" y="604"/>
                  </a:cubicBezTo>
                  <a:cubicBezTo>
                    <a:pt x="222" y="602"/>
                    <a:pt x="223" y="601"/>
                    <a:pt x="225" y="599"/>
                  </a:cubicBezTo>
                  <a:cubicBezTo>
                    <a:pt x="229" y="593"/>
                    <a:pt x="232" y="587"/>
                    <a:pt x="235" y="582"/>
                  </a:cubicBezTo>
                  <a:cubicBezTo>
                    <a:pt x="236" y="585"/>
                    <a:pt x="236" y="589"/>
                    <a:pt x="236" y="592"/>
                  </a:cubicBezTo>
                  <a:cubicBezTo>
                    <a:pt x="237" y="597"/>
                    <a:pt x="238" y="602"/>
                    <a:pt x="239" y="607"/>
                  </a:cubicBezTo>
                  <a:cubicBezTo>
                    <a:pt x="240" y="612"/>
                    <a:pt x="241" y="617"/>
                    <a:pt x="244" y="622"/>
                  </a:cubicBezTo>
                  <a:cubicBezTo>
                    <a:pt x="244" y="622"/>
                    <a:pt x="244" y="622"/>
                    <a:pt x="244" y="622"/>
                  </a:cubicBezTo>
                  <a:cubicBezTo>
                    <a:pt x="243" y="625"/>
                    <a:pt x="242" y="627"/>
                    <a:pt x="240" y="630"/>
                  </a:cubicBezTo>
                  <a:cubicBezTo>
                    <a:pt x="240" y="631"/>
                    <a:pt x="239" y="632"/>
                    <a:pt x="239" y="632"/>
                  </a:cubicBezTo>
                  <a:cubicBezTo>
                    <a:pt x="239" y="633"/>
                    <a:pt x="238" y="633"/>
                    <a:pt x="237" y="634"/>
                  </a:cubicBezTo>
                  <a:cubicBezTo>
                    <a:pt x="236" y="635"/>
                    <a:pt x="235" y="636"/>
                    <a:pt x="234" y="637"/>
                  </a:cubicBezTo>
                  <a:cubicBezTo>
                    <a:pt x="233" y="638"/>
                    <a:pt x="233" y="639"/>
                    <a:pt x="232" y="640"/>
                  </a:cubicBezTo>
                  <a:cubicBezTo>
                    <a:pt x="232" y="640"/>
                    <a:pt x="232" y="641"/>
                    <a:pt x="232" y="641"/>
                  </a:cubicBezTo>
                  <a:cubicBezTo>
                    <a:pt x="232" y="641"/>
                    <a:pt x="232" y="640"/>
                    <a:pt x="233" y="640"/>
                  </a:cubicBezTo>
                  <a:cubicBezTo>
                    <a:pt x="233" y="639"/>
                    <a:pt x="234" y="638"/>
                    <a:pt x="235" y="638"/>
                  </a:cubicBezTo>
                  <a:cubicBezTo>
                    <a:pt x="236" y="637"/>
                    <a:pt x="237" y="636"/>
                    <a:pt x="238" y="635"/>
                  </a:cubicBezTo>
                  <a:cubicBezTo>
                    <a:pt x="238" y="635"/>
                    <a:pt x="239" y="634"/>
                    <a:pt x="239" y="634"/>
                  </a:cubicBezTo>
                  <a:cubicBezTo>
                    <a:pt x="239" y="634"/>
                    <a:pt x="239" y="634"/>
                    <a:pt x="240" y="634"/>
                  </a:cubicBezTo>
                  <a:cubicBezTo>
                    <a:pt x="240" y="634"/>
                    <a:pt x="240" y="633"/>
                    <a:pt x="240" y="633"/>
                  </a:cubicBezTo>
                  <a:cubicBezTo>
                    <a:pt x="241" y="633"/>
                    <a:pt x="241" y="632"/>
                    <a:pt x="242" y="631"/>
                  </a:cubicBezTo>
                  <a:cubicBezTo>
                    <a:pt x="243" y="629"/>
                    <a:pt x="245" y="627"/>
                    <a:pt x="246" y="626"/>
                  </a:cubicBezTo>
                  <a:cubicBezTo>
                    <a:pt x="246" y="626"/>
                    <a:pt x="246" y="626"/>
                    <a:pt x="246" y="626"/>
                  </a:cubicBezTo>
                  <a:cubicBezTo>
                    <a:pt x="246" y="627"/>
                    <a:pt x="247" y="627"/>
                    <a:pt x="247" y="628"/>
                  </a:cubicBezTo>
                  <a:cubicBezTo>
                    <a:pt x="248" y="629"/>
                    <a:pt x="248" y="629"/>
                    <a:pt x="248" y="629"/>
                  </a:cubicBezTo>
                  <a:cubicBezTo>
                    <a:pt x="248" y="629"/>
                    <a:pt x="248" y="629"/>
                    <a:pt x="248" y="629"/>
                  </a:cubicBezTo>
                  <a:cubicBezTo>
                    <a:pt x="248" y="629"/>
                    <a:pt x="248" y="628"/>
                    <a:pt x="248" y="628"/>
                  </a:cubicBezTo>
                  <a:cubicBezTo>
                    <a:pt x="248" y="629"/>
                    <a:pt x="248" y="629"/>
                    <a:pt x="248" y="629"/>
                  </a:cubicBezTo>
                  <a:cubicBezTo>
                    <a:pt x="248" y="629"/>
                    <a:pt x="248" y="629"/>
                    <a:pt x="248" y="629"/>
                  </a:cubicBezTo>
                  <a:cubicBezTo>
                    <a:pt x="248" y="629"/>
                    <a:pt x="248" y="629"/>
                    <a:pt x="248" y="629"/>
                  </a:cubicBezTo>
                  <a:cubicBezTo>
                    <a:pt x="249" y="630"/>
                    <a:pt x="250" y="631"/>
                    <a:pt x="251" y="631"/>
                  </a:cubicBezTo>
                  <a:cubicBezTo>
                    <a:pt x="251" y="632"/>
                    <a:pt x="252" y="633"/>
                    <a:pt x="252" y="634"/>
                  </a:cubicBezTo>
                  <a:cubicBezTo>
                    <a:pt x="254" y="637"/>
                    <a:pt x="256" y="640"/>
                    <a:pt x="257" y="643"/>
                  </a:cubicBezTo>
                  <a:cubicBezTo>
                    <a:pt x="259" y="650"/>
                    <a:pt x="258" y="656"/>
                    <a:pt x="258" y="660"/>
                  </a:cubicBezTo>
                  <a:cubicBezTo>
                    <a:pt x="257" y="665"/>
                    <a:pt x="256" y="667"/>
                    <a:pt x="256" y="667"/>
                  </a:cubicBezTo>
                  <a:cubicBezTo>
                    <a:pt x="256" y="667"/>
                    <a:pt x="257" y="665"/>
                    <a:pt x="259" y="661"/>
                  </a:cubicBezTo>
                  <a:cubicBezTo>
                    <a:pt x="260" y="657"/>
                    <a:pt x="262" y="651"/>
                    <a:pt x="262" y="643"/>
                  </a:cubicBezTo>
                  <a:cubicBezTo>
                    <a:pt x="262" y="639"/>
                    <a:pt x="261" y="634"/>
                    <a:pt x="259" y="630"/>
                  </a:cubicBezTo>
                  <a:cubicBezTo>
                    <a:pt x="259" y="629"/>
                    <a:pt x="258" y="627"/>
                    <a:pt x="258" y="626"/>
                  </a:cubicBezTo>
                  <a:cubicBezTo>
                    <a:pt x="257" y="625"/>
                    <a:pt x="257" y="624"/>
                    <a:pt x="256" y="623"/>
                  </a:cubicBezTo>
                  <a:cubicBezTo>
                    <a:pt x="256" y="623"/>
                    <a:pt x="256" y="623"/>
                    <a:pt x="256" y="623"/>
                  </a:cubicBezTo>
                  <a:cubicBezTo>
                    <a:pt x="256" y="623"/>
                    <a:pt x="256" y="623"/>
                    <a:pt x="256" y="623"/>
                  </a:cubicBezTo>
                  <a:cubicBezTo>
                    <a:pt x="256" y="623"/>
                    <a:pt x="256" y="623"/>
                    <a:pt x="256" y="623"/>
                  </a:cubicBezTo>
                  <a:cubicBezTo>
                    <a:pt x="256" y="623"/>
                    <a:pt x="255" y="622"/>
                    <a:pt x="255" y="622"/>
                  </a:cubicBezTo>
                  <a:cubicBezTo>
                    <a:pt x="255" y="622"/>
                    <a:pt x="255" y="622"/>
                    <a:pt x="255" y="622"/>
                  </a:cubicBezTo>
                  <a:cubicBezTo>
                    <a:pt x="255" y="622"/>
                    <a:pt x="255" y="622"/>
                    <a:pt x="255" y="622"/>
                  </a:cubicBezTo>
                  <a:cubicBezTo>
                    <a:pt x="255" y="622"/>
                    <a:pt x="255" y="621"/>
                    <a:pt x="255" y="621"/>
                  </a:cubicBezTo>
                  <a:cubicBezTo>
                    <a:pt x="254" y="620"/>
                    <a:pt x="254" y="619"/>
                    <a:pt x="254" y="618"/>
                  </a:cubicBezTo>
                  <a:cubicBezTo>
                    <a:pt x="253" y="615"/>
                    <a:pt x="253" y="610"/>
                    <a:pt x="253" y="606"/>
                  </a:cubicBezTo>
                  <a:cubicBezTo>
                    <a:pt x="253" y="601"/>
                    <a:pt x="253" y="596"/>
                    <a:pt x="254" y="592"/>
                  </a:cubicBezTo>
                  <a:cubicBezTo>
                    <a:pt x="254" y="589"/>
                    <a:pt x="254" y="587"/>
                    <a:pt x="254" y="584"/>
                  </a:cubicBezTo>
                  <a:cubicBezTo>
                    <a:pt x="256" y="586"/>
                    <a:pt x="258" y="588"/>
                    <a:pt x="260" y="590"/>
                  </a:cubicBezTo>
                  <a:cubicBezTo>
                    <a:pt x="262" y="591"/>
                    <a:pt x="265" y="593"/>
                    <a:pt x="267" y="594"/>
                  </a:cubicBezTo>
                  <a:cubicBezTo>
                    <a:pt x="268" y="595"/>
                    <a:pt x="270" y="595"/>
                    <a:pt x="271" y="596"/>
                  </a:cubicBezTo>
                  <a:cubicBezTo>
                    <a:pt x="273" y="596"/>
                    <a:pt x="273" y="596"/>
                    <a:pt x="273" y="596"/>
                  </a:cubicBezTo>
                  <a:cubicBezTo>
                    <a:pt x="273" y="596"/>
                    <a:pt x="273" y="596"/>
                    <a:pt x="273" y="596"/>
                  </a:cubicBezTo>
                  <a:cubicBezTo>
                    <a:pt x="274" y="596"/>
                    <a:pt x="274" y="596"/>
                    <a:pt x="274" y="596"/>
                  </a:cubicBezTo>
                  <a:cubicBezTo>
                    <a:pt x="274" y="596"/>
                    <a:pt x="274" y="596"/>
                    <a:pt x="274" y="596"/>
                  </a:cubicBezTo>
                  <a:cubicBezTo>
                    <a:pt x="275" y="597"/>
                    <a:pt x="275" y="597"/>
                    <a:pt x="275" y="597"/>
                  </a:cubicBezTo>
                  <a:cubicBezTo>
                    <a:pt x="285" y="599"/>
                    <a:pt x="295" y="601"/>
                    <a:pt x="303" y="603"/>
                  </a:cubicBezTo>
                  <a:cubicBezTo>
                    <a:pt x="307" y="605"/>
                    <a:pt x="310" y="606"/>
                    <a:pt x="312" y="607"/>
                  </a:cubicBezTo>
                  <a:cubicBezTo>
                    <a:pt x="313" y="607"/>
                    <a:pt x="313" y="608"/>
                    <a:pt x="314" y="608"/>
                  </a:cubicBezTo>
                  <a:cubicBezTo>
                    <a:pt x="314" y="608"/>
                    <a:pt x="314" y="609"/>
                    <a:pt x="314" y="609"/>
                  </a:cubicBezTo>
                  <a:cubicBezTo>
                    <a:pt x="314" y="609"/>
                    <a:pt x="314" y="608"/>
                    <a:pt x="314" y="608"/>
                  </a:cubicBezTo>
                  <a:cubicBezTo>
                    <a:pt x="314" y="607"/>
                    <a:pt x="313" y="607"/>
                    <a:pt x="312" y="606"/>
                  </a:cubicBezTo>
                  <a:cubicBezTo>
                    <a:pt x="310" y="605"/>
                    <a:pt x="307" y="604"/>
                    <a:pt x="303" y="602"/>
                  </a:cubicBezTo>
                  <a:cubicBezTo>
                    <a:pt x="296" y="599"/>
                    <a:pt x="286" y="596"/>
                    <a:pt x="276" y="593"/>
                  </a:cubicBezTo>
                  <a:cubicBezTo>
                    <a:pt x="275" y="593"/>
                    <a:pt x="275" y="593"/>
                    <a:pt x="275" y="593"/>
                  </a:cubicBezTo>
                  <a:cubicBezTo>
                    <a:pt x="275" y="592"/>
                    <a:pt x="275" y="592"/>
                    <a:pt x="275" y="592"/>
                  </a:cubicBezTo>
                  <a:cubicBezTo>
                    <a:pt x="275" y="592"/>
                    <a:pt x="275" y="592"/>
                    <a:pt x="275" y="592"/>
                  </a:cubicBezTo>
                  <a:cubicBezTo>
                    <a:pt x="274" y="592"/>
                    <a:pt x="274" y="592"/>
                    <a:pt x="274" y="592"/>
                  </a:cubicBezTo>
                  <a:cubicBezTo>
                    <a:pt x="272" y="591"/>
                    <a:pt x="272" y="591"/>
                    <a:pt x="272" y="591"/>
                  </a:cubicBezTo>
                  <a:cubicBezTo>
                    <a:pt x="271" y="591"/>
                    <a:pt x="270" y="590"/>
                    <a:pt x="269" y="590"/>
                  </a:cubicBezTo>
                  <a:cubicBezTo>
                    <a:pt x="267" y="589"/>
                    <a:pt x="265" y="587"/>
                    <a:pt x="264" y="586"/>
                  </a:cubicBezTo>
                  <a:cubicBezTo>
                    <a:pt x="261" y="582"/>
                    <a:pt x="258" y="579"/>
                    <a:pt x="256" y="576"/>
                  </a:cubicBezTo>
                  <a:cubicBezTo>
                    <a:pt x="256" y="576"/>
                    <a:pt x="256" y="575"/>
                    <a:pt x="256" y="575"/>
                  </a:cubicBezTo>
                  <a:cubicBezTo>
                    <a:pt x="258" y="562"/>
                    <a:pt x="261" y="549"/>
                    <a:pt x="263" y="539"/>
                  </a:cubicBezTo>
                  <a:cubicBezTo>
                    <a:pt x="263" y="539"/>
                    <a:pt x="263" y="538"/>
                    <a:pt x="263" y="538"/>
                  </a:cubicBezTo>
                  <a:cubicBezTo>
                    <a:pt x="264" y="538"/>
                    <a:pt x="265" y="539"/>
                    <a:pt x="265" y="539"/>
                  </a:cubicBezTo>
                  <a:cubicBezTo>
                    <a:pt x="268" y="541"/>
                    <a:pt x="271" y="543"/>
                    <a:pt x="274" y="544"/>
                  </a:cubicBezTo>
                  <a:cubicBezTo>
                    <a:pt x="276" y="545"/>
                    <a:pt x="278" y="546"/>
                    <a:pt x="279" y="546"/>
                  </a:cubicBezTo>
                  <a:cubicBezTo>
                    <a:pt x="281" y="547"/>
                    <a:pt x="281" y="547"/>
                    <a:pt x="281" y="547"/>
                  </a:cubicBezTo>
                  <a:cubicBezTo>
                    <a:pt x="282" y="547"/>
                    <a:pt x="282" y="547"/>
                    <a:pt x="282" y="547"/>
                  </a:cubicBezTo>
                  <a:cubicBezTo>
                    <a:pt x="283" y="547"/>
                    <a:pt x="283" y="547"/>
                    <a:pt x="283" y="547"/>
                  </a:cubicBezTo>
                  <a:cubicBezTo>
                    <a:pt x="283" y="547"/>
                    <a:pt x="283" y="547"/>
                    <a:pt x="283" y="547"/>
                  </a:cubicBezTo>
                  <a:cubicBezTo>
                    <a:pt x="284" y="547"/>
                    <a:pt x="284" y="547"/>
                    <a:pt x="284" y="547"/>
                  </a:cubicBezTo>
                  <a:cubicBezTo>
                    <a:pt x="296" y="549"/>
                    <a:pt x="308" y="551"/>
                    <a:pt x="317" y="554"/>
                  </a:cubicBezTo>
                  <a:cubicBezTo>
                    <a:pt x="321" y="555"/>
                    <a:pt x="325" y="556"/>
                    <a:pt x="327" y="557"/>
                  </a:cubicBezTo>
                  <a:cubicBezTo>
                    <a:pt x="328" y="557"/>
                    <a:pt x="329" y="558"/>
                    <a:pt x="330" y="558"/>
                  </a:cubicBezTo>
                  <a:cubicBezTo>
                    <a:pt x="330" y="559"/>
                    <a:pt x="330" y="559"/>
                    <a:pt x="330" y="559"/>
                  </a:cubicBezTo>
                  <a:cubicBezTo>
                    <a:pt x="330" y="559"/>
                    <a:pt x="330" y="559"/>
                    <a:pt x="330" y="558"/>
                  </a:cubicBezTo>
                  <a:cubicBezTo>
                    <a:pt x="329" y="558"/>
                    <a:pt x="329" y="557"/>
                    <a:pt x="328" y="556"/>
                  </a:cubicBezTo>
                  <a:cubicBezTo>
                    <a:pt x="325" y="555"/>
                    <a:pt x="322" y="553"/>
                    <a:pt x="318" y="551"/>
                  </a:cubicBezTo>
                  <a:cubicBezTo>
                    <a:pt x="309" y="547"/>
                    <a:pt x="298" y="543"/>
                    <a:pt x="286" y="538"/>
                  </a:cubicBezTo>
                  <a:cubicBezTo>
                    <a:pt x="285" y="538"/>
                    <a:pt x="285" y="538"/>
                    <a:pt x="285" y="538"/>
                  </a:cubicBezTo>
                  <a:cubicBezTo>
                    <a:pt x="285" y="538"/>
                    <a:pt x="285" y="538"/>
                    <a:pt x="285" y="538"/>
                  </a:cubicBezTo>
                  <a:cubicBezTo>
                    <a:pt x="285" y="538"/>
                    <a:pt x="285" y="538"/>
                    <a:pt x="285" y="538"/>
                  </a:cubicBezTo>
                  <a:cubicBezTo>
                    <a:pt x="286" y="538"/>
                    <a:pt x="285" y="538"/>
                    <a:pt x="285" y="538"/>
                  </a:cubicBezTo>
                  <a:cubicBezTo>
                    <a:pt x="285" y="538"/>
                    <a:pt x="285" y="538"/>
                    <a:pt x="285" y="538"/>
                  </a:cubicBezTo>
                  <a:cubicBezTo>
                    <a:pt x="285" y="538"/>
                    <a:pt x="285" y="538"/>
                    <a:pt x="285" y="538"/>
                  </a:cubicBezTo>
                  <a:cubicBezTo>
                    <a:pt x="284" y="538"/>
                    <a:pt x="284" y="538"/>
                    <a:pt x="284" y="538"/>
                  </a:cubicBezTo>
                  <a:cubicBezTo>
                    <a:pt x="282" y="537"/>
                    <a:pt x="282" y="537"/>
                    <a:pt x="282" y="537"/>
                  </a:cubicBezTo>
                  <a:cubicBezTo>
                    <a:pt x="281" y="536"/>
                    <a:pt x="280" y="535"/>
                    <a:pt x="279" y="535"/>
                  </a:cubicBezTo>
                  <a:cubicBezTo>
                    <a:pt x="278" y="534"/>
                    <a:pt x="277" y="533"/>
                    <a:pt x="276" y="532"/>
                  </a:cubicBezTo>
                  <a:cubicBezTo>
                    <a:pt x="278" y="532"/>
                    <a:pt x="280" y="533"/>
                    <a:pt x="282" y="534"/>
                  </a:cubicBezTo>
                  <a:cubicBezTo>
                    <a:pt x="288" y="535"/>
                    <a:pt x="294" y="537"/>
                    <a:pt x="301" y="539"/>
                  </a:cubicBezTo>
                  <a:cubicBezTo>
                    <a:pt x="309" y="541"/>
                    <a:pt x="317" y="543"/>
                    <a:pt x="326" y="545"/>
                  </a:cubicBezTo>
                  <a:cubicBezTo>
                    <a:pt x="336" y="547"/>
                    <a:pt x="346" y="549"/>
                    <a:pt x="356" y="551"/>
                  </a:cubicBezTo>
                  <a:cubicBezTo>
                    <a:pt x="367" y="552"/>
                    <a:pt x="378" y="554"/>
                    <a:pt x="390" y="555"/>
                  </a:cubicBezTo>
                  <a:cubicBezTo>
                    <a:pt x="396" y="556"/>
                    <a:pt x="401" y="556"/>
                    <a:pt x="408" y="557"/>
                  </a:cubicBezTo>
                  <a:cubicBezTo>
                    <a:pt x="411" y="557"/>
                    <a:pt x="414" y="557"/>
                    <a:pt x="417" y="557"/>
                  </a:cubicBezTo>
                  <a:cubicBezTo>
                    <a:pt x="420" y="557"/>
                    <a:pt x="423" y="558"/>
                    <a:pt x="426" y="558"/>
                  </a:cubicBezTo>
                  <a:cubicBezTo>
                    <a:pt x="432" y="558"/>
                    <a:pt x="438" y="558"/>
                    <a:pt x="445" y="558"/>
                  </a:cubicBezTo>
                  <a:cubicBezTo>
                    <a:pt x="451" y="558"/>
                    <a:pt x="457" y="557"/>
                    <a:pt x="463" y="557"/>
                  </a:cubicBezTo>
                  <a:cubicBezTo>
                    <a:pt x="488" y="556"/>
                    <a:pt x="513" y="555"/>
                    <a:pt x="536" y="554"/>
                  </a:cubicBezTo>
                  <a:cubicBezTo>
                    <a:pt x="548" y="554"/>
                    <a:pt x="559" y="554"/>
                    <a:pt x="569" y="555"/>
                  </a:cubicBezTo>
                  <a:cubicBezTo>
                    <a:pt x="580" y="556"/>
                    <a:pt x="590" y="557"/>
                    <a:pt x="598" y="561"/>
                  </a:cubicBezTo>
                  <a:cubicBezTo>
                    <a:pt x="602" y="563"/>
                    <a:pt x="606" y="566"/>
                    <a:pt x="610" y="567"/>
                  </a:cubicBezTo>
                  <a:cubicBezTo>
                    <a:pt x="614" y="569"/>
                    <a:pt x="618" y="570"/>
                    <a:pt x="622" y="570"/>
                  </a:cubicBezTo>
                  <a:cubicBezTo>
                    <a:pt x="630" y="571"/>
                    <a:pt x="636" y="570"/>
                    <a:pt x="642" y="569"/>
                  </a:cubicBezTo>
                  <a:cubicBezTo>
                    <a:pt x="647" y="568"/>
                    <a:pt x="651" y="567"/>
                    <a:pt x="654" y="566"/>
                  </a:cubicBezTo>
                  <a:cubicBezTo>
                    <a:pt x="657" y="566"/>
                    <a:pt x="658" y="565"/>
                    <a:pt x="658" y="565"/>
                  </a:cubicBezTo>
                  <a:cubicBezTo>
                    <a:pt x="658" y="565"/>
                    <a:pt x="657" y="566"/>
                    <a:pt x="654" y="5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26" name="Freeform 1476">
              <a:extLst>
                <a:ext uri="{FF2B5EF4-FFF2-40B4-BE49-F238E27FC236}">
                  <a16:creationId xmlns:a16="http://schemas.microsoft.com/office/drawing/2014/main" id="{F308E3A5-7B0A-19B3-16A1-B6CFA3848F03}"/>
                </a:ext>
              </a:extLst>
            </p:cNvPr>
            <p:cNvSpPr/>
            <p:nvPr/>
          </p:nvSpPr>
          <p:spPr bwMode="auto">
            <a:xfrm>
              <a:off x="4605338" y="601663"/>
              <a:ext cx="93663" cy="117475"/>
            </a:xfrm>
            <a:custGeom>
              <a:avLst/>
              <a:gdLst>
                <a:gd name="T0" fmla="*/ 11 w 59"/>
                <a:gd name="T1" fmla="*/ 70 h 74"/>
                <a:gd name="T2" fmla="*/ 50 w 59"/>
                <a:gd name="T3" fmla="*/ 56 h 74"/>
                <a:gd name="T4" fmla="*/ 55 w 59"/>
                <a:gd name="T5" fmla="*/ 4 h 74"/>
                <a:gd name="T6" fmla="*/ 9 w 59"/>
                <a:gd name="T7" fmla="*/ 28 h 74"/>
                <a:gd name="T8" fmla="*/ 11 w 59"/>
                <a:gd name="T9" fmla="*/ 7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74">
                  <a:moveTo>
                    <a:pt x="11" y="70"/>
                  </a:moveTo>
                  <a:cubicBezTo>
                    <a:pt x="25" y="74"/>
                    <a:pt x="41" y="69"/>
                    <a:pt x="50" y="56"/>
                  </a:cubicBezTo>
                  <a:cubicBezTo>
                    <a:pt x="59" y="43"/>
                    <a:pt x="53" y="7"/>
                    <a:pt x="55" y="4"/>
                  </a:cubicBezTo>
                  <a:cubicBezTo>
                    <a:pt x="56" y="0"/>
                    <a:pt x="17" y="15"/>
                    <a:pt x="9" y="28"/>
                  </a:cubicBezTo>
                  <a:cubicBezTo>
                    <a:pt x="0" y="42"/>
                    <a:pt x="1" y="58"/>
                    <a:pt x="11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27" name="Freeform 1477">
              <a:extLst>
                <a:ext uri="{FF2B5EF4-FFF2-40B4-BE49-F238E27FC236}">
                  <a16:creationId xmlns:a16="http://schemas.microsoft.com/office/drawing/2014/main" id="{51F69526-3425-B047-D1A0-FD790A28EEC6}"/>
                </a:ext>
              </a:extLst>
            </p:cNvPr>
            <p:cNvSpPr/>
            <p:nvPr/>
          </p:nvSpPr>
          <p:spPr bwMode="auto">
            <a:xfrm>
              <a:off x="4714875" y="554038"/>
              <a:ext cx="101600" cy="139700"/>
            </a:xfrm>
            <a:custGeom>
              <a:avLst/>
              <a:gdLst>
                <a:gd name="T0" fmla="*/ 17 w 64"/>
                <a:gd name="T1" fmla="*/ 85 h 87"/>
                <a:gd name="T2" fmla="*/ 57 w 64"/>
                <a:gd name="T3" fmla="*/ 62 h 87"/>
                <a:gd name="T4" fmla="*/ 52 w 64"/>
                <a:gd name="T5" fmla="*/ 4 h 87"/>
                <a:gd name="T6" fmla="*/ 7 w 64"/>
                <a:gd name="T7" fmla="*/ 40 h 87"/>
                <a:gd name="T8" fmla="*/ 17 w 64"/>
                <a:gd name="T9" fmla="*/ 8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87">
                  <a:moveTo>
                    <a:pt x="17" y="85"/>
                  </a:moveTo>
                  <a:cubicBezTo>
                    <a:pt x="34" y="87"/>
                    <a:pt x="50" y="78"/>
                    <a:pt x="57" y="62"/>
                  </a:cubicBezTo>
                  <a:cubicBezTo>
                    <a:pt x="64" y="46"/>
                    <a:pt x="51" y="8"/>
                    <a:pt x="52" y="4"/>
                  </a:cubicBezTo>
                  <a:cubicBezTo>
                    <a:pt x="53" y="0"/>
                    <a:pt x="14" y="24"/>
                    <a:pt x="7" y="40"/>
                  </a:cubicBezTo>
                  <a:cubicBezTo>
                    <a:pt x="0" y="56"/>
                    <a:pt x="5" y="74"/>
                    <a:pt x="1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32" name="Freeform 1478">
              <a:extLst>
                <a:ext uri="{FF2B5EF4-FFF2-40B4-BE49-F238E27FC236}">
                  <a16:creationId xmlns:a16="http://schemas.microsoft.com/office/drawing/2014/main" id="{DC8BA759-F069-89FC-21BA-2D3B06BEF4C9}"/>
                </a:ext>
              </a:extLst>
            </p:cNvPr>
            <p:cNvSpPr/>
            <p:nvPr/>
          </p:nvSpPr>
          <p:spPr bwMode="auto">
            <a:xfrm>
              <a:off x="4818063" y="566738"/>
              <a:ext cx="104775" cy="127000"/>
            </a:xfrm>
            <a:custGeom>
              <a:avLst/>
              <a:gdLst>
                <a:gd name="T0" fmla="*/ 9 w 65"/>
                <a:gd name="T1" fmla="*/ 73 h 79"/>
                <a:gd name="T2" fmla="*/ 53 w 65"/>
                <a:gd name="T3" fmla="*/ 61 h 79"/>
                <a:gd name="T4" fmla="*/ 63 w 65"/>
                <a:gd name="T5" fmla="*/ 4 h 79"/>
                <a:gd name="T6" fmla="*/ 10 w 65"/>
                <a:gd name="T7" fmla="*/ 28 h 79"/>
                <a:gd name="T8" fmla="*/ 9 w 65"/>
                <a:gd name="T9" fmla="*/ 7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9">
                  <a:moveTo>
                    <a:pt x="9" y="73"/>
                  </a:moveTo>
                  <a:cubicBezTo>
                    <a:pt x="25" y="79"/>
                    <a:pt x="43" y="74"/>
                    <a:pt x="53" y="61"/>
                  </a:cubicBezTo>
                  <a:cubicBezTo>
                    <a:pt x="64" y="47"/>
                    <a:pt x="61" y="8"/>
                    <a:pt x="63" y="4"/>
                  </a:cubicBezTo>
                  <a:cubicBezTo>
                    <a:pt x="65" y="0"/>
                    <a:pt x="21" y="14"/>
                    <a:pt x="10" y="28"/>
                  </a:cubicBezTo>
                  <a:cubicBezTo>
                    <a:pt x="0" y="41"/>
                    <a:pt x="0" y="60"/>
                    <a:pt x="9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33" name="Freeform 1479">
              <a:extLst>
                <a:ext uri="{FF2B5EF4-FFF2-40B4-BE49-F238E27FC236}">
                  <a16:creationId xmlns:a16="http://schemas.microsoft.com/office/drawing/2014/main" id="{38742524-EBFE-AB85-D5B1-EF2AA2898096}"/>
                </a:ext>
              </a:extLst>
            </p:cNvPr>
            <p:cNvSpPr/>
            <p:nvPr/>
          </p:nvSpPr>
          <p:spPr bwMode="auto">
            <a:xfrm>
              <a:off x="4999038" y="636588"/>
              <a:ext cx="53975" cy="65088"/>
            </a:xfrm>
            <a:custGeom>
              <a:avLst/>
              <a:gdLst>
                <a:gd name="T0" fmla="*/ 5 w 34"/>
                <a:gd name="T1" fmla="*/ 38 h 41"/>
                <a:gd name="T2" fmla="*/ 28 w 34"/>
                <a:gd name="T3" fmla="*/ 31 h 41"/>
                <a:gd name="T4" fmla="*/ 33 w 34"/>
                <a:gd name="T5" fmla="*/ 2 h 41"/>
                <a:gd name="T6" fmla="*/ 5 w 34"/>
                <a:gd name="T7" fmla="*/ 14 h 41"/>
                <a:gd name="T8" fmla="*/ 5 w 34"/>
                <a:gd name="T9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1">
                  <a:moveTo>
                    <a:pt x="5" y="38"/>
                  </a:moveTo>
                  <a:cubicBezTo>
                    <a:pt x="13" y="41"/>
                    <a:pt x="22" y="39"/>
                    <a:pt x="28" y="31"/>
                  </a:cubicBezTo>
                  <a:cubicBezTo>
                    <a:pt x="33" y="24"/>
                    <a:pt x="32" y="4"/>
                    <a:pt x="33" y="2"/>
                  </a:cubicBezTo>
                  <a:cubicBezTo>
                    <a:pt x="34" y="0"/>
                    <a:pt x="11" y="7"/>
                    <a:pt x="5" y="14"/>
                  </a:cubicBezTo>
                  <a:cubicBezTo>
                    <a:pt x="0" y="21"/>
                    <a:pt x="0" y="31"/>
                    <a:pt x="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34" name="Freeform 1480">
              <a:extLst>
                <a:ext uri="{FF2B5EF4-FFF2-40B4-BE49-F238E27FC236}">
                  <a16:creationId xmlns:a16="http://schemas.microsoft.com/office/drawing/2014/main" id="{BAE1BC95-64AB-977D-8801-8688EC341256}"/>
                </a:ext>
              </a:extLst>
            </p:cNvPr>
            <p:cNvSpPr/>
            <p:nvPr/>
          </p:nvSpPr>
          <p:spPr bwMode="auto">
            <a:xfrm>
              <a:off x="4513263" y="250826"/>
              <a:ext cx="107950" cy="134938"/>
            </a:xfrm>
            <a:custGeom>
              <a:avLst/>
              <a:gdLst>
                <a:gd name="T0" fmla="*/ 11 w 67"/>
                <a:gd name="T1" fmla="*/ 78 h 84"/>
                <a:gd name="T2" fmla="*/ 57 w 67"/>
                <a:gd name="T3" fmla="*/ 63 h 84"/>
                <a:gd name="T4" fmla="*/ 64 w 67"/>
                <a:gd name="T5" fmla="*/ 4 h 84"/>
                <a:gd name="T6" fmla="*/ 10 w 67"/>
                <a:gd name="T7" fmla="*/ 30 h 84"/>
                <a:gd name="T8" fmla="*/ 11 w 67"/>
                <a:gd name="T9" fmla="*/ 7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84">
                  <a:moveTo>
                    <a:pt x="11" y="78"/>
                  </a:moveTo>
                  <a:cubicBezTo>
                    <a:pt x="27" y="84"/>
                    <a:pt x="46" y="78"/>
                    <a:pt x="57" y="63"/>
                  </a:cubicBezTo>
                  <a:cubicBezTo>
                    <a:pt x="67" y="49"/>
                    <a:pt x="62" y="7"/>
                    <a:pt x="64" y="4"/>
                  </a:cubicBezTo>
                  <a:cubicBezTo>
                    <a:pt x="66" y="0"/>
                    <a:pt x="21" y="16"/>
                    <a:pt x="10" y="30"/>
                  </a:cubicBezTo>
                  <a:cubicBezTo>
                    <a:pt x="0" y="45"/>
                    <a:pt x="1" y="65"/>
                    <a:pt x="11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38" name="Freeform 1481">
              <a:extLst>
                <a:ext uri="{FF2B5EF4-FFF2-40B4-BE49-F238E27FC236}">
                  <a16:creationId xmlns:a16="http://schemas.microsoft.com/office/drawing/2014/main" id="{5DF0095C-58EB-9287-0D55-0E8FF59C8BF7}"/>
                </a:ext>
              </a:extLst>
            </p:cNvPr>
            <p:cNvSpPr/>
            <p:nvPr/>
          </p:nvSpPr>
          <p:spPr bwMode="auto">
            <a:xfrm>
              <a:off x="4548188" y="395288"/>
              <a:ext cx="74613" cy="95250"/>
            </a:xfrm>
            <a:custGeom>
              <a:avLst/>
              <a:gdLst>
                <a:gd name="T0" fmla="*/ 10 w 46"/>
                <a:gd name="T1" fmla="*/ 57 h 59"/>
                <a:gd name="T2" fmla="*/ 40 w 46"/>
                <a:gd name="T3" fmla="*/ 44 h 59"/>
                <a:gd name="T4" fmla="*/ 41 w 46"/>
                <a:gd name="T5" fmla="*/ 2 h 59"/>
                <a:gd name="T6" fmla="*/ 6 w 46"/>
                <a:gd name="T7" fmla="*/ 24 h 59"/>
                <a:gd name="T8" fmla="*/ 10 w 46"/>
                <a:gd name="T9" fmla="*/ 5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9">
                  <a:moveTo>
                    <a:pt x="10" y="57"/>
                  </a:moveTo>
                  <a:cubicBezTo>
                    <a:pt x="21" y="59"/>
                    <a:pt x="34" y="54"/>
                    <a:pt x="40" y="44"/>
                  </a:cubicBezTo>
                  <a:cubicBezTo>
                    <a:pt x="46" y="33"/>
                    <a:pt x="40" y="5"/>
                    <a:pt x="41" y="2"/>
                  </a:cubicBezTo>
                  <a:cubicBezTo>
                    <a:pt x="42" y="0"/>
                    <a:pt x="12" y="14"/>
                    <a:pt x="6" y="24"/>
                  </a:cubicBezTo>
                  <a:cubicBezTo>
                    <a:pt x="0" y="35"/>
                    <a:pt x="2" y="48"/>
                    <a:pt x="10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39" name="Freeform 1482">
              <a:extLst>
                <a:ext uri="{FF2B5EF4-FFF2-40B4-BE49-F238E27FC236}">
                  <a16:creationId xmlns:a16="http://schemas.microsoft.com/office/drawing/2014/main" id="{55342FBB-C6AD-BBBA-E01C-1D0CF39905CB}"/>
                </a:ext>
              </a:extLst>
            </p:cNvPr>
            <p:cNvSpPr/>
            <p:nvPr/>
          </p:nvSpPr>
          <p:spPr bwMode="auto">
            <a:xfrm>
              <a:off x="4594225" y="509588"/>
              <a:ext cx="150813" cy="101600"/>
            </a:xfrm>
            <a:custGeom>
              <a:avLst/>
              <a:gdLst>
                <a:gd name="T0" fmla="*/ 0 w 94"/>
                <a:gd name="T1" fmla="*/ 40 h 63"/>
                <a:gd name="T2" fmla="*/ 44 w 94"/>
                <a:gd name="T3" fmla="*/ 59 h 63"/>
                <a:gd name="T4" fmla="*/ 90 w 94"/>
                <a:gd name="T5" fmla="*/ 20 h 63"/>
                <a:gd name="T6" fmla="*/ 32 w 94"/>
                <a:gd name="T7" fmla="*/ 4 h 63"/>
                <a:gd name="T8" fmla="*/ 0 w 94"/>
                <a:gd name="T9" fmla="*/ 4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63">
                  <a:moveTo>
                    <a:pt x="0" y="40"/>
                  </a:moveTo>
                  <a:cubicBezTo>
                    <a:pt x="9" y="55"/>
                    <a:pt x="27" y="63"/>
                    <a:pt x="44" y="59"/>
                  </a:cubicBezTo>
                  <a:cubicBezTo>
                    <a:pt x="62" y="55"/>
                    <a:pt x="86" y="21"/>
                    <a:pt x="90" y="20"/>
                  </a:cubicBezTo>
                  <a:cubicBezTo>
                    <a:pt x="94" y="18"/>
                    <a:pt x="50" y="0"/>
                    <a:pt x="32" y="4"/>
                  </a:cubicBezTo>
                  <a:cubicBezTo>
                    <a:pt x="14" y="8"/>
                    <a:pt x="2" y="23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40" name="Freeform 1483">
              <a:extLst>
                <a:ext uri="{FF2B5EF4-FFF2-40B4-BE49-F238E27FC236}">
                  <a16:creationId xmlns:a16="http://schemas.microsoft.com/office/drawing/2014/main" id="{8F569261-0174-4BFF-2052-970E0254A531}"/>
                </a:ext>
              </a:extLst>
            </p:cNvPr>
            <p:cNvSpPr/>
            <p:nvPr/>
          </p:nvSpPr>
          <p:spPr bwMode="auto">
            <a:xfrm>
              <a:off x="4646613" y="415926"/>
              <a:ext cx="152400" cy="103188"/>
            </a:xfrm>
            <a:custGeom>
              <a:avLst/>
              <a:gdLst>
                <a:gd name="T0" fmla="*/ 0 w 95"/>
                <a:gd name="T1" fmla="*/ 40 h 64"/>
                <a:gd name="T2" fmla="*/ 45 w 95"/>
                <a:gd name="T3" fmla="*/ 60 h 64"/>
                <a:gd name="T4" fmla="*/ 91 w 95"/>
                <a:gd name="T5" fmla="*/ 20 h 64"/>
                <a:gd name="T6" fmla="*/ 32 w 95"/>
                <a:gd name="T7" fmla="*/ 4 h 64"/>
                <a:gd name="T8" fmla="*/ 0 w 95"/>
                <a:gd name="T9" fmla="*/ 4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64">
                  <a:moveTo>
                    <a:pt x="0" y="40"/>
                  </a:moveTo>
                  <a:cubicBezTo>
                    <a:pt x="9" y="56"/>
                    <a:pt x="27" y="64"/>
                    <a:pt x="45" y="60"/>
                  </a:cubicBezTo>
                  <a:cubicBezTo>
                    <a:pt x="63" y="56"/>
                    <a:pt x="87" y="22"/>
                    <a:pt x="91" y="20"/>
                  </a:cubicBezTo>
                  <a:cubicBezTo>
                    <a:pt x="95" y="18"/>
                    <a:pt x="50" y="0"/>
                    <a:pt x="32" y="4"/>
                  </a:cubicBezTo>
                  <a:cubicBezTo>
                    <a:pt x="14" y="8"/>
                    <a:pt x="2" y="23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41" name="Freeform 1484">
              <a:extLst>
                <a:ext uri="{FF2B5EF4-FFF2-40B4-BE49-F238E27FC236}">
                  <a16:creationId xmlns:a16="http://schemas.microsoft.com/office/drawing/2014/main" id="{74AD0BC4-F947-84DF-E82B-9D7AEE518D74}"/>
                </a:ext>
              </a:extLst>
            </p:cNvPr>
            <p:cNvSpPr/>
            <p:nvPr/>
          </p:nvSpPr>
          <p:spPr bwMode="auto">
            <a:xfrm>
              <a:off x="4646613" y="701676"/>
              <a:ext cx="122238" cy="114300"/>
            </a:xfrm>
            <a:custGeom>
              <a:avLst/>
              <a:gdLst>
                <a:gd name="T0" fmla="*/ 7 w 76"/>
                <a:gd name="T1" fmla="*/ 8 h 71"/>
                <a:gd name="T2" fmla="*/ 16 w 76"/>
                <a:gd name="T3" fmla="*/ 54 h 71"/>
                <a:gd name="T4" fmla="*/ 73 w 76"/>
                <a:gd name="T5" fmla="*/ 69 h 71"/>
                <a:gd name="T6" fmla="*/ 54 w 76"/>
                <a:gd name="T7" fmla="*/ 14 h 71"/>
                <a:gd name="T8" fmla="*/ 7 w 76"/>
                <a:gd name="T9" fmla="*/ 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1">
                  <a:moveTo>
                    <a:pt x="7" y="8"/>
                  </a:moveTo>
                  <a:cubicBezTo>
                    <a:pt x="0" y="23"/>
                    <a:pt x="3" y="42"/>
                    <a:pt x="16" y="54"/>
                  </a:cubicBezTo>
                  <a:cubicBezTo>
                    <a:pt x="29" y="66"/>
                    <a:pt x="69" y="66"/>
                    <a:pt x="73" y="69"/>
                  </a:cubicBezTo>
                  <a:cubicBezTo>
                    <a:pt x="76" y="71"/>
                    <a:pt x="66" y="25"/>
                    <a:pt x="54" y="14"/>
                  </a:cubicBezTo>
                  <a:cubicBezTo>
                    <a:pt x="41" y="2"/>
                    <a:pt x="22" y="0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42" name="Freeform 1485">
              <a:extLst>
                <a:ext uri="{FF2B5EF4-FFF2-40B4-BE49-F238E27FC236}">
                  <a16:creationId xmlns:a16="http://schemas.microsoft.com/office/drawing/2014/main" id="{1CEA3E81-AAF2-83A1-AA4C-BA15F22FAE85}"/>
                </a:ext>
              </a:extLst>
            </p:cNvPr>
            <p:cNvSpPr/>
            <p:nvPr/>
          </p:nvSpPr>
          <p:spPr bwMode="auto">
            <a:xfrm>
              <a:off x="4773613" y="695326"/>
              <a:ext cx="69850" cy="87313"/>
            </a:xfrm>
            <a:custGeom>
              <a:avLst/>
              <a:gdLst>
                <a:gd name="T0" fmla="*/ 8 w 43"/>
                <a:gd name="T1" fmla="*/ 3 h 54"/>
                <a:gd name="T2" fmla="*/ 6 w 43"/>
                <a:gd name="T3" fmla="*/ 34 h 54"/>
                <a:gd name="T4" fmla="*/ 41 w 43"/>
                <a:gd name="T5" fmla="*/ 52 h 54"/>
                <a:gd name="T6" fmla="*/ 37 w 43"/>
                <a:gd name="T7" fmla="*/ 14 h 54"/>
                <a:gd name="T8" fmla="*/ 8 w 43"/>
                <a:gd name="T9" fmla="*/ 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4">
                  <a:moveTo>
                    <a:pt x="8" y="3"/>
                  </a:moveTo>
                  <a:cubicBezTo>
                    <a:pt x="1" y="12"/>
                    <a:pt x="0" y="24"/>
                    <a:pt x="6" y="34"/>
                  </a:cubicBezTo>
                  <a:cubicBezTo>
                    <a:pt x="13" y="44"/>
                    <a:pt x="39" y="50"/>
                    <a:pt x="41" y="52"/>
                  </a:cubicBezTo>
                  <a:cubicBezTo>
                    <a:pt x="43" y="54"/>
                    <a:pt x="43" y="24"/>
                    <a:pt x="37" y="14"/>
                  </a:cubicBezTo>
                  <a:cubicBezTo>
                    <a:pt x="30" y="4"/>
                    <a:pt x="19" y="0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43" name="Freeform 1486">
              <a:extLst>
                <a:ext uri="{FF2B5EF4-FFF2-40B4-BE49-F238E27FC236}">
                  <a16:creationId xmlns:a16="http://schemas.microsoft.com/office/drawing/2014/main" id="{BD79533C-9ABF-4A45-3CA6-B8313D9233E8}"/>
                </a:ext>
              </a:extLst>
            </p:cNvPr>
            <p:cNvSpPr/>
            <p:nvPr/>
          </p:nvSpPr>
          <p:spPr bwMode="auto">
            <a:xfrm>
              <a:off x="4992688" y="690563"/>
              <a:ext cx="65088" cy="61913"/>
            </a:xfrm>
            <a:custGeom>
              <a:avLst/>
              <a:gdLst>
                <a:gd name="T0" fmla="*/ 4 w 41"/>
                <a:gd name="T1" fmla="*/ 4 h 38"/>
                <a:gd name="T2" fmla="*/ 9 w 41"/>
                <a:gd name="T3" fmla="*/ 29 h 38"/>
                <a:gd name="T4" fmla="*/ 39 w 41"/>
                <a:gd name="T5" fmla="*/ 37 h 38"/>
                <a:gd name="T6" fmla="*/ 29 w 41"/>
                <a:gd name="T7" fmla="*/ 7 h 38"/>
                <a:gd name="T8" fmla="*/ 4 w 41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8">
                  <a:moveTo>
                    <a:pt x="4" y="4"/>
                  </a:moveTo>
                  <a:cubicBezTo>
                    <a:pt x="0" y="12"/>
                    <a:pt x="2" y="22"/>
                    <a:pt x="9" y="29"/>
                  </a:cubicBezTo>
                  <a:cubicBezTo>
                    <a:pt x="16" y="35"/>
                    <a:pt x="37" y="35"/>
                    <a:pt x="39" y="37"/>
                  </a:cubicBezTo>
                  <a:cubicBezTo>
                    <a:pt x="41" y="38"/>
                    <a:pt x="36" y="14"/>
                    <a:pt x="29" y="7"/>
                  </a:cubicBezTo>
                  <a:cubicBezTo>
                    <a:pt x="22" y="1"/>
                    <a:pt x="12" y="0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44" name="Freeform 1487">
              <a:extLst>
                <a:ext uri="{FF2B5EF4-FFF2-40B4-BE49-F238E27FC236}">
                  <a16:creationId xmlns:a16="http://schemas.microsoft.com/office/drawing/2014/main" id="{F923D212-72F2-3960-05DA-7CEC587B0252}"/>
                </a:ext>
              </a:extLst>
            </p:cNvPr>
            <p:cNvSpPr/>
            <p:nvPr/>
          </p:nvSpPr>
          <p:spPr bwMode="auto">
            <a:xfrm>
              <a:off x="4914900" y="612776"/>
              <a:ext cx="68263" cy="80963"/>
            </a:xfrm>
            <a:custGeom>
              <a:avLst/>
              <a:gdLst>
                <a:gd name="T0" fmla="*/ 6 w 42"/>
                <a:gd name="T1" fmla="*/ 48 h 51"/>
                <a:gd name="T2" fmla="*/ 34 w 42"/>
                <a:gd name="T3" fmla="*/ 39 h 51"/>
                <a:gd name="T4" fmla="*/ 41 w 42"/>
                <a:gd name="T5" fmla="*/ 2 h 51"/>
                <a:gd name="T6" fmla="*/ 7 w 42"/>
                <a:gd name="T7" fmla="*/ 18 h 51"/>
                <a:gd name="T8" fmla="*/ 6 w 42"/>
                <a:gd name="T9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1">
                  <a:moveTo>
                    <a:pt x="6" y="48"/>
                  </a:moveTo>
                  <a:cubicBezTo>
                    <a:pt x="16" y="51"/>
                    <a:pt x="28" y="48"/>
                    <a:pt x="34" y="39"/>
                  </a:cubicBezTo>
                  <a:cubicBezTo>
                    <a:pt x="41" y="31"/>
                    <a:pt x="40" y="5"/>
                    <a:pt x="41" y="2"/>
                  </a:cubicBezTo>
                  <a:cubicBezTo>
                    <a:pt x="42" y="0"/>
                    <a:pt x="13" y="9"/>
                    <a:pt x="7" y="18"/>
                  </a:cubicBezTo>
                  <a:cubicBezTo>
                    <a:pt x="0" y="27"/>
                    <a:pt x="0" y="39"/>
                    <a:pt x="6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45" name="Freeform 1488">
              <a:extLst>
                <a:ext uri="{FF2B5EF4-FFF2-40B4-BE49-F238E27FC236}">
                  <a16:creationId xmlns:a16="http://schemas.microsoft.com/office/drawing/2014/main" id="{DD57BCA0-433C-33D7-0B42-6EBC2443CD72}"/>
                </a:ext>
              </a:extLst>
            </p:cNvPr>
            <p:cNvSpPr/>
            <p:nvPr/>
          </p:nvSpPr>
          <p:spPr bwMode="auto">
            <a:xfrm>
              <a:off x="4876800" y="690563"/>
              <a:ext cx="101600" cy="95250"/>
            </a:xfrm>
            <a:custGeom>
              <a:avLst/>
              <a:gdLst>
                <a:gd name="T0" fmla="*/ 6 w 63"/>
                <a:gd name="T1" fmla="*/ 7 h 59"/>
                <a:gd name="T2" fmla="*/ 13 w 63"/>
                <a:gd name="T3" fmla="*/ 45 h 59"/>
                <a:gd name="T4" fmla="*/ 60 w 63"/>
                <a:gd name="T5" fmla="*/ 57 h 59"/>
                <a:gd name="T6" fmla="*/ 44 w 63"/>
                <a:gd name="T7" fmla="*/ 11 h 59"/>
                <a:gd name="T8" fmla="*/ 6 w 63"/>
                <a:gd name="T9" fmla="*/ 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59">
                  <a:moveTo>
                    <a:pt x="6" y="7"/>
                  </a:moveTo>
                  <a:cubicBezTo>
                    <a:pt x="0" y="20"/>
                    <a:pt x="2" y="35"/>
                    <a:pt x="13" y="45"/>
                  </a:cubicBezTo>
                  <a:cubicBezTo>
                    <a:pt x="24" y="55"/>
                    <a:pt x="57" y="55"/>
                    <a:pt x="60" y="57"/>
                  </a:cubicBezTo>
                  <a:cubicBezTo>
                    <a:pt x="63" y="59"/>
                    <a:pt x="55" y="21"/>
                    <a:pt x="44" y="11"/>
                  </a:cubicBezTo>
                  <a:cubicBezTo>
                    <a:pt x="33" y="2"/>
                    <a:pt x="18" y="0"/>
                    <a:pt x="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46" name="Freeform 1489">
              <a:extLst>
                <a:ext uri="{FF2B5EF4-FFF2-40B4-BE49-F238E27FC236}">
                  <a16:creationId xmlns:a16="http://schemas.microsoft.com/office/drawing/2014/main" id="{18308670-A0B9-2203-C6FF-035FC4569480}"/>
                </a:ext>
              </a:extLst>
            </p:cNvPr>
            <p:cNvSpPr/>
            <p:nvPr/>
          </p:nvSpPr>
          <p:spPr bwMode="auto">
            <a:xfrm>
              <a:off x="4324350" y="482601"/>
              <a:ext cx="96838" cy="161925"/>
            </a:xfrm>
            <a:custGeom>
              <a:avLst/>
              <a:gdLst>
                <a:gd name="T0" fmla="*/ 30 w 61"/>
                <a:gd name="T1" fmla="*/ 101 h 101"/>
                <a:gd name="T2" fmla="*/ 1 w 61"/>
                <a:gd name="T3" fmla="*/ 60 h 101"/>
                <a:gd name="T4" fmla="*/ 31 w 61"/>
                <a:gd name="T5" fmla="*/ 4 h 101"/>
                <a:gd name="T6" fmla="*/ 61 w 61"/>
                <a:gd name="T7" fmla="*/ 61 h 101"/>
                <a:gd name="T8" fmla="*/ 30 w 61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01">
                  <a:moveTo>
                    <a:pt x="30" y="101"/>
                  </a:moveTo>
                  <a:cubicBezTo>
                    <a:pt x="13" y="96"/>
                    <a:pt x="0" y="79"/>
                    <a:pt x="1" y="60"/>
                  </a:cubicBezTo>
                  <a:cubicBezTo>
                    <a:pt x="1" y="41"/>
                    <a:pt x="31" y="9"/>
                    <a:pt x="31" y="4"/>
                  </a:cubicBezTo>
                  <a:cubicBezTo>
                    <a:pt x="32" y="0"/>
                    <a:pt x="61" y="42"/>
                    <a:pt x="61" y="61"/>
                  </a:cubicBezTo>
                  <a:cubicBezTo>
                    <a:pt x="60" y="80"/>
                    <a:pt x="47" y="96"/>
                    <a:pt x="30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47" name="Freeform 1490">
              <a:extLst>
                <a:ext uri="{FF2B5EF4-FFF2-40B4-BE49-F238E27FC236}">
                  <a16:creationId xmlns:a16="http://schemas.microsoft.com/office/drawing/2014/main" id="{52F80423-B3A2-2D6D-89DD-5F228EA1991C}"/>
                </a:ext>
              </a:extLst>
            </p:cNvPr>
            <p:cNvSpPr/>
            <p:nvPr/>
          </p:nvSpPr>
          <p:spPr bwMode="auto">
            <a:xfrm>
              <a:off x="4216400" y="452438"/>
              <a:ext cx="111125" cy="155575"/>
            </a:xfrm>
            <a:custGeom>
              <a:avLst/>
              <a:gdLst>
                <a:gd name="T0" fmla="*/ 48 w 69"/>
                <a:gd name="T1" fmla="*/ 95 h 96"/>
                <a:gd name="T2" fmla="*/ 7 w 69"/>
                <a:gd name="T3" fmla="*/ 67 h 96"/>
                <a:gd name="T4" fmla="*/ 16 w 69"/>
                <a:gd name="T5" fmla="*/ 4 h 96"/>
                <a:gd name="T6" fmla="*/ 63 w 69"/>
                <a:gd name="T7" fmla="*/ 47 h 96"/>
                <a:gd name="T8" fmla="*/ 48 w 69"/>
                <a:gd name="T9" fmla="*/ 9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96">
                  <a:moveTo>
                    <a:pt x="48" y="95"/>
                  </a:moveTo>
                  <a:cubicBezTo>
                    <a:pt x="30" y="96"/>
                    <a:pt x="13" y="85"/>
                    <a:pt x="7" y="67"/>
                  </a:cubicBezTo>
                  <a:cubicBezTo>
                    <a:pt x="0" y="49"/>
                    <a:pt x="17" y="8"/>
                    <a:pt x="16" y="4"/>
                  </a:cubicBezTo>
                  <a:cubicBezTo>
                    <a:pt x="15" y="0"/>
                    <a:pt x="57" y="29"/>
                    <a:pt x="63" y="47"/>
                  </a:cubicBezTo>
                  <a:cubicBezTo>
                    <a:pt x="69" y="65"/>
                    <a:pt x="63" y="85"/>
                    <a:pt x="48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48" name="Freeform 1491">
              <a:extLst>
                <a:ext uri="{FF2B5EF4-FFF2-40B4-BE49-F238E27FC236}">
                  <a16:creationId xmlns:a16="http://schemas.microsoft.com/office/drawing/2014/main" id="{712314B0-2F61-2A33-522C-D5F1FF4F7D12}"/>
                </a:ext>
              </a:extLst>
            </p:cNvPr>
            <p:cNvSpPr/>
            <p:nvPr/>
          </p:nvSpPr>
          <p:spPr bwMode="auto">
            <a:xfrm>
              <a:off x="4351338" y="220663"/>
              <a:ext cx="171450" cy="122238"/>
            </a:xfrm>
            <a:custGeom>
              <a:avLst/>
              <a:gdLst>
                <a:gd name="T0" fmla="*/ 89 w 107"/>
                <a:gd name="T1" fmla="*/ 2 h 76"/>
                <a:gd name="T2" fmla="*/ 71 w 107"/>
                <a:gd name="T3" fmla="*/ 23 h 76"/>
                <a:gd name="T4" fmla="*/ 64 w 107"/>
                <a:gd name="T5" fmla="*/ 18 h 76"/>
                <a:gd name="T6" fmla="*/ 4 w 107"/>
                <a:gd name="T7" fmla="*/ 15 h 76"/>
                <a:gd name="T8" fmla="*/ 35 w 107"/>
                <a:gd name="T9" fmla="*/ 67 h 76"/>
                <a:gd name="T10" fmla="*/ 80 w 107"/>
                <a:gd name="T11" fmla="*/ 65 h 76"/>
                <a:gd name="T12" fmla="*/ 83 w 107"/>
                <a:gd name="T13" fmla="*/ 66 h 76"/>
                <a:gd name="T14" fmla="*/ 105 w 107"/>
                <a:gd name="T15" fmla="*/ 41 h 76"/>
                <a:gd name="T16" fmla="*/ 89 w 107"/>
                <a:gd name="T17" fmla="*/ 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76">
                  <a:moveTo>
                    <a:pt x="89" y="2"/>
                  </a:moveTo>
                  <a:cubicBezTo>
                    <a:pt x="89" y="0"/>
                    <a:pt x="78" y="12"/>
                    <a:pt x="71" y="23"/>
                  </a:cubicBezTo>
                  <a:cubicBezTo>
                    <a:pt x="69" y="21"/>
                    <a:pt x="66" y="20"/>
                    <a:pt x="64" y="18"/>
                  </a:cubicBezTo>
                  <a:cubicBezTo>
                    <a:pt x="48" y="9"/>
                    <a:pt x="0" y="13"/>
                    <a:pt x="4" y="15"/>
                  </a:cubicBezTo>
                  <a:cubicBezTo>
                    <a:pt x="7" y="18"/>
                    <a:pt x="19" y="58"/>
                    <a:pt x="35" y="67"/>
                  </a:cubicBezTo>
                  <a:cubicBezTo>
                    <a:pt x="49" y="76"/>
                    <a:pt x="67" y="74"/>
                    <a:pt x="80" y="65"/>
                  </a:cubicBezTo>
                  <a:cubicBezTo>
                    <a:pt x="81" y="65"/>
                    <a:pt x="82" y="66"/>
                    <a:pt x="83" y="66"/>
                  </a:cubicBezTo>
                  <a:cubicBezTo>
                    <a:pt x="95" y="64"/>
                    <a:pt x="104" y="54"/>
                    <a:pt x="105" y="41"/>
                  </a:cubicBezTo>
                  <a:cubicBezTo>
                    <a:pt x="107" y="28"/>
                    <a:pt x="89" y="5"/>
                    <a:pt x="8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49" name="Freeform 1492">
              <a:extLst>
                <a:ext uri="{FF2B5EF4-FFF2-40B4-BE49-F238E27FC236}">
                  <a16:creationId xmlns:a16="http://schemas.microsoft.com/office/drawing/2014/main" id="{4687B15D-CEDF-9043-76DF-3A94BD2B5731}"/>
                </a:ext>
              </a:extLst>
            </p:cNvPr>
            <p:cNvSpPr/>
            <p:nvPr/>
          </p:nvSpPr>
          <p:spPr bwMode="auto">
            <a:xfrm>
              <a:off x="4222750" y="293688"/>
              <a:ext cx="169863" cy="131763"/>
            </a:xfrm>
            <a:custGeom>
              <a:avLst/>
              <a:gdLst>
                <a:gd name="T0" fmla="*/ 104 w 106"/>
                <a:gd name="T1" fmla="*/ 37 h 82"/>
                <a:gd name="T2" fmla="*/ 79 w 106"/>
                <a:gd name="T3" fmla="*/ 2 h 82"/>
                <a:gd name="T4" fmla="*/ 67 w 106"/>
                <a:gd name="T5" fmla="*/ 26 h 82"/>
                <a:gd name="T6" fmla="*/ 64 w 106"/>
                <a:gd name="T7" fmla="*/ 23 h 82"/>
                <a:gd name="T8" fmla="*/ 3 w 106"/>
                <a:gd name="T9" fmla="*/ 21 h 82"/>
                <a:gd name="T10" fmla="*/ 35 w 106"/>
                <a:gd name="T11" fmla="*/ 72 h 82"/>
                <a:gd name="T12" fmla="*/ 82 w 106"/>
                <a:gd name="T13" fmla="*/ 68 h 82"/>
                <a:gd name="T14" fmla="*/ 83 w 106"/>
                <a:gd name="T15" fmla="*/ 66 h 82"/>
                <a:gd name="T16" fmla="*/ 88 w 106"/>
                <a:gd name="T17" fmla="*/ 67 h 82"/>
                <a:gd name="T18" fmla="*/ 104 w 106"/>
                <a:gd name="T19" fmla="*/ 3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82">
                  <a:moveTo>
                    <a:pt x="104" y="37"/>
                  </a:moveTo>
                  <a:cubicBezTo>
                    <a:pt x="103" y="24"/>
                    <a:pt x="80" y="5"/>
                    <a:pt x="79" y="2"/>
                  </a:cubicBezTo>
                  <a:cubicBezTo>
                    <a:pt x="78" y="0"/>
                    <a:pt x="71" y="13"/>
                    <a:pt x="67" y="26"/>
                  </a:cubicBezTo>
                  <a:cubicBezTo>
                    <a:pt x="66" y="25"/>
                    <a:pt x="65" y="24"/>
                    <a:pt x="64" y="23"/>
                  </a:cubicBezTo>
                  <a:cubicBezTo>
                    <a:pt x="48" y="14"/>
                    <a:pt x="0" y="18"/>
                    <a:pt x="3" y="21"/>
                  </a:cubicBezTo>
                  <a:cubicBezTo>
                    <a:pt x="7" y="23"/>
                    <a:pt x="19" y="63"/>
                    <a:pt x="35" y="72"/>
                  </a:cubicBezTo>
                  <a:cubicBezTo>
                    <a:pt x="50" y="82"/>
                    <a:pt x="69" y="79"/>
                    <a:pt x="82" y="68"/>
                  </a:cubicBezTo>
                  <a:cubicBezTo>
                    <a:pt x="82" y="67"/>
                    <a:pt x="83" y="66"/>
                    <a:pt x="83" y="66"/>
                  </a:cubicBezTo>
                  <a:cubicBezTo>
                    <a:pt x="84" y="66"/>
                    <a:pt x="86" y="67"/>
                    <a:pt x="88" y="67"/>
                  </a:cubicBezTo>
                  <a:cubicBezTo>
                    <a:pt x="99" y="62"/>
                    <a:pt x="106" y="50"/>
                    <a:pt x="10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50" name="Freeform 1493">
              <a:extLst>
                <a:ext uri="{FF2B5EF4-FFF2-40B4-BE49-F238E27FC236}">
                  <a16:creationId xmlns:a16="http://schemas.microsoft.com/office/drawing/2014/main" id="{68F40835-C82D-59D1-6CF7-FA0B32F10340}"/>
                </a:ext>
              </a:extLst>
            </p:cNvPr>
            <p:cNvSpPr/>
            <p:nvPr/>
          </p:nvSpPr>
          <p:spPr bwMode="auto">
            <a:xfrm>
              <a:off x="4052888" y="436563"/>
              <a:ext cx="173038" cy="236538"/>
            </a:xfrm>
            <a:custGeom>
              <a:avLst/>
              <a:gdLst>
                <a:gd name="T0" fmla="*/ 102 w 108"/>
                <a:gd name="T1" fmla="*/ 48 h 147"/>
                <a:gd name="T2" fmla="*/ 55 w 108"/>
                <a:gd name="T3" fmla="*/ 5 h 147"/>
                <a:gd name="T4" fmla="*/ 45 w 108"/>
                <a:gd name="T5" fmla="*/ 68 h 147"/>
                <a:gd name="T6" fmla="*/ 55 w 108"/>
                <a:gd name="T7" fmla="*/ 83 h 147"/>
                <a:gd name="T8" fmla="*/ 35 w 108"/>
                <a:gd name="T9" fmla="*/ 89 h 147"/>
                <a:gd name="T10" fmla="*/ 4 w 108"/>
                <a:gd name="T11" fmla="*/ 140 h 147"/>
                <a:gd name="T12" fmla="*/ 64 w 108"/>
                <a:gd name="T13" fmla="*/ 138 h 147"/>
                <a:gd name="T14" fmla="*/ 84 w 108"/>
                <a:gd name="T15" fmla="*/ 96 h 147"/>
                <a:gd name="T16" fmla="*/ 87 w 108"/>
                <a:gd name="T17" fmla="*/ 96 h 147"/>
                <a:gd name="T18" fmla="*/ 102 w 108"/>
                <a:gd name="T19" fmla="*/ 48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47">
                  <a:moveTo>
                    <a:pt x="102" y="48"/>
                  </a:moveTo>
                  <a:cubicBezTo>
                    <a:pt x="95" y="30"/>
                    <a:pt x="54" y="0"/>
                    <a:pt x="55" y="5"/>
                  </a:cubicBezTo>
                  <a:cubicBezTo>
                    <a:pt x="56" y="9"/>
                    <a:pt x="39" y="50"/>
                    <a:pt x="45" y="68"/>
                  </a:cubicBezTo>
                  <a:cubicBezTo>
                    <a:pt x="47" y="74"/>
                    <a:pt x="51" y="79"/>
                    <a:pt x="55" y="83"/>
                  </a:cubicBezTo>
                  <a:cubicBezTo>
                    <a:pt x="48" y="83"/>
                    <a:pt x="42" y="85"/>
                    <a:pt x="35" y="89"/>
                  </a:cubicBezTo>
                  <a:cubicBezTo>
                    <a:pt x="20" y="98"/>
                    <a:pt x="0" y="142"/>
                    <a:pt x="4" y="140"/>
                  </a:cubicBezTo>
                  <a:cubicBezTo>
                    <a:pt x="8" y="138"/>
                    <a:pt x="48" y="147"/>
                    <a:pt x="64" y="138"/>
                  </a:cubicBezTo>
                  <a:cubicBezTo>
                    <a:pt x="79" y="129"/>
                    <a:pt x="86" y="112"/>
                    <a:pt x="84" y="96"/>
                  </a:cubicBezTo>
                  <a:cubicBezTo>
                    <a:pt x="85" y="96"/>
                    <a:pt x="86" y="96"/>
                    <a:pt x="87" y="96"/>
                  </a:cubicBezTo>
                  <a:cubicBezTo>
                    <a:pt x="102" y="85"/>
                    <a:pt x="108" y="66"/>
                    <a:pt x="102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51" name="Freeform 1494">
              <a:extLst>
                <a:ext uri="{FF2B5EF4-FFF2-40B4-BE49-F238E27FC236}">
                  <a16:creationId xmlns:a16="http://schemas.microsoft.com/office/drawing/2014/main" id="{1F90B556-13C2-D182-7B19-83220836780A}"/>
                </a:ext>
              </a:extLst>
            </p:cNvPr>
            <p:cNvSpPr/>
            <p:nvPr/>
          </p:nvSpPr>
          <p:spPr bwMode="auto">
            <a:xfrm>
              <a:off x="4452938" y="407988"/>
              <a:ext cx="101600" cy="79375"/>
            </a:xfrm>
            <a:custGeom>
              <a:avLst/>
              <a:gdLst>
                <a:gd name="T0" fmla="*/ 62 w 64"/>
                <a:gd name="T1" fmla="*/ 38 h 49"/>
                <a:gd name="T2" fmla="*/ 27 w 64"/>
                <a:gd name="T3" fmla="*/ 43 h 49"/>
                <a:gd name="T4" fmla="*/ 2 w 64"/>
                <a:gd name="T5" fmla="*/ 6 h 49"/>
                <a:gd name="T6" fmla="*/ 47 w 64"/>
                <a:gd name="T7" fmla="*/ 6 h 49"/>
                <a:gd name="T8" fmla="*/ 62 w 64"/>
                <a:gd name="T9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9">
                  <a:moveTo>
                    <a:pt x="62" y="38"/>
                  </a:moveTo>
                  <a:cubicBezTo>
                    <a:pt x="53" y="47"/>
                    <a:pt x="39" y="49"/>
                    <a:pt x="27" y="43"/>
                  </a:cubicBezTo>
                  <a:cubicBezTo>
                    <a:pt x="15" y="37"/>
                    <a:pt x="5" y="8"/>
                    <a:pt x="2" y="6"/>
                  </a:cubicBezTo>
                  <a:cubicBezTo>
                    <a:pt x="0" y="4"/>
                    <a:pt x="35" y="0"/>
                    <a:pt x="47" y="6"/>
                  </a:cubicBezTo>
                  <a:cubicBezTo>
                    <a:pt x="58" y="12"/>
                    <a:pt x="64" y="26"/>
                    <a:pt x="6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52" name="Freeform 1495">
              <a:extLst>
                <a:ext uri="{FF2B5EF4-FFF2-40B4-BE49-F238E27FC236}">
                  <a16:creationId xmlns:a16="http://schemas.microsoft.com/office/drawing/2014/main" id="{68C247CE-A1E2-C8F3-F79F-9D648BB806B9}"/>
                </a:ext>
              </a:extLst>
            </p:cNvPr>
            <p:cNvSpPr/>
            <p:nvPr/>
          </p:nvSpPr>
          <p:spPr bwMode="auto">
            <a:xfrm>
              <a:off x="4411663" y="333376"/>
              <a:ext cx="109538" cy="74613"/>
            </a:xfrm>
            <a:custGeom>
              <a:avLst/>
              <a:gdLst>
                <a:gd name="T0" fmla="*/ 68 w 68"/>
                <a:gd name="T1" fmla="*/ 32 h 47"/>
                <a:gd name="T2" fmla="*/ 34 w 68"/>
                <a:gd name="T3" fmla="*/ 44 h 47"/>
                <a:gd name="T4" fmla="*/ 3 w 68"/>
                <a:gd name="T5" fmla="*/ 12 h 47"/>
                <a:gd name="T6" fmla="*/ 46 w 68"/>
                <a:gd name="T7" fmla="*/ 4 h 47"/>
                <a:gd name="T8" fmla="*/ 68 w 68"/>
                <a:gd name="T9" fmla="*/ 3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47">
                  <a:moveTo>
                    <a:pt x="68" y="32"/>
                  </a:moveTo>
                  <a:cubicBezTo>
                    <a:pt x="60" y="42"/>
                    <a:pt x="47" y="47"/>
                    <a:pt x="34" y="44"/>
                  </a:cubicBezTo>
                  <a:cubicBezTo>
                    <a:pt x="22" y="40"/>
                    <a:pt x="6" y="14"/>
                    <a:pt x="3" y="12"/>
                  </a:cubicBezTo>
                  <a:cubicBezTo>
                    <a:pt x="0" y="11"/>
                    <a:pt x="34" y="0"/>
                    <a:pt x="46" y="4"/>
                  </a:cubicBezTo>
                  <a:cubicBezTo>
                    <a:pt x="59" y="7"/>
                    <a:pt x="67" y="19"/>
                    <a:pt x="6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53" name="Freeform 1496">
              <a:extLst>
                <a:ext uri="{FF2B5EF4-FFF2-40B4-BE49-F238E27FC236}">
                  <a16:creationId xmlns:a16="http://schemas.microsoft.com/office/drawing/2014/main" id="{5A2505EA-4686-A83D-0ED6-53F3331C0C34}"/>
                </a:ext>
              </a:extLst>
            </p:cNvPr>
            <p:cNvSpPr/>
            <p:nvPr/>
          </p:nvSpPr>
          <p:spPr bwMode="auto">
            <a:xfrm>
              <a:off x="4632325" y="296863"/>
              <a:ext cx="85725" cy="120650"/>
            </a:xfrm>
            <a:custGeom>
              <a:avLst/>
              <a:gdLst>
                <a:gd name="T0" fmla="*/ 18 w 53"/>
                <a:gd name="T1" fmla="*/ 75 h 75"/>
                <a:gd name="T2" fmla="*/ 5 w 53"/>
                <a:gd name="T3" fmla="*/ 38 h 75"/>
                <a:gd name="T4" fmla="*/ 40 w 53"/>
                <a:gd name="T5" fmla="*/ 3 h 75"/>
                <a:gd name="T6" fmla="*/ 49 w 53"/>
                <a:gd name="T7" fmla="*/ 51 h 75"/>
                <a:gd name="T8" fmla="*/ 18 w 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75">
                  <a:moveTo>
                    <a:pt x="18" y="75"/>
                  </a:moveTo>
                  <a:cubicBezTo>
                    <a:pt x="6" y="67"/>
                    <a:pt x="0" y="52"/>
                    <a:pt x="5" y="38"/>
                  </a:cubicBezTo>
                  <a:cubicBezTo>
                    <a:pt x="9" y="24"/>
                    <a:pt x="38" y="6"/>
                    <a:pt x="40" y="3"/>
                  </a:cubicBezTo>
                  <a:cubicBezTo>
                    <a:pt x="41" y="0"/>
                    <a:pt x="53" y="37"/>
                    <a:pt x="49" y="51"/>
                  </a:cubicBezTo>
                  <a:cubicBezTo>
                    <a:pt x="45" y="65"/>
                    <a:pt x="32" y="74"/>
                    <a:pt x="18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54" name="Freeform 1497">
              <a:extLst>
                <a:ext uri="{FF2B5EF4-FFF2-40B4-BE49-F238E27FC236}">
                  <a16:creationId xmlns:a16="http://schemas.microsoft.com/office/drawing/2014/main" id="{CF6EAB1F-63EC-7872-A819-652B2C071C63}"/>
                </a:ext>
              </a:extLst>
            </p:cNvPr>
            <p:cNvSpPr/>
            <p:nvPr/>
          </p:nvSpPr>
          <p:spPr bwMode="auto">
            <a:xfrm>
              <a:off x="4202113" y="612776"/>
              <a:ext cx="141288" cy="106363"/>
            </a:xfrm>
            <a:custGeom>
              <a:avLst/>
              <a:gdLst>
                <a:gd name="T0" fmla="*/ 84 w 88"/>
                <a:gd name="T1" fmla="*/ 14 h 67"/>
                <a:gd name="T2" fmla="*/ 65 w 88"/>
                <a:gd name="T3" fmla="*/ 58 h 67"/>
                <a:gd name="T4" fmla="*/ 4 w 88"/>
                <a:gd name="T5" fmla="*/ 60 h 67"/>
                <a:gd name="T6" fmla="*/ 36 w 88"/>
                <a:gd name="T7" fmla="*/ 9 h 67"/>
                <a:gd name="T8" fmla="*/ 84 w 88"/>
                <a:gd name="T9" fmla="*/ 1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67">
                  <a:moveTo>
                    <a:pt x="84" y="14"/>
                  </a:moveTo>
                  <a:cubicBezTo>
                    <a:pt x="88" y="31"/>
                    <a:pt x="80" y="49"/>
                    <a:pt x="65" y="58"/>
                  </a:cubicBezTo>
                  <a:cubicBezTo>
                    <a:pt x="49" y="67"/>
                    <a:pt x="8" y="59"/>
                    <a:pt x="4" y="60"/>
                  </a:cubicBezTo>
                  <a:cubicBezTo>
                    <a:pt x="0" y="62"/>
                    <a:pt x="20" y="18"/>
                    <a:pt x="36" y="9"/>
                  </a:cubicBezTo>
                  <a:cubicBezTo>
                    <a:pt x="52" y="0"/>
                    <a:pt x="71" y="3"/>
                    <a:pt x="8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55" name="Freeform 1498">
              <a:extLst>
                <a:ext uri="{FF2B5EF4-FFF2-40B4-BE49-F238E27FC236}">
                  <a16:creationId xmlns:a16="http://schemas.microsoft.com/office/drawing/2014/main" id="{17CB003C-41F0-91E3-35AE-996ADEB6BCD2}"/>
                </a:ext>
              </a:extLst>
            </p:cNvPr>
            <p:cNvSpPr/>
            <p:nvPr/>
          </p:nvSpPr>
          <p:spPr bwMode="auto">
            <a:xfrm>
              <a:off x="4318000" y="423863"/>
              <a:ext cx="88900" cy="69850"/>
            </a:xfrm>
            <a:custGeom>
              <a:avLst/>
              <a:gdLst>
                <a:gd name="T0" fmla="*/ 54 w 56"/>
                <a:gd name="T1" fmla="*/ 10 h 43"/>
                <a:gd name="T2" fmla="*/ 41 w 56"/>
                <a:gd name="T3" fmla="*/ 38 h 43"/>
                <a:gd name="T4" fmla="*/ 3 w 56"/>
                <a:gd name="T5" fmla="*/ 39 h 43"/>
                <a:gd name="T6" fmla="*/ 23 w 56"/>
                <a:gd name="T7" fmla="*/ 6 h 43"/>
                <a:gd name="T8" fmla="*/ 54 w 56"/>
                <a:gd name="T9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3">
                  <a:moveTo>
                    <a:pt x="54" y="10"/>
                  </a:moveTo>
                  <a:cubicBezTo>
                    <a:pt x="56" y="20"/>
                    <a:pt x="51" y="32"/>
                    <a:pt x="41" y="38"/>
                  </a:cubicBezTo>
                  <a:cubicBezTo>
                    <a:pt x="31" y="43"/>
                    <a:pt x="5" y="38"/>
                    <a:pt x="3" y="39"/>
                  </a:cubicBezTo>
                  <a:cubicBezTo>
                    <a:pt x="0" y="40"/>
                    <a:pt x="13" y="12"/>
                    <a:pt x="23" y="6"/>
                  </a:cubicBezTo>
                  <a:cubicBezTo>
                    <a:pt x="33" y="0"/>
                    <a:pt x="45" y="2"/>
                    <a:pt x="5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56" name="Freeform 1499">
              <a:extLst>
                <a:ext uri="{FF2B5EF4-FFF2-40B4-BE49-F238E27FC236}">
                  <a16:creationId xmlns:a16="http://schemas.microsoft.com/office/drawing/2014/main" id="{63295DD0-E159-E526-EC7B-D63CB24DC657}"/>
                </a:ext>
              </a:extLst>
            </p:cNvPr>
            <p:cNvSpPr/>
            <p:nvPr/>
          </p:nvSpPr>
          <p:spPr bwMode="auto">
            <a:xfrm>
              <a:off x="4416425" y="490538"/>
              <a:ext cx="90488" cy="68263"/>
            </a:xfrm>
            <a:custGeom>
              <a:avLst/>
              <a:gdLst>
                <a:gd name="T0" fmla="*/ 54 w 56"/>
                <a:gd name="T1" fmla="*/ 9 h 43"/>
                <a:gd name="T2" fmla="*/ 41 w 56"/>
                <a:gd name="T3" fmla="*/ 38 h 43"/>
                <a:gd name="T4" fmla="*/ 3 w 56"/>
                <a:gd name="T5" fmla="*/ 39 h 43"/>
                <a:gd name="T6" fmla="*/ 23 w 56"/>
                <a:gd name="T7" fmla="*/ 6 h 43"/>
                <a:gd name="T8" fmla="*/ 54 w 56"/>
                <a:gd name="T9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3">
                  <a:moveTo>
                    <a:pt x="54" y="9"/>
                  </a:moveTo>
                  <a:cubicBezTo>
                    <a:pt x="56" y="20"/>
                    <a:pt x="51" y="32"/>
                    <a:pt x="41" y="38"/>
                  </a:cubicBezTo>
                  <a:cubicBezTo>
                    <a:pt x="31" y="43"/>
                    <a:pt x="6" y="38"/>
                    <a:pt x="3" y="39"/>
                  </a:cubicBezTo>
                  <a:cubicBezTo>
                    <a:pt x="0" y="40"/>
                    <a:pt x="13" y="12"/>
                    <a:pt x="23" y="6"/>
                  </a:cubicBezTo>
                  <a:cubicBezTo>
                    <a:pt x="33" y="0"/>
                    <a:pt x="46" y="2"/>
                    <a:pt x="5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57" name="Freeform 1500">
              <a:extLst>
                <a:ext uri="{FF2B5EF4-FFF2-40B4-BE49-F238E27FC236}">
                  <a16:creationId xmlns:a16="http://schemas.microsoft.com/office/drawing/2014/main" id="{F0576FBB-C628-0BE1-A43B-68301A4336DA}"/>
                </a:ext>
              </a:extLst>
            </p:cNvPr>
            <p:cNvSpPr/>
            <p:nvPr/>
          </p:nvSpPr>
          <p:spPr bwMode="auto">
            <a:xfrm>
              <a:off x="4319588" y="565151"/>
              <a:ext cx="207963" cy="230188"/>
            </a:xfrm>
            <a:custGeom>
              <a:avLst/>
              <a:gdLst>
                <a:gd name="T0" fmla="*/ 100 w 130"/>
                <a:gd name="T1" fmla="*/ 5 h 143"/>
                <a:gd name="T2" fmla="*/ 70 w 130"/>
                <a:gd name="T3" fmla="*/ 60 h 143"/>
                <a:gd name="T4" fmla="*/ 76 w 130"/>
                <a:gd name="T5" fmla="*/ 84 h 143"/>
                <a:gd name="T6" fmla="*/ 36 w 130"/>
                <a:gd name="T7" fmla="*/ 84 h 143"/>
                <a:gd name="T8" fmla="*/ 4 w 130"/>
                <a:gd name="T9" fmla="*/ 136 h 143"/>
                <a:gd name="T10" fmla="*/ 64 w 130"/>
                <a:gd name="T11" fmla="*/ 134 h 143"/>
                <a:gd name="T12" fmla="*/ 84 w 130"/>
                <a:gd name="T13" fmla="*/ 93 h 143"/>
                <a:gd name="T14" fmla="*/ 99 w 130"/>
                <a:gd name="T15" fmla="*/ 102 h 143"/>
                <a:gd name="T16" fmla="*/ 130 w 130"/>
                <a:gd name="T17" fmla="*/ 61 h 143"/>
                <a:gd name="T18" fmla="*/ 100 w 130"/>
                <a:gd name="T19" fmla="*/ 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143">
                  <a:moveTo>
                    <a:pt x="100" y="5"/>
                  </a:moveTo>
                  <a:cubicBezTo>
                    <a:pt x="100" y="9"/>
                    <a:pt x="70" y="41"/>
                    <a:pt x="70" y="60"/>
                  </a:cubicBezTo>
                  <a:cubicBezTo>
                    <a:pt x="69" y="69"/>
                    <a:pt x="72" y="77"/>
                    <a:pt x="76" y="84"/>
                  </a:cubicBezTo>
                  <a:cubicBezTo>
                    <a:pt x="64" y="77"/>
                    <a:pt x="49" y="77"/>
                    <a:pt x="36" y="84"/>
                  </a:cubicBezTo>
                  <a:cubicBezTo>
                    <a:pt x="20" y="93"/>
                    <a:pt x="0" y="137"/>
                    <a:pt x="4" y="136"/>
                  </a:cubicBezTo>
                  <a:cubicBezTo>
                    <a:pt x="8" y="134"/>
                    <a:pt x="49" y="143"/>
                    <a:pt x="64" y="134"/>
                  </a:cubicBezTo>
                  <a:cubicBezTo>
                    <a:pt x="79" y="125"/>
                    <a:pt x="86" y="109"/>
                    <a:pt x="84" y="93"/>
                  </a:cubicBezTo>
                  <a:cubicBezTo>
                    <a:pt x="89" y="97"/>
                    <a:pt x="94" y="100"/>
                    <a:pt x="99" y="102"/>
                  </a:cubicBezTo>
                  <a:cubicBezTo>
                    <a:pt x="116" y="97"/>
                    <a:pt x="129" y="81"/>
                    <a:pt x="130" y="61"/>
                  </a:cubicBezTo>
                  <a:cubicBezTo>
                    <a:pt x="130" y="42"/>
                    <a:pt x="101" y="0"/>
                    <a:pt x="10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EB9068D8-90DC-BEB3-0B09-CFF716FA0997}"/>
              </a:ext>
            </a:extLst>
          </p:cNvPr>
          <p:cNvGrpSpPr/>
          <p:nvPr/>
        </p:nvGrpSpPr>
        <p:grpSpPr>
          <a:xfrm>
            <a:off x="935857" y="2190026"/>
            <a:ext cx="10240861" cy="2504851"/>
            <a:chOff x="985495" y="2135465"/>
            <a:chExt cx="10240861" cy="2504851"/>
          </a:xfrm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D0123008-4616-16D4-8967-BA55D0E18818}"/>
                </a:ext>
              </a:extLst>
            </p:cNvPr>
            <p:cNvGrpSpPr/>
            <p:nvPr/>
          </p:nvGrpSpPr>
          <p:grpSpPr>
            <a:xfrm>
              <a:off x="985495" y="2139611"/>
              <a:ext cx="3214341" cy="936835"/>
              <a:chOff x="2087535" y="2041052"/>
              <a:chExt cx="3214341" cy="936835"/>
            </a:xfrm>
          </p:grpSpPr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A9A2F155-14DD-0A25-D8ED-F8CE3599CA8F}"/>
                  </a:ext>
                </a:extLst>
              </p:cNvPr>
              <p:cNvSpPr txBox="1"/>
              <p:nvPr/>
            </p:nvSpPr>
            <p:spPr>
              <a:xfrm>
                <a:off x="2087535" y="2041052"/>
                <a:ext cx="1778051" cy="369332"/>
              </a:xfrm>
              <a:prstGeom prst="rect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40490B"/>
                    </a:solidFill>
                  </a:rPr>
                  <a:t>请在此输入题目</a:t>
                </a:r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41F934B9-42FE-55F2-05D8-289830CE40D8}"/>
                  </a:ext>
                </a:extLst>
              </p:cNvPr>
              <p:cNvSpPr txBox="1"/>
              <p:nvPr/>
            </p:nvSpPr>
            <p:spPr>
              <a:xfrm>
                <a:off x="2087535" y="2393112"/>
                <a:ext cx="3214341" cy="584775"/>
              </a:xfrm>
              <a:prstGeom prst="rect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40490B"/>
                    </a:solidFill>
                  </a:rPr>
                  <a:t>请在此输入内容，请在此输入内容</a:t>
                </a:r>
                <a:endParaRPr lang="en-US" altLang="zh-CN" sz="1600" dirty="0">
                  <a:solidFill>
                    <a:srgbClr val="40490B"/>
                  </a:solidFill>
                </a:endParaRPr>
              </a:p>
              <a:p>
                <a:r>
                  <a:rPr lang="zh-CN" altLang="en-US" sz="1600" dirty="0">
                    <a:solidFill>
                      <a:srgbClr val="40490B"/>
                    </a:solidFill>
                  </a:rPr>
                  <a:t>请在此输入内容，请在此输入内容</a:t>
                </a:r>
              </a:p>
            </p:txBody>
          </p:sp>
        </p:grp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E64CC5F2-8307-536B-5CDE-F530CA0B9EA6}"/>
                </a:ext>
              </a:extLst>
            </p:cNvPr>
            <p:cNvGrpSpPr/>
            <p:nvPr/>
          </p:nvGrpSpPr>
          <p:grpSpPr>
            <a:xfrm>
              <a:off x="985495" y="3703481"/>
              <a:ext cx="3214341" cy="936835"/>
              <a:chOff x="2087535" y="2041052"/>
              <a:chExt cx="3214341" cy="936835"/>
            </a:xfrm>
          </p:grpSpPr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id="{954350AE-D9AC-5A8D-7810-916D892F3615}"/>
                  </a:ext>
                </a:extLst>
              </p:cNvPr>
              <p:cNvSpPr txBox="1"/>
              <p:nvPr/>
            </p:nvSpPr>
            <p:spPr>
              <a:xfrm>
                <a:off x="2087535" y="2041052"/>
                <a:ext cx="1778051" cy="369332"/>
              </a:xfrm>
              <a:prstGeom prst="rect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40490B"/>
                    </a:solidFill>
                  </a:rPr>
                  <a:t>请在此输入题目</a:t>
                </a:r>
              </a:p>
            </p:txBody>
          </p:sp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A2B7B500-96C1-62E3-7DE7-7AE196DEB79A}"/>
                  </a:ext>
                </a:extLst>
              </p:cNvPr>
              <p:cNvSpPr txBox="1"/>
              <p:nvPr/>
            </p:nvSpPr>
            <p:spPr>
              <a:xfrm>
                <a:off x="2087535" y="2393112"/>
                <a:ext cx="3214341" cy="584775"/>
              </a:xfrm>
              <a:prstGeom prst="rect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40490B"/>
                    </a:solidFill>
                  </a:rPr>
                  <a:t>请在此输入内容，请在此输入内容</a:t>
                </a:r>
                <a:endParaRPr lang="en-US" altLang="zh-CN" sz="1600" dirty="0">
                  <a:solidFill>
                    <a:srgbClr val="40490B"/>
                  </a:solidFill>
                </a:endParaRPr>
              </a:p>
              <a:p>
                <a:r>
                  <a:rPr lang="zh-CN" altLang="en-US" sz="1600" dirty="0">
                    <a:solidFill>
                      <a:srgbClr val="40490B"/>
                    </a:solidFill>
                  </a:rPr>
                  <a:t>请在此输入内容，请在此输入内容</a:t>
                </a:r>
              </a:p>
            </p:txBody>
          </p:sp>
        </p:grp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A4B7B242-7D91-87FF-0136-F7D5B18EA1B8}"/>
                </a:ext>
              </a:extLst>
            </p:cNvPr>
            <p:cNvGrpSpPr/>
            <p:nvPr/>
          </p:nvGrpSpPr>
          <p:grpSpPr>
            <a:xfrm>
              <a:off x="8012015" y="2135465"/>
              <a:ext cx="3214341" cy="936835"/>
              <a:chOff x="2087535" y="2041052"/>
              <a:chExt cx="3214341" cy="936835"/>
            </a:xfrm>
          </p:grpSpPr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B2A00812-F635-A525-F729-CD2D384F67DF}"/>
                  </a:ext>
                </a:extLst>
              </p:cNvPr>
              <p:cNvSpPr txBox="1"/>
              <p:nvPr/>
            </p:nvSpPr>
            <p:spPr>
              <a:xfrm>
                <a:off x="2087535" y="2041052"/>
                <a:ext cx="1778051" cy="369332"/>
              </a:xfrm>
              <a:prstGeom prst="rect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40490B"/>
                    </a:solidFill>
                  </a:rPr>
                  <a:t>请在此输入题目</a:t>
                </a:r>
              </a:p>
            </p:txBody>
          </p:sp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26BF2BF2-F04E-9516-9E45-801DD12F2B9D}"/>
                  </a:ext>
                </a:extLst>
              </p:cNvPr>
              <p:cNvSpPr txBox="1"/>
              <p:nvPr/>
            </p:nvSpPr>
            <p:spPr>
              <a:xfrm>
                <a:off x="2087535" y="2393112"/>
                <a:ext cx="3214341" cy="584775"/>
              </a:xfrm>
              <a:prstGeom prst="rect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40490B"/>
                    </a:solidFill>
                  </a:rPr>
                  <a:t>请在此输入内容，请在此输入内容</a:t>
                </a:r>
                <a:endParaRPr lang="en-US" altLang="zh-CN" sz="1600" dirty="0">
                  <a:solidFill>
                    <a:srgbClr val="40490B"/>
                  </a:solidFill>
                </a:endParaRPr>
              </a:p>
              <a:p>
                <a:r>
                  <a:rPr lang="zh-CN" altLang="en-US" sz="1600" dirty="0">
                    <a:solidFill>
                      <a:srgbClr val="40490B"/>
                    </a:solidFill>
                  </a:rPr>
                  <a:t>请在此输入内容，请在此输入内容</a:t>
                </a:r>
              </a:p>
            </p:txBody>
          </p: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E6C48167-8272-C1BB-1552-7130E08A20F5}"/>
                </a:ext>
              </a:extLst>
            </p:cNvPr>
            <p:cNvGrpSpPr/>
            <p:nvPr/>
          </p:nvGrpSpPr>
          <p:grpSpPr>
            <a:xfrm>
              <a:off x="8012015" y="3699335"/>
              <a:ext cx="3214341" cy="936835"/>
              <a:chOff x="2087535" y="2041052"/>
              <a:chExt cx="3214341" cy="936835"/>
            </a:xfrm>
          </p:grpSpPr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AA69DE6E-02DE-67DE-B410-3547025BFBB2}"/>
                  </a:ext>
                </a:extLst>
              </p:cNvPr>
              <p:cNvSpPr txBox="1"/>
              <p:nvPr/>
            </p:nvSpPr>
            <p:spPr>
              <a:xfrm>
                <a:off x="2087535" y="2041052"/>
                <a:ext cx="1778051" cy="369332"/>
              </a:xfrm>
              <a:prstGeom prst="rect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40490B"/>
                    </a:solidFill>
                  </a:rPr>
                  <a:t>请在此输入题目</a:t>
                </a:r>
              </a:p>
            </p:txBody>
          </p:sp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BB36C1EB-F661-BFDA-2A3E-FFC156CE416E}"/>
                  </a:ext>
                </a:extLst>
              </p:cNvPr>
              <p:cNvSpPr txBox="1"/>
              <p:nvPr/>
            </p:nvSpPr>
            <p:spPr>
              <a:xfrm>
                <a:off x="2087535" y="2393112"/>
                <a:ext cx="3214341" cy="584775"/>
              </a:xfrm>
              <a:prstGeom prst="rect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40490B"/>
                    </a:solidFill>
                  </a:rPr>
                  <a:t>请在此输入内容，请在此输入内容</a:t>
                </a:r>
                <a:endParaRPr lang="en-US" altLang="zh-CN" sz="1600" dirty="0">
                  <a:solidFill>
                    <a:srgbClr val="40490B"/>
                  </a:solidFill>
                </a:endParaRPr>
              </a:p>
              <a:p>
                <a:r>
                  <a:rPr lang="zh-CN" altLang="en-US" sz="1600" dirty="0">
                    <a:solidFill>
                      <a:srgbClr val="40490B"/>
                    </a:solidFill>
                  </a:rPr>
                  <a:t>请在此输入内容，请在此输入内容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352532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>
            <a:extLst>
              <a:ext uri="{FF2B5EF4-FFF2-40B4-BE49-F238E27FC236}">
                <a16:creationId xmlns:a16="http://schemas.microsoft.com/office/drawing/2014/main" id="{6C2ECA48-211B-44BE-85DA-8BD81224795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5758" r="311"/>
          <a:stretch/>
        </p:blipFill>
        <p:spPr>
          <a:xfrm>
            <a:off x="0" y="-47759"/>
            <a:ext cx="12192000" cy="69543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D1F758FD-8116-6F1E-C6E7-CDFE047257CC}"/>
              </a:ext>
            </a:extLst>
          </p:cNvPr>
          <p:cNvSpPr/>
          <p:nvPr/>
        </p:nvSpPr>
        <p:spPr>
          <a:xfrm rot="2670648">
            <a:off x="2473102" y="-4121697"/>
            <a:ext cx="6401028" cy="1580927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A5FEDD8-E1CA-460A-816D-1B59A5F8B117}"/>
              </a:ext>
            </a:extLst>
          </p:cNvPr>
          <p:cNvSpPr/>
          <p:nvPr/>
        </p:nvSpPr>
        <p:spPr>
          <a:xfrm rot="10800000">
            <a:off x="0" y="5844532"/>
            <a:ext cx="12192000" cy="1028700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FF07AE3-6080-4260-8B89-CCB83679E6E7}"/>
              </a:ext>
            </a:extLst>
          </p:cNvPr>
          <p:cNvSpPr/>
          <p:nvPr/>
        </p:nvSpPr>
        <p:spPr>
          <a:xfrm rot="10800000">
            <a:off x="0" y="6157898"/>
            <a:ext cx="12192000" cy="746532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3CE0EFA-A6E7-4166-93B0-AB9ECAD49519}"/>
              </a:ext>
            </a:extLst>
          </p:cNvPr>
          <p:cNvSpPr/>
          <p:nvPr/>
        </p:nvSpPr>
        <p:spPr>
          <a:xfrm rot="10800000">
            <a:off x="0" y="6530331"/>
            <a:ext cx="12192000" cy="342899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684A7AE-3ADF-611B-1811-528CC45F5C26}"/>
              </a:ext>
            </a:extLst>
          </p:cNvPr>
          <p:cNvGrpSpPr/>
          <p:nvPr/>
        </p:nvGrpSpPr>
        <p:grpSpPr>
          <a:xfrm>
            <a:off x="2324994" y="2960925"/>
            <a:ext cx="7542012" cy="936151"/>
            <a:chOff x="2676258" y="2904952"/>
            <a:chExt cx="7542012" cy="936151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A9FF27C8-CB37-467A-B283-9F116DC979E7}"/>
                </a:ext>
              </a:extLst>
            </p:cNvPr>
            <p:cNvGrpSpPr/>
            <p:nvPr/>
          </p:nvGrpSpPr>
          <p:grpSpPr>
            <a:xfrm>
              <a:off x="2676258" y="2904952"/>
              <a:ext cx="3348622" cy="936151"/>
              <a:chOff x="4900717" y="1644276"/>
              <a:chExt cx="1920865" cy="505078"/>
            </a:xfrm>
          </p:grpSpPr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91D32A36-1534-4289-922C-E21056FC5F05}"/>
                  </a:ext>
                </a:extLst>
              </p:cNvPr>
              <p:cNvSpPr/>
              <p:nvPr/>
            </p:nvSpPr>
            <p:spPr>
              <a:xfrm>
                <a:off x="4900717" y="1644276"/>
                <a:ext cx="1920865" cy="505078"/>
              </a:xfrm>
              <a:prstGeom prst="roundRect">
                <a:avLst>
                  <a:gd name="adj" fmla="val 50000"/>
                </a:avLst>
              </a:prstGeom>
              <a:solidFill>
                <a:srgbClr val="87981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A47C29BE-B8DC-48D6-B826-D54154E36267}"/>
                  </a:ext>
                </a:extLst>
              </p:cNvPr>
              <p:cNvSpPr/>
              <p:nvPr/>
            </p:nvSpPr>
            <p:spPr>
              <a:xfrm>
                <a:off x="4900717" y="1644276"/>
                <a:ext cx="505078" cy="505078"/>
              </a:xfrm>
              <a:prstGeom prst="ellipse">
                <a:avLst/>
              </a:prstGeom>
              <a:solidFill>
                <a:srgbClr val="F1E5D4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482600" sx="103000" sy="103000" algn="ctr" rotWithShape="0">
                  <a:prstClr val="black">
                    <a:alpha val="14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j-lt"/>
                  <a:ea typeface="汉仪中黑S" panose="00020600040101010101" pitchFamily="18" charset="-122"/>
                  <a:cs typeface="+mn-cs"/>
                </a:endParaRPr>
              </a:p>
            </p:txBody>
          </p:sp>
        </p:grp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EBACAC2-2AF3-45F1-BD48-FF1FE7C5E2C7}"/>
                </a:ext>
              </a:extLst>
            </p:cNvPr>
            <p:cNvSpPr txBox="1"/>
            <p:nvPr/>
          </p:nvSpPr>
          <p:spPr>
            <a:xfrm>
              <a:off x="3515262" y="3019084"/>
              <a:ext cx="2151986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等线" panose="02010600030101010101" charset="-122"/>
                  <a:cs typeface="+mn-cs"/>
                </a:rPr>
                <a:t>PART 4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6B06064-6DD6-4F9E-9C28-685B6FA13163}"/>
                </a:ext>
              </a:extLst>
            </p:cNvPr>
            <p:cNvSpPr txBox="1"/>
            <p:nvPr/>
          </p:nvSpPr>
          <p:spPr>
            <a:xfrm>
              <a:off x="6199225" y="3019084"/>
              <a:ext cx="401904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>
                  <a:solidFill>
                    <a:srgbClr val="40490B"/>
                  </a:solidFill>
                </a:rPr>
                <a:t>请输入你的题目</a:t>
              </a:r>
            </a:p>
          </p:txBody>
        </p:sp>
      </p:grpSp>
      <p:pic>
        <p:nvPicPr>
          <p:cNvPr id="44" name="图片 43">
            <a:extLst>
              <a:ext uri="{FF2B5EF4-FFF2-40B4-BE49-F238E27FC236}">
                <a16:creationId xmlns:a16="http://schemas.microsoft.com/office/drawing/2014/main" id="{09C24469-AE68-41FB-AD5A-580B8C5E92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-37923" y="-47759"/>
            <a:ext cx="12192000" cy="1199634"/>
          </a:xfrm>
          <a:prstGeom prst="rect">
            <a:avLst/>
          </a:prstGeom>
        </p:spPr>
      </p:pic>
      <p:sp>
        <p:nvSpPr>
          <p:cNvPr id="3" name="椭圆 2">
            <a:extLst>
              <a:ext uri="{FF2B5EF4-FFF2-40B4-BE49-F238E27FC236}">
                <a16:creationId xmlns:a16="http://schemas.microsoft.com/office/drawing/2014/main" id="{DD9759C7-6A8D-3763-FCD9-69DA56952CD4}"/>
              </a:ext>
            </a:extLst>
          </p:cNvPr>
          <p:cNvSpPr/>
          <p:nvPr/>
        </p:nvSpPr>
        <p:spPr>
          <a:xfrm>
            <a:off x="-431800" y="-429902"/>
            <a:ext cx="1432560" cy="1432560"/>
          </a:xfrm>
          <a:prstGeom prst="ellipse">
            <a:avLst/>
          </a:prstGeom>
          <a:solidFill>
            <a:srgbClr val="849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DFEC9378-EABF-FC39-40B4-BEBF42964121}"/>
              </a:ext>
            </a:extLst>
          </p:cNvPr>
          <p:cNvSpPr/>
          <p:nvPr/>
        </p:nvSpPr>
        <p:spPr>
          <a:xfrm>
            <a:off x="761823" y="187677"/>
            <a:ext cx="553720" cy="553720"/>
          </a:xfrm>
          <a:prstGeom prst="ellipse">
            <a:avLst/>
          </a:prstGeom>
          <a:solidFill>
            <a:srgbClr val="F1E5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圆: 空心 31">
            <a:extLst>
              <a:ext uri="{FF2B5EF4-FFF2-40B4-BE49-F238E27FC236}">
                <a16:creationId xmlns:a16="http://schemas.microsoft.com/office/drawing/2014/main" id="{25A71FA6-6737-CCEC-6BCA-89688806D30F}"/>
              </a:ext>
            </a:extLst>
          </p:cNvPr>
          <p:cNvSpPr/>
          <p:nvPr/>
        </p:nvSpPr>
        <p:spPr>
          <a:xfrm>
            <a:off x="11242888" y="6192156"/>
            <a:ext cx="613954" cy="613954"/>
          </a:xfrm>
          <a:prstGeom prst="donut">
            <a:avLst/>
          </a:prstGeom>
          <a:solidFill>
            <a:srgbClr val="99AB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ADD70601-D491-F631-7304-FD3C0BD59B30}"/>
              </a:ext>
            </a:extLst>
          </p:cNvPr>
          <p:cNvSpPr/>
          <p:nvPr/>
        </p:nvSpPr>
        <p:spPr>
          <a:xfrm>
            <a:off x="11752058" y="5820945"/>
            <a:ext cx="209568" cy="209568"/>
          </a:xfrm>
          <a:prstGeom prst="ellipse">
            <a:avLst/>
          </a:prstGeom>
          <a:solidFill>
            <a:srgbClr val="406A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1637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1">
            <a:extLst>
              <a:ext uri="{FF2B5EF4-FFF2-40B4-BE49-F238E27FC236}">
                <a16:creationId xmlns:a16="http://schemas.microsoft.com/office/drawing/2014/main" id="{D5026ABC-E305-DF48-426B-AA503DC977DC}"/>
              </a:ext>
            </a:extLst>
          </p:cNvPr>
          <p:cNvSpPr/>
          <p:nvPr/>
        </p:nvSpPr>
        <p:spPr>
          <a:xfrm flipH="1" flipV="1">
            <a:off x="8962572" y="-36278"/>
            <a:ext cx="3416521" cy="3209283"/>
          </a:xfrm>
          <a:custGeom>
            <a:avLst/>
            <a:gdLst>
              <a:gd name="connsiteX0" fmla="*/ 1292764 w 1293461"/>
              <a:gd name="connsiteY0" fmla="*/ 140258 h 1663458"/>
              <a:gd name="connsiteX1" fmla="*/ 1076963 w 1293461"/>
              <a:gd name="connsiteY1" fmla="*/ 157783 h 1663458"/>
              <a:gd name="connsiteX2" fmla="*/ 726250 w 1293461"/>
              <a:gd name="connsiteY2" fmla="*/ 477763 h 1663458"/>
              <a:gd name="connsiteX3" fmla="*/ 670439 w 1293461"/>
              <a:gd name="connsiteY3" fmla="*/ 634572 h 1663458"/>
              <a:gd name="connsiteX4" fmla="*/ 629288 w 1293461"/>
              <a:gd name="connsiteY4" fmla="*/ 686030 h 1663458"/>
              <a:gd name="connsiteX5" fmla="*/ 643855 w 1293461"/>
              <a:gd name="connsiteY5" fmla="*/ 618127 h 1663458"/>
              <a:gd name="connsiteX6" fmla="*/ 703777 w 1293461"/>
              <a:gd name="connsiteY6" fmla="*/ 471940 h 1663458"/>
              <a:gd name="connsiteX7" fmla="*/ 682271 w 1293461"/>
              <a:gd name="connsiteY7" fmla="*/ 197892 h 1663458"/>
              <a:gd name="connsiteX8" fmla="*/ 619763 w 1293461"/>
              <a:gd name="connsiteY8" fmla="*/ 6 h 1663458"/>
              <a:gd name="connsiteX9" fmla="*/ 479958 w 1293461"/>
              <a:gd name="connsiteY9" fmla="*/ 227174 h 1663458"/>
              <a:gd name="connsiteX10" fmla="*/ 487790 w 1293461"/>
              <a:gd name="connsiteY10" fmla="*/ 590166 h 1663458"/>
              <a:gd name="connsiteX11" fmla="*/ 564529 w 1293461"/>
              <a:gd name="connsiteY11" fmla="*/ 714586 h 1663458"/>
              <a:gd name="connsiteX12" fmla="*/ 488348 w 1293461"/>
              <a:gd name="connsiteY12" fmla="*/ 932954 h 1663458"/>
              <a:gd name="connsiteX13" fmla="*/ 398549 w 1293461"/>
              <a:gd name="connsiteY13" fmla="*/ 1013284 h 1663458"/>
              <a:gd name="connsiteX14" fmla="*/ 381694 w 1293461"/>
              <a:gd name="connsiteY14" fmla="*/ 926294 h 1663458"/>
              <a:gd name="connsiteX15" fmla="*/ 430956 w 1293461"/>
              <a:gd name="connsiteY15" fmla="*/ 811789 h 1663458"/>
              <a:gd name="connsiteX16" fmla="*/ 402641 w 1293461"/>
              <a:gd name="connsiteY16" fmla="*/ 558670 h 1663458"/>
              <a:gd name="connsiteX17" fmla="*/ 360188 w 1293461"/>
              <a:gd name="connsiteY17" fmla="*/ 385936 h 1663458"/>
              <a:gd name="connsiteX18" fmla="*/ 340450 w 1293461"/>
              <a:gd name="connsiteY18" fmla="*/ 251228 h 1663458"/>
              <a:gd name="connsiteX19" fmla="*/ 198877 w 1293461"/>
              <a:gd name="connsiteY19" fmla="*/ 497260 h 1663458"/>
              <a:gd name="connsiteX20" fmla="*/ 227117 w 1293461"/>
              <a:gd name="connsiteY20" fmla="*/ 797465 h 1663458"/>
              <a:gd name="connsiteX21" fmla="*/ 304601 w 1293461"/>
              <a:gd name="connsiteY21" fmla="*/ 911356 h 1663458"/>
              <a:gd name="connsiteX22" fmla="*/ 359370 w 1293461"/>
              <a:gd name="connsiteY22" fmla="*/ 997992 h 1663458"/>
              <a:gd name="connsiteX23" fmla="*/ 341157 w 1293461"/>
              <a:gd name="connsiteY23" fmla="*/ 1136886 h 1663458"/>
              <a:gd name="connsiteX24" fmla="*/ 186748 w 1293461"/>
              <a:gd name="connsiteY24" fmla="*/ 1446541 h 1663458"/>
              <a:gd name="connsiteX25" fmla="*/ 200533 w 1293461"/>
              <a:gd name="connsiteY25" fmla="*/ 1328279 h 1663458"/>
              <a:gd name="connsiteX26" fmla="*/ 206114 w 1293461"/>
              <a:gd name="connsiteY26" fmla="*/ 1190520 h 1663458"/>
              <a:gd name="connsiteX27" fmla="*/ 120538 w 1293461"/>
              <a:gd name="connsiteY27" fmla="*/ 877218 h 1663458"/>
              <a:gd name="connsiteX28" fmla="*/ 92037 w 1293461"/>
              <a:gd name="connsiteY28" fmla="*/ 776145 h 1663458"/>
              <a:gd name="connsiteX29" fmla="*/ 66141 w 1293461"/>
              <a:gd name="connsiteY29" fmla="*/ 817687 h 1663458"/>
              <a:gd name="connsiteX30" fmla="*/ 2387 w 1293461"/>
              <a:gd name="connsiteY30" fmla="*/ 1132905 h 1663458"/>
              <a:gd name="connsiteX31" fmla="*/ 43054 w 1293461"/>
              <a:gd name="connsiteY31" fmla="*/ 1296039 h 1663458"/>
              <a:gd name="connsiteX32" fmla="*/ 100985 w 1293461"/>
              <a:gd name="connsiteY32" fmla="*/ 1389522 h 1663458"/>
              <a:gd name="connsiteX33" fmla="*/ 139550 w 1293461"/>
              <a:gd name="connsiteY33" fmla="*/ 1479637 h 1663458"/>
              <a:gd name="connsiteX34" fmla="*/ 109469 w 1293461"/>
              <a:gd name="connsiteY34" fmla="*/ 1652296 h 1663458"/>
              <a:gd name="connsiteX35" fmla="*/ 161875 w 1293461"/>
              <a:gd name="connsiteY35" fmla="*/ 1663458 h 1663458"/>
              <a:gd name="connsiteX36" fmla="*/ 255134 w 1293461"/>
              <a:gd name="connsiteY36" fmla="*/ 1408590 h 1663458"/>
              <a:gd name="connsiteX37" fmla="*/ 410046 w 1293461"/>
              <a:gd name="connsiteY37" fmla="*/ 1441984 h 1663458"/>
              <a:gd name="connsiteX38" fmla="*/ 650571 w 1293461"/>
              <a:gd name="connsiteY38" fmla="*/ 1393205 h 1663458"/>
              <a:gd name="connsiteX39" fmla="*/ 773949 w 1293461"/>
              <a:gd name="connsiteY39" fmla="*/ 1325488 h 1663458"/>
              <a:gd name="connsiteX40" fmla="*/ 913234 w 1293461"/>
              <a:gd name="connsiteY40" fmla="*/ 1158485 h 1663458"/>
              <a:gd name="connsiteX41" fmla="*/ 961324 w 1293461"/>
              <a:gd name="connsiteY41" fmla="*/ 1096237 h 1663458"/>
              <a:gd name="connsiteX42" fmla="*/ 847842 w 1293461"/>
              <a:gd name="connsiteY42" fmla="*/ 1092740 h 1663458"/>
              <a:gd name="connsiteX43" fmla="*/ 515565 w 1293461"/>
              <a:gd name="connsiteY43" fmla="*/ 1148048 h 1663458"/>
              <a:gd name="connsiteX44" fmla="*/ 336748 w 1293461"/>
              <a:gd name="connsiteY44" fmla="*/ 1305025 h 1663458"/>
              <a:gd name="connsiteX45" fmla="*/ 291188 w 1293461"/>
              <a:gd name="connsiteY45" fmla="*/ 1344687 h 1663458"/>
              <a:gd name="connsiteX46" fmla="*/ 293569 w 1293461"/>
              <a:gd name="connsiteY46" fmla="*/ 1301192 h 1663458"/>
              <a:gd name="connsiteX47" fmla="*/ 595690 w 1293461"/>
              <a:gd name="connsiteY47" fmla="*/ 943688 h 1663458"/>
              <a:gd name="connsiteX48" fmla="*/ 767512 w 1293461"/>
              <a:gd name="connsiteY48" fmla="*/ 992058 h 1663458"/>
              <a:gd name="connsiteX49" fmla="*/ 1144196 w 1293461"/>
              <a:gd name="connsiteY49" fmla="*/ 808813 h 1663458"/>
              <a:gd name="connsiteX50" fmla="*/ 1268151 w 1293461"/>
              <a:gd name="connsiteY50" fmla="*/ 583710 h 1663458"/>
              <a:gd name="connsiteX51" fmla="*/ 1168827 w 1293461"/>
              <a:gd name="connsiteY51" fmla="*/ 571674 h 1663458"/>
              <a:gd name="connsiteX52" fmla="*/ 1059215 w 1293461"/>
              <a:gd name="connsiteY52" fmla="*/ 607616 h 1663458"/>
              <a:gd name="connsiteX53" fmla="*/ 742193 w 1293461"/>
              <a:gd name="connsiteY53" fmla="*/ 703424 h 1663458"/>
              <a:gd name="connsiteX54" fmla="*/ 617679 w 1293461"/>
              <a:gd name="connsiteY54" fmla="*/ 895208 h 1663458"/>
              <a:gd name="connsiteX55" fmla="*/ 535210 w 1293461"/>
              <a:gd name="connsiteY55" fmla="*/ 926927 h 1663458"/>
              <a:gd name="connsiteX56" fmla="*/ 681303 w 1293461"/>
              <a:gd name="connsiteY56" fmla="*/ 663352 h 1663458"/>
              <a:gd name="connsiteX57" fmla="*/ 806152 w 1293461"/>
              <a:gd name="connsiteY57" fmla="*/ 617569 h 1663458"/>
              <a:gd name="connsiteX58" fmla="*/ 1131564 w 1293461"/>
              <a:gd name="connsiteY58" fmla="*/ 363891 h 1663458"/>
              <a:gd name="connsiteX59" fmla="*/ 1239037 w 1293461"/>
              <a:gd name="connsiteY59" fmla="*/ 215547 h 1663458"/>
              <a:gd name="connsiteX60" fmla="*/ 1292764 w 1293461"/>
              <a:gd name="connsiteY60" fmla="*/ 140258 h 1663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293461" h="1663458">
                <a:moveTo>
                  <a:pt x="1292764" y="140258"/>
                </a:moveTo>
                <a:cubicBezTo>
                  <a:pt x="1282885" y="111721"/>
                  <a:pt x="1145275" y="127236"/>
                  <a:pt x="1076963" y="157783"/>
                </a:cubicBezTo>
                <a:cubicBezTo>
                  <a:pt x="1008651" y="188330"/>
                  <a:pt x="773093" y="374663"/>
                  <a:pt x="726250" y="477763"/>
                </a:cubicBezTo>
                <a:cubicBezTo>
                  <a:pt x="679406" y="580864"/>
                  <a:pt x="693972" y="597086"/>
                  <a:pt x="670439" y="634572"/>
                </a:cubicBezTo>
                <a:cubicBezTo>
                  <a:pt x="646906" y="672058"/>
                  <a:pt x="638627" y="696522"/>
                  <a:pt x="629288" y="686030"/>
                </a:cubicBezTo>
                <a:cubicBezTo>
                  <a:pt x="619949" y="675537"/>
                  <a:pt x="625121" y="655036"/>
                  <a:pt x="643855" y="618127"/>
                </a:cubicBezTo>
                <a:cubicBezTo>
                  <a:pt x="662588" y="581218"/>
                  <a:pt x="695944" y="515808"/>
                  <a:pt x="703777" y="471940"/>
                </a:cubicBezTo>
                <a:cubicBezTo>
                  <a:pt x="711609" y="428073"/>
                  <a:pt x="684894" y="264846"/>
                  <a:pt x="682271" y="197892"/>
                </a:cubicBezTo>
                <a:cubicBezTo>
                  <a:pt x="679648" y="130938"/>
                  <a:pt x="653510" y="1067"/>
                  <a:pt x="619763" y="6"/>
                </a:cubicBezTo>
                <a:cubicBezTo>
                  <a:pt x="586016" y="-1054"/>
                  <a:pt x="490934" y="129096"/>
                  <a:pt x="479958" y="227174"/>
                </a:cubicBezTo>
                <a:cubicBezTo>
                  <a:pt x="468982" y="325252"/>
                  <a:pt x="447476" y="486563"/>
                  <a:pt x="487790" y="590166"/>
                </a:cubicBezTo>
                <a:cubicBezTo>
                  <a:pt x="528104" y="693769"/>
                  <a:pt x="551246" y="668561"/>
                  <a:pt x="564529" y="714586"/>
                </a:cubicBezTo>
                <a:cubicBezTo>
                  <a:pt x="577812" y="760611"/>
                  <a:pt x="538484" y="868065"/>
                  <a:pt x="488348" y="932954"/>
                </a:cubicBezTo>
                <a:cubicBezTo>
                  <a:pt x="438211" y="997843"/>
                  <a:pt x="419515" y="1020093"/>
                  <a:pt x="398549" y="1013284"/>
                </a:cubicBezTo>
                <a:cubicBezTo>
                  <a:pt x="377582" y="1006475"/>
                  <a:pt x="366923" y="959334"/>
                  <a:pt x="381694" y="926294"/>
                </a:cubicBezTo>
                <a:cubicBezTo>
                  <a:pt x="396465" y="893254"/>
                  <a:pt x="430472" y="857238"/>
                  <a:pt x="430956" y="811789"/>
                </a:cubicBezTo>
                <a:cubicBezTo>
                  <a:pt x="431440" y="766341"/>
                  <a:pt x="413599" y="601160"/>
                  <a:pt x="402641" y="558670"/>
                </a:cubicBezTo>
                <a:cubicBezTo>
                  <a:pt x="391684" y="516180"/>
                  <a:pt x="363909" y="422269"/>
                  <a:pt x="360188" y="385936"/>
                </a:cubicBezTo>
                <a:cubicBezTo>
                  <a:pt x="356467" y="349604"/>
                  <a:pt x="365490" y="260456"/>
                  <a:pt x="340450" y="251228"/>
                </a:cubicBezTo>
                <a:cubicBezTo>
                  <a:pt x="296378" y="237145"/>
                  <a:pt x="233684" y="345678"/>
                  <a:pt x="198877" y="497260"/>
                </a:cubicBezTo>
                <a:cubicBezTo>
                  <a:pt x="164070" y="648841"/>
                  <a:pt x="211639" y="772592"/>
                  <a:pt x="227117" y="797465"/>
                </a:cubicBezTo>
                <a:cubicBezTo>
                  <a:pt x="242595" y="822338"/>
                  <a:pt x="278928" y="883469"/>
                  <a:pt x="304601" y="911356"/>
                </a:cubicBezTo>
                <a:cubicBezTo>
                  <a:pt x="330274" y="939242"/>
                  <a:pt x="352617" y="950218"/>
                  <a:pt x="359370" y="997992"/>
                </a:cubicBezTo>
                <a:cubicBezTo>
                  <a:pt x="366123" y="1045766"/>
                  <a:pt x="369490" y="1069653"/>
                  <a:pt x="341157" y="1136886"/>
                </a:cubicBezTo>
                <a:cubicBezTo>
                  <a:pt x="312824" y="1204119"/>
                  <a:pt x="218262" y="1414711"/>
                  <a:pt x="186748" y="1446541"/>
                </a:cubicBezTo>
                <a:cubicBezTo>
                  <a:pt x="178953" y="1367663"/>
                  <a:pt x="198784" y="1390452"/>
                  <a:pt x="200533" y="1328279"/>
                </a:cubicBezTo>
                <a:cubicBezTo>
                  <a:pt x="202282" y="1266106"/>
                  <a:pt x="194859" y="1246777"/>
                  <a:pt x="206114" y="1190520"/>
                </a:cubicBezTo>
                <a:cubicBezTo>
                  <a:pt x="217369" y="1134263"/>
                  <a:pt x="166786" y="931168"/>
                  <a:pt x="120538" y="877218"/>
                </a:cubicBezTo>
                <a:cubicBezTo>
                  <a:pt x="97972" y="849220"/>
                  <a:pt x="105655" y="777522"/>
                  <a:pt x="92037" y="776145"/>
                </a:cubicBezTo>
                <a:cubicBezTo>
                  <a:pt x="78419" y="774768"/>
                  <a:pt x="74475" y="771606"/>
                  <a:pt x="66141" y="817687"/>
                </a:cubicBezTo>
                <a:cubicBezTo>
                  <a:pt x="57807" y="863768"/>
                  <a:pt x="-13854" y="1007443"/>
                  <a:pt x="2387" y="1132905"/>
                </a:cubicBezTo>
                <a:cubicBezTo>
                  <a:pt x="18628" y="1258367"/>
                  <a:pt x="26236" y="1270050"/>
                  <a:pt x="43054" y="1296039"/>
                </a:cubicBezTo>
                <a:cubicBezTo>
                  <a:pt x="59872" y="1322028"/>
                  <a:pt x="83163" y="1339385"/>
                  <a:pt x="100985" y="1389522"/>
                </a:cubicBezTo>
                <a:cubicBezTo>
                  <a:pt x="118808" y="1439658"/>
                  <a:pt x="121114" y="1464866"/>
                  <a:pt x="139550" y="1479637"/>
                </a:cubicBezTo>
                <a:cubicBezTo>
                  <a:pt x="157987" y="1494408"/>
                  <a:pt x="109469" y="1652296"/>
                  <a:pt x="109469" y="1652296"/>
                </a:cubicBezTo>
                <a:lnTo>
                  <a:pt x="161875" y="1663458"/>
                </a:lnTo>
                <a:cubicBezTo>
                  <a:pt x="161875" y="1663458"/>
                  <a:pt x="208049" y="1430170"/>
                  <a:pt x="255134" y="1408590"/>
                </a:cubicBezTo>
                <a:cubicBezTo>
                  <a:pt x="302220" y="1387010"/>
                  <a:pt x="324488" y="1441388"/>
                  <a:pt x="410046" y="1441984"/>
                </a:cubicBezTo>
                <a:cubicBezTo>
                  <a:pt x="495603" y="1442579"/>
                  <a:pt x="603225" y="1412385"/>
                  <a:pt x="650571" y="1393205"/>
                </a:cubicBezTo>
                <a:cubicBezTo>
                  <a:pt x="697916" y="1374025"/>
                  <a:pt x="727236" y="1363328"/>
                  <a:pt x="773949" y="1325488"/>
                </a:cubicBezTo>
                <a:cubicBezTo>
                  <a:pt x="820662" y="1287649"/>
                  <a:pt x="878891" y="1199766"/>
                  <a:pt x="913234" y="1158485"/>
                </a:cubicBezTo>
                <a:cubicBezTo>
                  <a:pt x="947576" y="1117203"/>
                  <a:pt x="972076" y="1110897"/>
                  <a:pt x="961324" y="1096237"/>
                </a:cubicBezTo>
                <a:cubicBezTo>
                  <a:pt x="950571" y="1081578"/>
                  <a:pt x="899374" y="1089893"/>
                  <a:pt x="847842" y="1092740"/>
                </a:cubicBezTo>
                <a:cubicBezTo>
                  <a:pt x="796310" y="1095586"/>
                  <a:pt x="634460" y="1104869"/>
                  <a:pt x="515565" y="1148048"/>
                </a:cubicBezTo>
                <a:cubicBezTo>
                  <a:pt x="396670" y="1191227"/>
                  <a:pt x="357212" y="1281621"/>
                  <a:pt x="336748" y="1305025"/>
                </a:cubicBezTo>
                <a:cubicBezTo>
                  <a:pt x="316284" y="1328428"/>
                  <a:pt x="309531" y="1356407"/>
                  <a:pt x="291188" y="1344687"/>
                </a:cubicBezTo>
                <a:cubicBezTo>
                  <a:pt x="272845" y="1332967"/>
                  <a:pt x="282388" y="1317321"/>
                  <a:pt x="293569" y="1301192"/>
                </a:cubicBezTo>
                <a:cubicBezTo>
                  <a:pt x="304750" y="1285063"/>
                  <a:pt x="439104" y="971910"/>
                  <a:pt x="595690" y="943688"/>
                </a:cubicBezTo>
                <a:cubicBezTo>
                  <a:pt x="671351" y="932898"/>
                  <a:pt x="666123" y="989676"/>
                  <a:pt x="767512" y="992058"/>
                </a:cubicBezTo>
                <a:cubicBezTo>
                  <a:pt x="868901" y="994439"/>
                  <a:pt x="1025915" y="957157"/>
                  <a:pt x="1144196" y="808813"/>
                </a:cubicBezTo>
                <a:cubicBezTo>
                  <a:pt x="1231893" y="698699"/>
                  <a:pt x="1257678" y="596900"/>
                  <a:pt x="1268151" y="583710"/>
                </a:cubicBezTo>
                <a:cubicBezTo>
                  <a:pt x="1278625" y="570520"/>
                  <a:pt x="1214741" y="559135"/>
                  <a:pt x="1168827" y="571674"/>
                </a:cubicBezTo>
                <a:cubicBezTo>
                  <a:pt x="1122914" y="584213"/>
                  <a:pt x="1103715" y="601719"/>
                  <a:pt x="1059215" y="607616"/>
                </a:cubicBezTo>
                <a:cubicBezTo>
                  <a:pt x="1014716" y="613513"/>
                  <a:pt x="823416" y="627354"/>
                  <a:pt x="742193" y="703424"/>
                </a:cubicBezTo>
                <a:cubicBezTo>
                  <a:pt x="660970" y="779494"/>
                  <a:pt x="653398" y="872716"/>
                  <a:pt x="617679" y="895208"/>
                </a:cubicBezTo>
                <a:cubicBezTo>
                  <a:pt x="581961" y="917699"/>
                  <a:pt x="539731" y="941716"/>
                  <a:pt x="535210" y="926927"/>
                </a:cubicBezTo>
                <a:cubicBezTo>
                  <a:pt x="530689" y="912137"/>
                  <a:pt x="614070" y="739254"/>
                  <a:pt x="681303" y="663352"/>
                </a:cubicBezTo>
                <a:cubicBezTo>
                  <a:pt x="702977" y="637884"/>
                  <a:pt x="735254" y="653288"/>
                  <a:pt x="806152" y="617569"/>
                </a:cubicBezTo>
                <a:cubicBezTo>
                  <a:pt x="877050" y="581850"/>
                  <a:pt x="1074042" y="426455"/>
                  <a:pt x="1131564" y="363891"/>
                </a:cubicBezTo>
                <a:cubicBezTo>
                  <a:pt x="1189086" y="301328"/>
                  <a:pt x="1191263" y="254707"/>
                  <a:pt x="1239037" y="215547"/>
                </a:cubicBezTo>
                <a:cubicBezTo>
                  <a:pt x="1286811" y="176386"/>
                  <a:pt x="1296410" y="150900"/>
                  <a:pt x="1292764" y="140258"/>
                </a:cubicBezTo>
                <a:close/>
              </a:path>
            </a:pathLst>
          </a:custGeom>
          <a:solidFill>
            <a:srgbClr val="AAB02E">
              <a:alpha val="4000"/>
            </a:srgbClr>
          </a:solidFill>
          <a:ln w="1860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4867491-6D22-96CF-8841-40C20827547A}"/>
              </a:ext>
            </a:extLst>
          </p:cNvPr>
          <p:cNvSpPr/>
          <p:nvPr/>
        </p:nvSpPr>
        <p:spPr>
          <a:xfrm rot="10800000">
            <a:off x="0" y="5844532"/>
            <a:ext cx="12192000" cy="1028700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9CA506C-AD32-BB59-BFFC-1842658DE03D}"/>
              </a:ext>
            </a:extLst>
          </p:cNvPr>
          <p:cNvSpPr/>
          <p:nvPr/>
        </p:nvSpPr>
        <p:spPr>
          <a:xfrm rot="10800000">
            <a:off x="0" y="6157898"/>
            <a:ext cx="12192000" cy="746532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3C4FEA6-649D-AC2B-ACEB-F96F61CDBB73}"/>
              </a:ext>
            </a:extLst>
          </p:cNvPr>
          <p:cNvSpPr/>
          <p:nvPr/>
        </p:nvSpPr>
        <p:spPr>
          <a:xfrm rot="10800000">
            <a:off x="0" y="6530331"/>
            <a:ext cx="12192000" cy="342899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4AAB964-48FC-8235-FBE8-047CB8E9CC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-37923" y="-47759"/>
            <a:ext cx="12192000" cy="1199634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E90DE4AA-9552-BA0D-1095-774B2081AB3D}"/>
              </a:ext>
            </a:extLst>
          </p:cNvPr>
          <p:cNvGrpSpPr/>
          <p:nvPr/>
        </p:nvGrpSpPr>
        <p:grpSpPr>
          <a:xfrm>
            <a:off x="515908" y="394794"/>
            <a:ext cx="1920865" cy="505078"/>
            <a:chOff x="4900717" y="1644276"/>
            <a:chExt cx="1920865" cy="505078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11C2C914-7714-5958-2055-102FC6CDC6F7}"/>
                </a:ext>
              </a:extLst>
            </p:cNvPr>
            <p:cNvSpPr/>
            <p:nvPr/>
          </p:nvSpPr>
          <p:spPr>
            <a:xfrm>
              <a:off x="4900717" y="1644276"/>
              <a:ext cx="1920865" cy="505078"/>
            </a:xfrm>
            <a:prstGeom prst="roundRect">
              <a:avLst>
                <a:gd name="adj" fmla="val 50000"/>
              </a:avLst>
            </a:prstGeom>
            <a:solidFill>
              <a:srgbClr val="87981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A2F66B82-401D-3894-AC72-D21CF500DEE4}"/>
                </a:ext>
              </a:extLst>
            </p:cNvPr>
            <p:cNvSpPr/>
            <p:nvPr/>
          </p:nvSpPr>
          <p:spPr>
            <a:xfrm>
              <a:off x="4900717" y="1644276"/>
              <a:ext cx="505078" cy="505078"/>
            </a:xfrm>
            <a:prstGeom prst="ellipse">
              <a:avLst/>
            </a:prstGeom>
            <a:solidFill>
              <a:srgbClr val="F1E5D4"/>
            </a:solidFill>
            <a:ln w="12700" cap="flat" cmpd="sng" algn="ctr">
              <a:noFill/>
              <a:prstDash val="solid"/>
              <a:miter lim="800000"/>
            </a:ln>
            <a:effectLst>
              <a:outerShdw blurRad="482600" sx="103000" sy="103000" algn="ctr" rotWithShape="0">
                <a:prstClr val="black">
                  <a:alpha val="14000"/>
                </a:prstClr>
              </a:outerShd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+mj-lt"/>
                <a:ea typeface="汉仪中黑S" panose="00020600040101010101" pitchFamily="18" charset="-122"/>
                <a:cs typeface="+mn-cs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7D7E11B1-0D73-3A70-A18C-E122B0E07D91}"/>
              </a:ext>
            </a:extLst>
          </p:cNvPr>
          <p:cNvSpPr txBox="1"/>
          <p:nvPr/>
        </p:nvSpPr>
        <p:spPr>
          <a:xfrm>
            <a:off x="990719" y="462667"/>
            <a:ext cx="12344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等线" panose="02010600030101010101" charset="-122"/>
                <a:cs typeface="+mn-cs"/>
              </a:rPr>
              <a:t>PART 4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等线" panose="02010600030101010101" charset="-122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0C21037-573F-FA9B-399C-4F2F53CE0B46}"/>
              </a:ext>
            </a:extLst>
          </p:cNvPr>
          <p:cNvSpPr txBox="1"/>
          <p:nvPr/>
        </p:nvSpPr>
        <p:spPr>
          <a:xfrm>
            <a:off x="2436773" y="416500"/>
            <a:ext cx="23054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40490B"/>
                </a:solidFill>
              </a:rPr>
              <a:t>请输入你的题目</a:t>
            </a:r>
          </a:p>
        </p:txBody>
      </p:sp>
      <p:sp>
        <p:nvSpPr>
          <p:cNvPr id="30" name="圆角矩形 1">
            <a:extLst>
              <a:ext uri="{FF2B5EF4-FFF2-40B4-BE49-F238E27FC236}">
                <a16:creationId xmlns:a16="http://schemas.microsoft.com/office/drawing/2014/main" id="{B5D6875B-AC10-9292-B95F-7A517765232B}"/>
              </a:ext>
            </a:extLst>
          </p:cNvPr>
          <p:cNvSpPr/>
          <p:nvPr/>
        </p:nvSpPr>
        <p:spPr>
          <a:xfrm>
            <a:off x="0" y="1751692"/>
            <a:ext cx="4143375" cy="3772964"/>
          </a:xfrm>
          <a:prstGeom prst="homePlate">
            <a:avLst/>
          </a:prstGeom>
          <a:gradFill flip="none" rotWithShape="1">
            <a:gsLst>
              <a:gs pos="7000">
                <a:srgbClr val="849416"/>
              </a:gs>
              <a:gs pos="100000">
                <a:srgbClr val="CCD058"/>
              </a:gs>
            </a:gsLst>
            <a:lin ang="2700000" scaled="1"/>
            <a:tileRect/>
          </a:gradFill>
          <a:ln>
            <a:noFill/>
          </a:ln>
          <a:effectLst>
            <a:outerShdw blurRad="622300" sx="101000" sy="101000" algn="ctr" rotWithShape="0">
              <a:srgbClr val="CCD05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9" name="箭头: 五边形 8">
            <a:extLst>
              <a:ext uri="{FF2B5EF4-FFF2-40B4-BE49-F238E27FC236}">
                <a16:creationId xmlns:a16="http://schemas.microsoft.com/office/drawing/2014/main" id="{8E734013-320D-1314-AE4D-A01598BDF722}"/>
              </a:ext>
            </a:extLst>
          </p:cNvPr>
          <p:cNvSpPr/>
          <p:nvPr/>
        </p:nvSpPr>
        <p:spPr>
          <a:xfrm>
            <a:off x="213360" y="1981200"/>
            <a:ext cx="3539490" cy="3281680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0B6E2CA-8B76-EFEF-273E-960FA7C5D334}"/>
              </a:ext>
            </a:extLst>
          </p:cNvPr>
          <p:cNvGrpSpPr/>
          <p:nvPr/>
        </p:nvGrpSpPr>
        <p:grpSpPr>
          <a:xfrm>
            <a:off x="498669" y="2487428"/>
            <a:ext cx="2204450" cy="2167942"/>
            <a:chOff x="2087535" y="2041052"/>
            <a:chExt cx="3066588" cy="216794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63075EA-6B8D-603F-1B48-824811FCF8F0}"/>
                </a:ext>
              </a:extLst>
            </p:cNvPr>
            <p:cNvSpPr txBox="1"/>
            <p:nvPr/>
          </p:nvSpPr>
          <p:spPr>
            <a:xfrm>
              <a:off x="2087535" y="2041052"/>
              <a:ext cx="17780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40490B"/>
                  </a:solidFill>
                </a:rPr>
                <a:t>请在此输入题目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87D0EF3-8E32-BE2F-5AC3-45785534284F}"/>
                </a:ext>
              </a:extLst>
            </p:cNvPr>
            <p:cNvSpPr txBox="1"/>
            <p:nvPr/>
          </p:nvSpPr>
          <p:spPr>
            <a:xfrm>
              <a:off x="2087535" y="2393112"/>
              <a:ext cx="3066588" cy="18158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40490B"/>
                  </a:solidFill>
                </a:rPr>
                <a:t>请在此输入内容，请在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r>
                <a:rPr lang="zh-CN" altLang="en-US" sz="1600" dirty="0">
                  <a:solidFill>
                    <a:srgbClr val="40490B"/>
                  </a:solidFill>
                </a:rPr>
                <a:t>此输入内容，请在此输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r>
                <a:rPr lang="zh-CN" altLang="en-US" sz="1600" dirty="0">
                  <a:solidFill>
                    <a:srgbClr val="40490B"/>
                  </a:solidFill>
                </a:rPr>
                <a:t>入内容，请在此输入内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r>
                <a:rPr lang="zh-CN" altLang="en-US" sz="1600" dirty="0">
                  <a:solidFill>
                    <a:srgbClr val="40490B"/>
                  </a:solidFill>
                </a:rPr>
                <a:t>容，请在此输入内容，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r>
                <a:rPr lang="zh-CN" altLang="en-US" sz="1600" dirty="0">
                  <a:solidFill>
                    <a:srgbClr val="40490B"/>
                  </a:solidFill>
                </a:rPr>
                <a:t>请在此输入内容，请在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r>
                <a:rPr lang="zh-CN" altLang="en-US" sz="1600" dirty="0">
                  <a:solidFill>
                    <a:srgbClr val="40490B"/>
                  </a:solidFill>
                </a:rPr>
                <a:t>此输入内容，请在此输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r>
                <a:rPr lang="zh-CN" altLang="en-US" sz="1600" dirty="0">
                  <a:solidFill>
                    <a:srgbClr val="40490B"/>
                  </a:solidFill>
                </a:rPr>
                <a:t>入内容，</a:t>
              </a:r>
            </a:p>
          </p:txBody>
        </p:sp>
      </p:grpSp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67BB82ED-2DBC-A2CA-B26D-58FA17B70A3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6461928"/>
              </p:ext>
            </p:extLst>
          </p:nvPr>
        </p:nvGraphicFramePr>
        <p:xfrm>
          <a:off x="4356735" y="1143565"/>
          <a:ext cx="7357189" cy="47009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4226033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1">
            <a:extLst>
              <a:ext uri="{FF2B5EF4-FFF2-40B4-BE49-F238E27FC236}">
                <a16:creationId xmlns:a16="http://schemas.microsoft.com/office/drawing/2014/main" id="{D5026ABC-E305-DF48-426B-AA503DC977DC}"/>
              </a:ext>
            </a:extLst>
          </p:cNvPr>
          <p:cNvSpPr/>
          <p:nvPr/>
        </p:nvSpPr>
        <p:spPr>
          <a:xfrm flipH="1" flipV="1">
            <a:off x="8962572" y="-36278"/>
            <a:ext cx="3416521" cy="3209283"/>
          </a:xfrm>
          <a:custGeom>
            <a:avLst/>
            <a:gdLst>
              <a:gd name="connsiteX0" fmla="*/ 1292764 w 1293461"/>
              <a:gd name="connsiteY0" fmla="*/ 140258 h 1663458"/>
              <a:gd name="connsiteX1" fmla="*/ 1076963 w 1293461"/>
              <a:gd name="connsiteY1" fmla="*/ 157783 h 1663458"/>
              <a:gd name="connsiteX2" fmla="*/ 726250 w 1293461"/>
              <a:gd name="connsiteY2" fmla="*/ 477763 h 1663458"/>
              <a:gd name="connsiteX3" fmla="*/ 670439 w 1293461"/>
              <a:gd name="connsiteY3" fmla="*/ 634572 h 1663458"/>
              <a:gd name="connsiteX4" fmla="*/ 629288 w 1293461"/>
              <a:gd name="connsiteY4" fmla="*/ 686030 h 1663458"/>
              <a:gd name="connsiteX5" fmla="*/ 643855 w 1293461"/>
              <a:gd name="connsiteY5" fmla="*/ 618127 h 1663458"/>
              <a:gd name="connsiteX6" fmla="*/ 703777 w 1293461"/>
              <a:gd name="connsiteY6" fmla="*/ 471940 h 1663458"/>
              <a:gd name="connsiteX7" fmla="*/ 682271 w 1293461"/>
              <a:gd name="connsiteY7" fmla="*/ 197892 h 1663458"/>
              <a:gd name="connsiteX8" fmla="*/ 619763 w 1293461"/>
              <a:gd name="connsiteY8" fmla="*/ 6 h 1663458"/>
              <a:gd name="connsiteX9" fmla="*/ 479958 w 1293461"/>
              <a:gd name="connsiteY9" fmla="*/ 227174 h 1663458"/>
              <a:gd name="connsiteX10" fmla="*/ 487790 w 1293461"/>
              <a:gd name="connsiteY10" fmla="*/ 590166 h 1663458"/>
              <a:gd name="connsiteX11" fmla="*/ 564529 w 1293461"/>
              <a:gd name="connsiteY11" fmla="*/ 714586 h 1663458"/>
              <a:gd name="connsiteX12" fmla="*/ 488348 w 1293461"/>
              <a:gd name="connsiteY12" fmla="*/ 932954 h 1663458"/>
              <a:gd name="connsiteX13" fmla="*/ 398549 w 1293461"/>
              <a:gd name="connsiteY13" fmla="*/ 1013284 h 1663458"/>
              <a:gd name="connsiteX14" fmla="*/ 381694 w 1293461"/>
              <a:gd name="connsiteY14" fmla="*/ 926294 h 1663458"/>
              <a:gd name="connsiteX15" fmla="*/ 430956 w 1293461"/>
              <a:gd name="connsiteY15" fmla="*/ 811789 h 1663458"/>
              <a:gd name="connsiteX16" fmla="*/ 402641 w 1293461"/>
              <a:gd name="connsiteY16" fmla="*/ 558670 h 1663458"/>
              <a:gd name="connsiteX17" fmla="*/ 360188 w 1293461"/>
              <a:gd name="connsiteY17" fmla="*/ 385936 h 1663458"/>
              <a:gd name="connsiteX18" fmla="*/ 340450 w 1293461"/>
              <a:gd name="connsiteY18" fmla="*/ 251228 h 1663458"/>
              <a:gd name="connsiteX19" fmla="*/ 198877 w 1293461"/>
              <a:gd name="connsiteY19" fmla="*/ 497260 h 1663458"/>
              <a:gd name="connsiteX20" fmla="*/ 227117 w 1293461"/>
              <a:gd name="connsiteY20" fmla="*/ 797465 h 1663458"/>
              <a:gd name="connsiteX21" fmla="*/ 304601 w 1293461"/>
              <a:gd name="connsiteY21" fmla="*/ 911356 h 1663458"/>
              <a:gd name="connsiteX22" fmla="*/ 359370 w 1293461"/>
              <a:gd name="connsiteY22" fmla="*/ 997992 h 1663458"/>
              <a:gd name="connsiteX23" fmla="*/ 341157 w 1293461"/>
              <a:gd name="connsiteY23" fmla="*/ 1136886 h 1663458"/>
              <a:gd name="connsiteX24" fmla="*/ 186748 w 1293461"/>
              <a:gd name="connsiteY24" fmla="*/ 1446541 h 1663458"/>
              <a:gd name="connsiteX25" fmla="*/ 200533 w 1293461"/>
              <a:gd name="connsiteY25" fmla="*/ 1328279 h 1663458"/>
              <a:gd name="connsiteX26" fmla="*/ 206114 w 1293461"/>
              <a:gd name="connsiteY26" fmla="*/ 1190520 h 1663458"/>
              <a:gd name="connsiteX27" fmla="*/ 120538 w 1293461"/>
              <a:gd name="connsiteY27" fmla="*/ 877218 h 1663458"/>
              <a:gd name="connsiteX28" fmla="*/ 92037 w 1293461"/>
              <a:gd name="connsiteY28" fmla="*/ 776145 h 1663458"/>
              <a:gd name="connsiteX29" fmla="*/ 66141 w 1293461"/>
              <a:gd name="connsiteY29" fmla="*/ 817687 h 1663458"/>
              <a:gd name="connsiteX30" fmla="*/ 2387 w 1293461"/>
              <a:gd name="connsiteY30" fmla="*/ 1132905 h 1663458"/>
              <a:gd name="connsiteX31" fmla="*/ 43054 w 1293461"/>
              <a:gd name="connsiteY31" fmla="*/ 1296039 h 1663458"/>
              <a:gd name="connsiteX32" fmla="*/ 100985 w 1293461"/>
              <a:gd name="connsiteY32" fmla="*/ 1389522 h 1663458"/>
              <a:gd name="connsiteX33" fmla="*/ 139550 w 1293461"/>
              <a:gd name="connsiteY33" fmla="*/ 1479637 h 1663458"/>
              <a:gd name="connsiteX34" fmla="*/ 109469 w 1293461"/>
              <a:gd name="connsiteY34" fmla="*/ 1652296 h 1663458"/>
              <a:gd name="connsiteX35" fmla="*/ 161875 w 1293461"/>
              <a:gd name="connsiteY35" fmla="*/ 1663458 h 1663458"/>
              <a:gd name="connsiteX36" fmla="*/ 255134 w 1293461"/>
              <a:gd name="connsiteY36" fmla="*/ 1408590 h 1663458"/>
              <a:gd name="connsiteX37" fmla="*/ 410046 w 1293461"/>
              <a:gd name="connsiteY37" fmla="*/ 1441984 h 1663458"/>
              <a:gd name="connsiteX38" fmla="*/ 650571 w 1293461"/>
              <a:gd name="connsiteY38" fmla="*/ 1393205 h 1663458"/>
              <a:gd name="connsiteX39" fmla="*/ 773949 w 1293461"/>
              <a:gd name="connsiteY39" fmla="*/ 1325488 h 1663458"/>
              <a:gd name="connsiteX40" fmla="*/ 913234 w 1293461"/>
              <a:gd name="connsiteY40" fmla="*/ 1158485 h 1663458"/>
              <a:gd name="connsiteX41" fmla="*/ 961324 w 1293461"/>
              <a:gd name="connsiteY41" fmla="*/ 1096237 h 1663458"/>
              <a:gd name="connsiteX42" fmla="*/ 847842 w 1293461"/>
              <a:gd name="connsiteY42" fmla="*/ 1092740 h 1663458"/>
              <a:gd name="connsiteX43" fmla="*/ 515565 w 1293461"/>
              <a:gd name="connsiteY43" fmla="*/ 1148048 h 1663458"/>
              <a:gd name="connsiteX44" fmla="*/ 336748 w 1293461"/>
              <a:gd name="connsiteY44" fmla="*/ 1305025 h 1663458"/>
              <a:gd name="connsiteX45" fmla="*/ 291188 w 1293461"/>
              <a:gd name="connsiteY45" fmla="*/ 1344687 h 1663458"/>
              <a:gd name="connsiteX46" fmla="*/ 293569 w 1293461"/>
              <a:gd name="connsiteY46" fmla="*/ 1301192 h 1663458"/>
              <a:gd name="connsiteX47" fmla="*/ 595690 w 1293461"/>
              <a:gd name="connsiteY47" fmla="*/ 943688 h 1663458"/>
              <a:gd name="connsiteX48" fmla="*/ 767512 w 1293461"/>
              <a:gd name="connsiteY48" fmla="*/ 992058 h 1663458"/>
              <a:gd name="connsiteX49" fmla="*/ 1144196 w 1293461"/>
              <a:gd name="connsiteY49" fmla="*/ 808813 h 1663458"/>
              <a:gd name="connsiteX50" fmla="*/ 1268151 w 1293461"/>
              <a:gd name="connsiteY50" fmla="*/ 583710 h 1663458"/>
              <a:gd name="connsiteX51" fmla="*/ 1168827 w 1293461"/>
              <a:gd name="connsiteY51" fmla="*/ 571674 h 1663458"/>
              <a:gd name="connsiteX52" fmla="*/ 1059215 w 1293461"/>
              <a:gd name="connsiteY52" fmla="*/ 607616 h 1663458"/>
              <a:gd name="connsiteX53" fmla="*/ 742193 w 1293461"/>
              <a:gd name="connsiteY53" fmla="*/ 703424 h 1663458"/>
              <a:gd name="connsiteX54" fmla="*/ 617679 w 1293461"/>
              <a:gd name="connsiteY54" fmla="*/ 895208 h 1663458"/>
              <a:gd name="connsiteX55" fmla="*/ 535210 w 1293461"/>
              <a:gd name="connsiteY55" fmla="*/ 926927 h 1663458"/>
              <a:gd name="connsiteX56" fmla="*/ 681303 w 1293461"/>
              <a:gd name="connsiteY56" fmla="*/ 663352 h 1663458"/>
              <a:gd name="connsiteX57" fmla="*/ 806152 w 1293461"/>
              <a:gd name="connsiteY57" fmla="*/ 617569 h 1663458"/>
              <a:gd name="connsiteX58" fmla="*/ 1131564 w 1293461"/>
              <a:gd name="connsiteY58" fmla="*/ 363891 h 1663458"/>
              <a:gd name="connsiteX59" fmla="*/ 1239037 w 1293461"/>
              <a:gd name="connsiteY59" fmla="*/ 215547 h 1663458"/>
              <a:gd name="connsiteX60" fmla="*/ 1292764 w 1293461"/>
              <a:gd name="connsiteY60" fmla="*/ 140258 h 1663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293461" h="1663458">
                <a:moveTo>
                  <a:pt x="1292764" y="140258"/>
                </a:moveTo>
                <a:cubicBezTo>
                  <a:pt x="1282885" y="111721"/>
                  <a:pt x="1145275" y="127236"/>
                  <a:pt x="1076963" y="157783"/>
                </a:cubicBezTo>
                <a:cubicBezTo>
                  <a:pt x="1008651" y="188330"/>
                  <a:pt x="773093" y="374663"/>
                  <a:pt x="726250" y="477763"/>
                </a:cubicBezTo>
                <a:cubicBezTo>
                  <a:pt x="679406" y="580864"/>
                  <a:pt x="693972" y="597086"/>
                  <a:pt x="670439" y="634572"/>
                </a:cubicBezTo>
                <a:cubicBezTo>
                  <a:pt x="646906" y="672058"/>
                  <a:pt x="638627" y="696522"/>
                  <a:pt x="629288" y="686030"/>
                </a:cubicBezTo>
                <a:cubicBezTo>
                  <a:pt x="619949" y="675537"/>
                  <a:pt x="625121" y="655036"/>
                  <a:pt x="643855" y="618127"/>
                </a:cubicBezTo>
                <a:cubicBezTo>
                  <a:pt x="662588" y="581218"/>
                  <a:pt x="695944" y="515808"/>
                  <a:pt x="703777" y="471940"/>
                </a:cubicBezTo>
                <a:cubicBezTo>
                  <a:pt x="711609" y="428073"/>
                  <a:pt x="684894" y="264846"/>
                  <a:pt x="682271" y="197892"/>
                </a:cubicBezTo>
                <a:cubicBezTo>
                  <a:pt x="679648" y="130938"/>
                  <a:pt x="653510" y="1067"/>
                  <a:pt x="619763" y="6"/>
                </a:cubicBezTo>
                <a:cubicBezTo>
                  <a:pt x="586016" y="-1054"/>
                  <a:pt x="490934" y="129096"/>
                  <a:pt x="479958" y="227174"/>
                </a:cubicBezTo>
                <a:cubicBezTo>
                  <a:pt x="468982" y="325252"/>
                  <a:pt x="447476" y="486563"/>
                  <a:pt x="487790" y="590166"/>
                </a:cubicBezTo>
                <a:cubicBezTo>
                  <a:pt x="528104" y="693769"/>
                  <a:pt x="551246" y="668561"/>
                  <a:pt x="564529" y="714586"/>
                </a:cubicBezTo>
                <a:cubicBezTo>
                  <a:pt x="577812" y="760611"/>
                  <a:pt x="538484" y="868065"/>
                  <a:pt x="488348" y="932954"/>
                </a:cubicBezTo>
                <a:cubicBezTo>
                  <a:pt x="438211" y="997843"/>
                  <a:pt x="419515" y="1020093"/>
                  <a:pt x="398549" y="1013284"/>
                </a:cubicBezTo>
                <a:cubicBezTo>
                  <a:pt x="377582" y="1006475"/>
                  <a:pt x="366923" y="959334"/>
                  <a:pt x="381694" y="926294"/>
                </a:cubicBezTo>
                <a:cubicBezTo>
                  <a:pt x="396465" y="893254"/>
                  <a:pt x="430472" y="857238"/>
                  <a:pt x="430956" y="811789"/>
                </a:cubicBezTo>
                <a:cubicBezTo>
                  <a:pt x="431440" y="766341"/>
                  <a:pt x="413599" y="601160"/>
                  <a:pt x="402641" y="558670"/>
                </a:cubicBezTo>
                <a:cubicBezTo>
                  <a:pt x="391684" y="516180"/>
                  <a:pt x="363909" y="422269"/>
                  <a:pt x="360188" y="385936"/>
                </a:cubicBezTo>
                <a:cubicBezTo>
                  <a:pt x="356467" y="349604"/>
                  <a:pt x="365490" y="260456"/>
                  <a:pt x="340450" y="251228"/>
                </a:cubicBezTo>
                <a:cubicBezTo>
                  <a:pt x="296378" y="237145"/>
                  <a:pt x="233684" y="345678"/>
                  <a:pt x="198877" y="497260"/>
                </a:cubicBezTo>
                <a:cubicBezTo>
                  <a:pt x="164070" y="648841"/>
                  <a:pt x="211639" y="772592"/>
                  <a:pt x="227117" y="797465"/>
                </a:cubicBezTo>
                <a:cubicBezTo>
                  <a:pt x="242595" y="822338"/>
                  <a:pt x="278928" y="883469"/>
                  <a:pt x="304601" y="911356"/>
                </a:cubicBezTo>
                <a:cubicBezTo>
                  <a:pt x="330274" y="939242"/>
                  <a:pt x="352617" y="950218"/>
                  <a:pt x="359370" y="997992"/>
                </a:cubicBezTo>
                <a:cubicBezTo>
                  <a:pt x="366123" y="1045766"/>
                  <a:pt x="369490" y="1069653"/>
                  <a:pt x="341157" y="1136886"/>
                </a:cubicBezTo>
                <a:cubicBezTo>
                  <a:pt x="312824" y="1204119"/>
                  <a:pt x="218262" y="1414711"/>
                  <a:pt x="186748" y="1446541"/>
                </a:cubicBezTo>
                <a:cubicBezTo>
                  <a:pt x="178953" y="1367663"/>
                  <a:pt x="198784" y="1390452"/>
                  <a:pt x="200533" y="1328279"/>
                </a:cubicBezTo>
                <a:cubicBezTo>
                  <a:pt x="202282" y="1266106"/>
                  <a:pt x="194859" y="1246777"/>
                  <a:pt x="206114" y="1190520"/>
                </a:cubicBezTo>
                <a:cubicBezTo>
                  <a:pt x="217369" y="1134263"/>
                  <a:pt x="166786" y="931168"/>
                  <a:pt x="120538" y="877218"/>
                </a:cubicBezTo>
                <a:cubicBezTo>
                  <a:pt x="97972" y="849220"/>
                  <a:pt x="105655" y="777522"/>
                  <a:pt x="92037" y="776145"/>
                </a:cubicBezTo>
                <a:cubicBezTo>
                  <a:pt x="78419" y="774768"/>
                  <a:pt x="74475" y="771606"/>
                  <a:pt x="66141" y="817687"/>
                </a:cubicBezTo>
                <a:cubicBezTo>
                  <a:pt x="57807" y="863768"/>
                  <a:pt x="-13854" y="1007443"/>
                  <a:pt x="2387" y="1132905"/>
                </a:cubicBezTo>
                <a:cubicBezTo>
                  <a:pt x="18628" y="1258367"/>
                  <a:pt x="26236" y="1270050"/>
                  <a:pt x="43054" y="1296039"/>
                </a:cubicBezTo>
                <a:cubicBezTo>
                  <a:pt x="59872" y="1322028"/>
                  <a:pt x="83163" y="1339385"/>
                  <a:pt x="100985" y="1389522"/>
                </a:cubicBezTo>
                <a:cubicBezTo>
                  <a:pt x="118808" y="1439658"/>
                  <a:pt x="121114" y="1464866"/>
                  <a:pt x="139550" y="1479637"/>
                </a:cubicBezTo>
                <a:cubicBezTo>
                  <a:pt x="157987" y="1494408"/>
                  <a:pt x="109469" y="1652296"/>
                  <a:pt x="109469" y="1652296"/>
                </a:cubicBezTo>
                <a:lnTo>
                  <a:pt x="161875" y="1663458"/>
                </a:lnTo>
                <a:cubicBezTo>
                  <a:pt x="161875" y="1663458"/>
                  <a:pt x="208049" y="1430170"/>
                  <a:pt x="255134" y="1408590"/>
                </a:cubicBezTo>
                <a:cubicBezTo>
                  <a:pt x="302220" y="1387010"/>
                  <a:pt x="324488" y="1441388"/>
                  <a:pt x="410046" y="1441984"/>
                </a:cubicBezTo>
                <a:cubicBezTo>
                  <a:pt x="495603" y="1442579"/>
                  <a:pt x="603225" y="1412385"/>
                  <a:pt x="650571" y="1393205"/>
                </a:cubicBezTo>
                <a:cubicBezTo>
                  <a:pt x="697916" y="1374025"/>
                  <a:pt x="727236" y="1363328"/>
                  <a:pt x="773949" y="1325488"/>
                </a:cubicBezTo>
                <a:cubicBezTo>
                  <a:pt x="820662" y="1287649"/>
                  <a:pt x="878891" y="1199766"/>
                  <a:pt x="913234" y="1158485"/>
                </a:cubicBezTo>
                <a:cubicBezTo>
                  <a:pt x="947576" y="1117203"/>
                  <a:pt x="972076" y="1110897"/>
                  <a:pt x="961324" y="1096237"/>
                </a:cubicBezTo>
                <a:cubicBezTo>
                  <a:pt x="950571" y="1081578"/>
                  <a:pt x="899374" y="1089893"/>
                  <a:pt x="847842" y="1092740"/>
                </a:cubicBezTo>
                <a:cubicBezTo>
                  <a:pt x="796310" y="1095586"/>
                  <a:pt x="634460" y="1104869"/>
                  <a:pt x="515565" y="1148048"/>
                </a:cubicBezTo>
                <a:cubicBezTo>
                  <a:pt x="396670" y="1191227"/>
                  <a:pt x="357212" y="1281621"/>
                  <a:pt x="336748" y="1305025"/>
                </a:cubicBezTo>
                <a:cubicBezTo>
                  <a:pt x="316284" y="1328428"/>
                  <a:pt x="309531" y="1356407"/>
                  <a:pt x="291188" y="1344687"/>
                </a:cubicBezTo>
                <a:cubicBezTo>
                  <a:pt x="272845" y="1332967"/>
                  <a:pt x="282388" y="1317321"/>
                  <a:pt x="293569" y="1301192"/>
                </a:cubicBezTo>
                <a:cubicBezTo>
                  <a:pt x="304750" y="1285063"/>
                  <a:pt x="439104" y="971910"/>
                  <a:pt x="595690" y="943688"/>
                </a:cubicBezTo>
                <a:cubicBezTo>
                  <a:pt x="671351" y="932898"/>
                  <a:pt x="666123" y="989676"/>
                  <a:pt x="767512" y="992058"/>
                </a:cubicBezTo>
                <a:cubicBezTo>
                  <a:pt x="868901" y="994439"/>
                  <a:pt x="1025915" y="957157"/>
                  <a:pt x="1144196" y="808813"/>
                </a:cubicBezTo>
                <a:cubicBezTo>
                  <a:pt x="1231893" y="698699"/>
                  <a:pt x="1257678" y="596900"/>
                  <a:pt x="1268151" y="583710"/>
                </a:cubicBezTo>
                <a:cubicBezTo>
                  <a:pt x="1278625" y="570520"/>
                  <a:pt x="1214741" y="559135"/>
                  <a:pt x="1168827" y="571674"/>
                </a:cubicBezTo>
                <a:cubicBezTo>
                  <a:pt x="1122914" y="584213"/>
                  <a:pt x="1103715" y="601719"/>
                  <a:pt x="1059215" y="607616"/>
                </a:cubicBezTo>
                <a:cubicBezTo>
                  <a:pt x="1014716" y="613513"/>
                  <a:pt x="823416" y="627354"/>
                  <a:pt x="742193" y="703424"/>
                </a:cubicBezTo>
                <a:cubicBezTo>
                  <a:pt x="660970" y="779494"/>
                  <a:pt x="653398" y="872716"/>
                  <a:pt x="617679" y="895208"/>
                </a:cubicBezTo>
                <a:cubicBezTo>
                  <a:pt x="581961" y="917699"/>
                  <a:pt x="539731" y="941716"/>
                  <a:pt x="535210" y="926927"/>
                </a:cubicBezTo>
                <a:cubicBezTo>
                  <a:pt x="530689" y="912137"/>
                  <a:pt x="614070" y="739254"/>
                  <a:pt x="681303" y="663352"/>
                </a:cubicBezTo>
                <a:cubicBezTo>
                  <a:pt x="702977" y="637884"/>
                  <a:pt x="735254" y="653288"/>
                  <a:pt x="806152" y="617569"/>
                </a:cubicBezTo>
                <a:cubicBezTo>
                  <a:pt x="877050" y="581850"/>
                  <a:pt x="1074042" y="426455"/>
                  <a:pt x="1131564" y="363891"/>
                </a:cubicBezTo>
                <a:cubicBezTo>
                  <a:pt x="1189086" y="301328"/>
                  <a:pt x="1191263" y="254707"/>
                  <a:pt x="1239037" y="215547"/>
                </a:cubicBezTo>
                <a:cubicBezTo>
                  <a:pt x="1286811" y="176386"/>
                  <a:pt x="1296410" y="150900"/>
                  <a:pt x="1292764" y="140258"/>
                </a:cubicBezTo>
                <a:close/>
              </a:path>
            </a:pathLst>
          </a:custGeom>
          <a:solidFill>
            <a:srgbClr val="AAB02E">
              <a:alpha val="4000"/>
            </a:srgbClr>
          </a:solidFill>
          <a:ln w="1860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4867491-6D22-96CF-8841-40C20827547A}"/>
              </a:ext>
            </a:extLst>
          </p:cNvPr>
          <p:cNvSpPr/>
          <p:nvPr/>
        </p:nvSpPr>
        <p:spPr>
          <a:xfrm rot="10800000">
            <a:off x="0" y="5844532"/>
            <a:ext cx="12192000" cy="1028700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9CA506C-AD32-BB59-BFFC-1842658DE03D}"/>
              </a:ext>
            </a:extLst>
          </p:cNvPr>
          <p:cNvSpPr/>
          <p:nvPr/>
        </p:nvSpPr>
        <p:spPr>
          <a:xfrm rot="10800000">
            <a:off x="0" y="6157898"/>
            <a:ext cx="12192000" cy="746532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3C4FEA6-649D-AC2B-ACEB-F96F61CDBB73}"/>
              </a:ext>
            </a:extLst>
          </p:cNvPr>
          <p:cNvSpPr/>
          <p:nvPr/>
        </p:nvSpPr>
        <p:spPr>
          <a:xfrm rot="10800000">
            <a:off x="0" y="6530331"/>
            <a:ext cx="12192000" cy="342899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4AAB964-48FC-8235-FBE8-047CB8E9CC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-37923" y="-47759"/>
            <a:ext cx="12192000" cy="1199634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E90DE4AA-9552-BA0D-1095-774B2081AB3D}"/>
              </a:ext>
            </a:extLst>
          </p:cNvPr>
          <p:cNvGrpSpPr/>
          <p:nvPr/>
        </p:nvGrpSpPr>
        <p:grpSpPr>
          <a:xfrm>
            <a:off x="515908" y="394794"/>
            <a:ext cx="1920865" cy="505078"/>
            <a:chOff x="4900717" y="1644276"/>
            <a:chExt cx="1920865" cy="505078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11C2C914-7714-5958-2055-102FC6CDC6F7}"/>
                </a:ext>
              </a:extLst>
            </p:cNvPr>
            <p:cNvSpPr/>
            <p:nvPr/>
          </p:nvSpPr>
          <p:spPr>
            <a:xfrm>
              <a:off x="4900717" y="1644276"/>
              <a:ext cx="1920865" cy="505078"/>
            </a:xfrm>
            <a:prstGeom prst="roundRect">
              <a:avLst>
                <a:gd name="adj" fmla="val 50000"/>
              </a:avLst>
            </a:prstGeom>
            <a:solidFill>
              <a:srgbClr val="87981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A2F66B82-401D-3894-AC72-D21CF500DEE4}"/>
                </a:ext>
              </a:extLst>
            </p:cNvPr>
            <p:cNvSpPr/>
            <p:nvPr/>
          </p:nvSpPr>
          <p:spPr>
            <a:xfrm>
              <a:off x="4900717" y="1644276"/>
              <a:ext cx="505078" cy="505078"/>
            </a:xfrm>
            <a:prstGeom prst="ellipse">
              <a:avLst/>
            </a:prstGeom>
            <a:solidFill>
              <a:srgbClr val="F1E5D4"/>
            </a:solidFill>
            <a:ln w="12700" cap="flat" cmpd="sng" algn="ctr">
              <a:noFill/>
              <a:prstDash val="solid"/>
              <a:miter lim="800000"/>
            </a:ln>
            <a:effectLst>
              <a:outerShdw blurRad="482600" sx="103000" sy="103000" algn="ctr" rotWithShape="0">
                <a:prstClr val="black">
                  <a:alpha val="14000"/>
                </a:prstClr>
              </a:outerShd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+mj-lt"/>
                <a:ea typeface="汉仪中黑S" panose="00020600040101010101" pitchFamily="18" charset="-122"/>
                <a:cs typeface="+mn-cs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7D7E11B1-0D73-3A70-A18C-E122B0E07D91}"/>
              </a:ext>
            </a:extLst>
          </p:cNvPr>
          <p:cNvSpPr txBox="1"/>
          <p:nvPr/>
        </p:nvSpPr>
        <p:spPr>
          <a:xfrm>
            <a:off x="990719" y="462667"/>
            <a:ext cx="12344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等线" panose="02010600030101010101" charset="-122"/>
                <a:cs typeface="+mn-cs"/>
              </a:rPr>
              <a:t>PART 4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等线" panose="02010600030101010101" charset="-122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0C21037-573F-FA9B-399C-4F2F53CE0B46}"/>
              </a:ext>
            </a:extLst>
          </p:cNvPr>
          <p:cNvSpPr txBox="1"/>
          <p:nvPr/>
        </p:nvSpPr>
        <p:spPr>
          <a:xfrm>
            <a:off x="2436773" y="416500"/>
            <a:ext cx="23054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40490B"/>
                </a:solidFill>
              </a:rPr>
              <a:t>请输入你的题目</a:t>
            </a:r>
          </a:p>
        </p:txBody>
      </p:sp>
      <p:sp>
        <p:nvSpPr>
          <p:cNvPr id="30" name="圆角矩形 1">
            <a:extLst>
              <a:ext uri="{FF2B5EF4-FFF2-40B4-BE49-F238E27FC236}">
                <a16:creationId xmlns:a16="http://schemas.microsoft.com/office/drawing/2014/main" id="{B5D6875B-AC10-9292-B95F-7A517765232B}"/>
              </a:ext>
            </a:extLst>
          </p:cNvPr>
          <p:cNvSpPr/>
          <p:nvPr/>
        </p:nvSpPr>
        <p:spPr>
          <a:xfrm>
            <a:off x="386080" y="1751692"/>
            <a:ext cx="4465320" cy="3772964"/>
          </a:xfrm>
          <a:prstGeom prst="rightArrowCallout">
            <a:avLst/>
          </a:prstGeom>
          <a:gradFill flip="none" rotWithShape="1">
            <a:gsLst>
              <a:gs pos="7000">
                <a:srgbClr val="849416"/>
              </a:gs>
              <a:gs pos="100000">
                <a:srgbClr val="CCD058"/>
              </a:gs>
            </a:gsLst>
            <a:lin ang="2700000" scaled="1"/>
            <a:tileRect/>
          </a:gradFill>
          <a:ln>
            <a:noFill/>
          </a:ln>
          <a:effectLst>
            <a:outerShdw blurRad="622300" sx="101000" sy="101000" algn="ctr" rotWithShape="0">
              <a:srgbClr val="CCD05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9" name="标注: 右箭头 8">
            <a:extLst>
              <a:ext uri="{FF2B5EF4-FFF2-40B4-BE49-F238E27FC236}">
                <a16:creationId xmlns:a16="http://schemas.microsoft.com/office/drawing/2014/main" id="{8E734013-320D-1314-AE4D-A01598BDF722}"/>
              </a:ext>
            </a:extLst>
          </p:cNvPr>
          <p:cNvSpPr/>
          <p:nvPr/>
        </p:nvSpPr>
        <p:spPr>
          <a:xfrm>
            <a:off x="518160" y="2003886"/>
            <a:ext cx="4119881" cy="3281680"/>
          </a:xfrm>
          <a:prstGeom prst="rightArrowCallout">
            <a:avLst>
              <a:gd name="adj1" fmla="val 20356"/>
              <a:gd name="adj2" fmla="val 25000"/>
              <a:gd name="adj3" fmla="val 25000"/>
              <a:gd name="adj4" fmla="val 6497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0B6E2CA-8B76-EFEF-273E-960FA7C5D334}"/>
              </a:ext>
            </a:extLst>
          </p:cNvPr>
          <p:cNvGrpSpPr/>
          <p:nvPr/>
        </p:nvGrpSpPr>
        <p:grpSpPr>
          <a:xfrm>
            <a:off x="618402" y="2438958"/>
            <a:ext cx="2608406" cy="2462633"/>
            <a:chOff x="2087535" y="1992582"/>
            <a:chExt cx="3377009" cy="2462633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63075EA-6B8D-603F-1B48-824811FCF8F0}"/>
                </a:ext>
              </a:extLst>
            </p:cNvPr>
            <p:cNvSpPr txBox="1"/>
            <p:nvPr/>
          </p:nvSpPr>
          <p:spPr>
            <a:xfrm>
              <a:off x="2087535" y="1992582"/>
              <a:ext cx="17780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40490B"/>
                  </a:solidFill>
                </a:rPr>
                <a:t>请在此输入题目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87D0EF3-8E32-BE2F-5AC3-45785534284F}"/>
                </a:ext>
              </a:extLst>
            </p:cNvPr>
            <p:cNvSpPr txBox="1"/>
            <p:nvPr/>
          </p:nvSpPr>
          <p:spPr>
            <a:xfrm>
              <a:off x="2087535" y="2393112"/>
              <a:ext cx="3377009" cy="2062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40490B"/>
                  </a:solidFill>
                </a:rPr>
                <a:t>请在此输入内容，请在此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r>
                <a:rPr lang="zh-CN" altLang="en-US" sz="1600" dirty="0">
                  <a:solidFill>
                    <a:srgbClr val="40490B"/>
                  </a:solidFill>
                </a:rPr>
                <a:t>输入内容，请在此输入内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r>
                <a:rPr lang="zh-CN" altLang="en-US" sz="1600" dirty="0">
                  <a:solidFill>
                    <a:srgbClr val="40490B"/>
                  </a:solidFill>
                </a:rPr>
                <a:t>容，请在此输入内容，请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r>
                <a:rPr lang="zh-CN" altLang="en-US" sz="1600" dirty="0">
                  <a:solidFill>
                    <a:srgbClr val="40490B"/>
                  </a:solidFill>
                </a:rPr>
                <a:t>在此输入内容，请在此输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r>
                <a:rPr lang="zh-CN" altLang="en-US" sz="1600" dirty="0">
                  <a:solidFill>
                    <a:srgbClr val="40490B"/>
                  </a:solidFill>
                </a:rPr>
                <a:t>入内容，请在此输入内容，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r>
                <a:rPr lang="zh-CN" altLang="en-US" sz="1600" dirty="0">
                  <a:solidFill>
                    <a:srgbClr val="40490B"/>
                  </a:solidFill>
                </a:rPr>
                <a:t>请在此输入内容，请在此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r>
                <a:rPr lang="zh-CN" altLang="en-US" sz="1600" dirty="0">
                  <a:solidFill>
                    <a:srgbClr val="40490B"/>
                  </a:solidFill>
                </a:rPr>
                <a:t>输入内容，请在此输入内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r>
                <a:rPr lang="zh-CN" altLang="en-US" sz="1600" dirty="0">
                  <a:solidFill>
                    <a:srgbClr val="40490B"/>
                  </a:solidFill>
                </a:rPr>
                <a:t>容，请在此输入内容，</a:t>
              </a:r>
            </a:p>
          </p:txBody>
        </p:sp>
      </p:grp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49DDF25F-2F27-247B-50DC-14E9BFCDA49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32029515"/>
              </p:ext>
            </p:extLst>
          </p:nvPr>
        </p:nvGraphicFramePr>
        <p:xfrm>
          <a:off x="5149120" y="1478214"/>
          <a:ext cx="6014720" cy="41344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874435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9D01D448-33E7-90E4-35FB-20037C4A35C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80" b="92970" l="3091" r="94000">
                        <a14:foregroundMark x1="94000" y1="77253" x2="93758" y2="76525"/>
                        <a14:foregroundMark x1="77333" y1="65131" x2="88667" y2="67919"/>
                        <a14:foregroundMark x1="81333" y1="58909" x2="90424" y2="59354"/>
                        <a14:foregroundMark x1="3091" y1="55919" x2="7758" y2="62020"/>
                        <a14:foregroundMark x1="12909" y1="92970" x2="13758" y2="88970"/>
                        <a14:foregroundMark x1="45758" y1="57697" x2="45758" y2="57697"/>
                        <a14:backgroundMark x1="11576" y1="36970" x2="11333" y2="43636"/>
                        <a14:backgroundMark x1="12909" y1="36081" x2="17091" y2="43475"/>
                        <a14:backgroundMark x1="8667" y1="38747" x2="19758" y2="38909"/>
                        <a14:backgroundMark x1="7091" y1="39192" x2="14000" y2="40525"/>
                        <a14:backgroundMark x1="12000" y1="38909" x2="16000" y2="403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1815" y="552058"/>
            <a:ext cx="4572000" cy="6858000"/>
          </a:xfrm>
          <a:prstGeom prst="rect">
            <a:avLst/>
          </a:prstGeom>
        </p:spPr>
      </p:pic>
      <p:sp>
        <p:nvSpPr>
          <p:cNvPr id="75" name="1">
            <a:extLst>
              <a:ext uri="{FF2B5EF4-FFF2-40B4-BE49-F238E27FC236}">
                <a16:creationId xmlns:a16="http://schemas.microsoft.com/office/drawing/2014/main" id="{D5026ABC-E305-DF48-426B-AA503DC977DC}"/>
              </a:ext>
            </a:extLst>
          </p:cNvPr>
          <p:cNvSpPr/>
          <p:nvPr/>
        </p:nvSpPr>
        <p:spPr>
          <a:xfrm flipH="1" flipV="1">
            <a:off x="8962572" y="-36278"/>
            <a:ext cx="3416521" cy="3209283"/>
          </a:xfrm>
          <a:custGeom>
            <a:avLst/>
            <a:gdLst>
              <a:gd name="connsiteX0" fmla="*/ 1292764 w 1293461"/>
              <a:gd name="connsiteY0" fmla="*/ 140258 h 1663458"/>
              <a:gd name="connsiteX1" fmla="*/ 1076963 w 1293461"/>
              <a:gd name="connsiteY1" fmla="*/ 157783 h 1663458"/>
              <a:gd name="connsiteX2" fmla="*/ 726250 w 1293461"/>
              <a:gd name="connsiteY2" fmla="*/ 477763 h 1663458"/>
              <a:gd name="connsiteX3" fmla="*/ 670439 w 1293461"/>
              <a:gd name="connsiteY3" fmla="*/ 634572 h 1663458"/>
              <a:gd name="connsiteX4" fmla="*/ 629288 w 1293461"/>
              <a:gd name="connsiteY4" fmla="*/ 686030 h 1663458"/>
              <a:gd name="connsiteX5" fmla="*/ 643855 w 1293461"/>
              <a:gd name="connsiteY5" fmla="*/ 618127 h 1663458"/>
              <a:gd name="connsiteX6" fmla="*/ 703777 w 1293461"/>
              <a:gd name="connsiteY6" fmla="*/ 471940 h 1663458"/>
              <a:gd name="connsiteX7" fmla="*/ 682271 w 1293461"/>
              <a:gd name="connsiteY7" fmla="*/ 197892 h 1663458"/>
              <a:gd name="connsiteX8" fmla="*/ 619763 w 1293461"/>
              <a:gd name="connsiteY8" fmla="*/ 6 h 1663458"/>
              <a:gd name="connsiteX9" fmla="*/ 479958 w 1293461"/>
              <a:gd name="connsiteY9" fmla="*/ 227174 h 1663458"/>
              <a:gd name="connsiteX10" fmla="*/ 487790 w 1293461"/>
              <a:gd name="connsiteY10" fmla="*/ 590166 h 1663458"/>
              <a:gd name="connsiteX11" fmla="*/ 564529 w 1293461"/>
              <a:gd name="connsiteY11" fmla="*/ 714586 h 1663458"/>
              <a:gd name="connsiteX12" fmla="*/ 488348 w 1293461"/>
              <a:gd name="connsiteY12" fmla="*/ 932954 h 1663458"/>
              <a:gd name="connsiteX13" fmla="*/ 398549 w 1293461"/>
              <a:gd name="connsiteY13" fmla="*/ 1013284 h 1663458"/>
              <a:gd name="connsiteX14" fmla="*/ 381694 w 1293461"/>
              <a:gd name="connsiteY14" fmla="*/ 926294 h 1663458"/>
              <a:gd name="connsiteX15" fmla="*/ 430956 w 1293461"/>
              <a:gd name="connsiteY15" fmla="*/ 811789 h 1663458"/>
              <a:gd name="connsiteX16" fmla="*/ 402641 w 1293461"/>
              <a:gd name="connsiteY16" fmla="*/ 558670 h 1663458"/>
              <a:gd name="connsiteX17" fmla="*/ 360188 w 1293461"/>
              <a:gd name="connsiteY17" fmla="*/ 385936 h 1663458"/>
              <a:gd name="connsiteX18" fmla="*/ 340450 w 1293461"/>
              <a:gd name="connsiteY18" fmla="*/ 251228 h 1663458"/>
              <a:gd name="connsiteX19" fmla="*/ 198877 w 1293461"/>
              <a:gd name="connsiteY19" fmla="*/ 497260 h 1663458"/>
              <a:gd name="connsiteX20" fmla="*/ 227117 w 1293461"/>
              <a:gd name="connsiteY20" fmla="*/ 797465 h 1663458"/>
              <a:gd name="connsiteX21" fmla="*/ 304601 w 1293461"/>
              <a:gd name="connsiteY21" fmla="*/ 911356 h 1663458"/>
              <a:gd name="connsiteX22" fmla="*/ 359370 w 1293461"/>
              <a:gd name="connsiteY22" fmla="*/ 997992 h 1663458"/>
              <a:gd name="connsiteX23" fmla="*/ 341157 w 1293461"/>
              <a:gd name="connsiteY23" fmla="*/ 1136886 h 1663458"/>
              <a:gd name="connsiteX24" fmla="*/ 186748 w 1293461"/>
              <a:gd name="connsiteY24" fmla="*/ 1446541 h 1663458"/>
              <a:gd name="connsiteX25" fmla="*/ 200533 w 1293461"/>
              <a:gd name="connsiteY25" fmla="*/ 1328279 h 1663458"/>
              <a:gd name="connsiteX26" fmla="*/ 206114 w 1293461"/>
              <a:gd name="connsiteY26" fmla="*/ 1190520 h 1663458"/>
              <a:gd name="connsiteX27" fmla="*/ 120538 w 1293461"/>
              <a:gd name="connsiteY27" fmla="*/ 877218 h 1663458"/>
              <a:gd name="connsiteX28" fmla="*/ 92037 w 1293461"/>
              <a:gd name="connsiteY28" fmla="*/ 776145 h 1663458"/>
              <a:gd name="connsiteX29" fmla="*/ 66141 w 1293461"/>
              <a:gd name="connsiteY29" fmla="*/ 817687 h 1663458"/>
              <a:gd name="connsiteX30" fmla="*/ 2387 w 1293461"/>
              <a:gd name="connsiteY30" fmla="*/ 1132905 h 1663458"/>
              <a:gd name="connsiteX31" fmla="*/ 43054 w 1293461"/>
              <a:gd name="connsiteY31" fmla="*/ 1296039 h 1663458"/>
              <a:gd name="connsiteX32" fmla="*/ 100985 w 1293461"/>
              <a:gd name="connsiteY32" fmla="*/ 1389522 h 1663458"/>
              <a:gd name="connsiteX33" fmla="*/ 139550 w 1293461"/>
              <a:gd name="connsiteY33" fmla="*/ 1479637 h 1663458"/>
              <a:gd name="connsiteX34" fmla="*/ 109469 w 1293461"/>
              <a:gd name="connsiteY34" fmla="*/ 1652296 h 1663458"/>
              <a:gd name="connsiteX35" fmla="*/ 161875 w 1293461"/>
              <a:gd name="connsiteY35" fmla="*/ 1663458 h 1663458"/>
              <a:gd name="connsiteX36" fmla="*/ 255134 w 1293461"/>
              <a:gd name="connsiteY36" fmla="*/ 1408590 h 1663458"/>
              <a:gd name="connsiteX37" fmla="*/ 410046 w 1293461"/>
              <a:gd name="connsiteY37" fmla="*/ 1441984 h 1663458"/>
              <a:gd name="connsiteX38" fmla="*/ 650571 w 1293461"/>
              <a:gd name="connsiteY38" fmla="*/ 1393205 h 1663458"/>
              <a:gd name="connsiteX39" fmla="*/ 773949 w 1293461"/>
              <a:gd name="connsiteY39" fmla="*/ 1325488 h 1663458"/>
              <a:gd name="connsiteX40" fmla="*/ 913234 w 1293461"/>
              <a:gd name="connsiteY40" fmla="*/ 1158485 h 1663458"/>
              <a:gd name="connsiteX41" fmla="*/ 961324 w 1293461"/>
              <a:gd name="connsiteY41" fmla="*/ 1096237 h 1663458"/>
              <a:gd name="connsiteX42" fmla="*/ 847842 w 1293461"/>
              <a:gd name="connsiteY42" fmla="*/ 1092740 h 1663458"/>
              <a:gd name="connsiteX43" fmla="*/ 515565 w 1293461"/>
              <a:gd name="connsiteY43" fmla="*/ 1148048 h 1663458"/>
              <a:gd name="connsiteX44" fmla="*/ 336748 w 1293461"/>
              <a:gd name="connsiteY44" fmla="*/ 1305025 h 1663458"/>
              <a:gd name="connsiteX45" fmla="*/ 291188 w 1293461"/>
              <a:gd name="connsiteY45" fmla="*/ 1344687 h 1663458"/>
              <a:gd name="connsiteX46" fmla="*/ 293569 w 1293461"/>
              <a:gd name="connsiteY46" fmla="*/ 1301192 h 1663458"/>
              <a:gd name="connsiteX47" fmla="*/ 595690 w 1293461"/>
              <a:gd name="connsiteY47" fmla="*/ 943688 h 1663458"/>
              <a:gd name="connsiteX48" fmla="*/ 767512 w 1293461"/>
              <a:gd name="connsiteY48" fmla="*/ 992058 h 1663458"/>
              <a:gd name="connsiteX49" fmla="*/ 1144196 w 1293461"/>
              <a:gd name="connsiteY49" fmla="*/ 808813 h 1663458"/>
              <a:gd name="connsiteX50" fmla="*/ 1268151 w 1293461"/>
              <a:gd name="connsiteY50" fmla="*/ 583710 h 1663458"/>
              <a:gd name="connsiteX51" fmla="*/ 1168827 w 1293461"/>
              <a:gd name="connsiteY51" fmla="*/ 571674 h 1663458"/>
              <a:gd name="connsiteX52" fmla="*/ 1059215 w 1293461"/>
              <a:gd name="connsiteY52" fmla="*/ 607616 h 1663458"/>
              <a:gd name="connsiteX53" fmla="*/ 742193 w 1293461"/>
              <a:gd name="connsiteY53" fmla="*/ 703424 h 1663458"/>
              <a:gd name="connsiteX54" fmla="*/ 617679 w 1293461"/>
              <a:gd name="connsiteY54" fmla="*/ 895208 h 1663458"/>
              <a:gd name="connsiteX55" fmla="*/ 535210 w 1293461"/>
              <a:gd name="connsiteY55" fmla="*/ 926927 h 1663458"/>
              <a:gd name="connsiteX56" fmla="*/ 681303 w 1293461"/>
              <a:gd name="connsiteY56" fmla="*/ 663352 h 1663458"/>
              <a:gd name="connsiteX57" fmla="*/ 806152 w 1293461"/>
              <a:gd name="connsiteY57" fmla="*/ 617569 h 1663458"/>
              <a:gd name="connsiteX58" fmla="*/ 1131564 w 1293461"/>
              <a:gd name="connsiteY58" fmla="*/ 363891 h 1663458"/>
              <a:gd name="connsiteX59" fmla="*/ 1239037 w 1293461"/>
              <a:gd name="connsiteY59" fmla="*/ 215547 h 1663458"/>
              <a:gd name="connsiteX60" fmla="*/ 1292764 w 1293461"/>
              <a:gd name="connsiteY60" fmla="*/ 140258 h 1663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293461" h="1663458">
                <a:moveTo>
                  <a:pt x="1292764" y="140258"/>
                </a:moveTo>
                <a:cubicBezTo>
                  <a:pt x="1282885" y="111721"/>
                  <a:pt x="1145275" y="127236"/>
                  <a:pt x="1076963" y="157783"/>
                </a:cubicBezTo>
                <a:cubicBezTo>
                  <a:pt x="1008651" y="188330"/>
                  <a:pt x="773093" y="374663"/>
                  <a:pt x="726250" y="477763"/>
                </a:cubicBezTo>
                <a:cubicBezTo>
                  <a:pt x="679406" y="580864"/>
                  <a:pt x="693972" y="597086"/>
                  <a:pt x="670439" y="634572"/>
                </a:cubicBezTo>
                <a:cubicBezTo>
                  <a:pt x="646906" y="672058"/>
                  <a:pt x="638627" y="696522"/>
                  <a:pt x="629288" y="686030"/>
                </a:cubicBezTo>
                <a:cubicBezTo>
                  <a:pt x="619949" y="675537"/>
                  <a:pt x="625121" y="655036"/>
                  <a:pt x="643855" y="618127"/>
                </a:cubicBezTo>
                <a:cubicBezTo>
                  <a:pt x="662588" y="581218"/>
                  <a:pt x="695944" y="515808"/>
                  <a:pt x="703777" y="471940"/>
                </a:cubicBezTo>
                <a:cubicBezTo>
                  <a:pt x="711609" y="428073"/>
                  <a:pt x="684894" y="264846"/>
                  <a:pt x="682271" y="197892"/>
                </a:cubicBezTo>
                <a:cubicBezTo>
                  <a:pt x="679648" y="130938"/>
                  <a:pt x="653510" y="1067"/>
                  <a:pt x="619763" y="6"/>
                </a:cubicBezTo>
                <a:cubicBezTo>
                  <a:pt x="586016" y="-1054"/>
                  <a:pt x="490934" y="129096"/>
                  <a:pt x="479958" y="227174"/>
                </a:cubicBezTo>
                <a:cubicBezTo>
                  <a:pt x="468982" y="325252"/>
                  <a:pt x="447476" y="486563"/>
                  <a:pt x="487790" y="590166"/>
                </a:cubicBezTo>
                <a:cubicBezTo>
                  <a:pt x="528104" y="693769"/>
                  <a:pt x="551246" y="668561"/>
                  <a:pt x="564529" y="714586"/>
                </a:cubicBezTo>
                <a:cubicBezTo>
                  <a:pt x="577812" y="760611"/>
                  <a:pt x="538484" y="868065"/>
                  <a:pt x="488348" y="932954"/>
                </a:cubicBezTo>
                <a:cubicBezTo>
                  <a:pt x="438211" y="997843"/>
                  <a:pt x="419515" y="1020093"/>
                  <a:pt x="398549" y="1013284"/>
                </a:cubicBezTo>
                <a:cubicBezTo>
                  <a:pt x="377582" y="1006475"/>
                  <a:pt x="366923" y="959334"/>
                  <a:pt x="381694" y="926294"/>
                </a:cubicBezTo>
                <a:cubicBezTo>
                  <a:pt x="396465" y="893254"/>
                  <a:pt x="430472" y="857238"/>
                  <a:pt x="430956" y="811789"/>
                </a:cubicBezTo>
                <a:cubicBezTo>
                  <a:pt x="431440" y="766341"/>
                  <a:pt x="413599" y="601160"/>
                  <a:pt x="402641" y="558670"/>
                </a:cubicBezTo>
                <a:cubicBezTo>
                  <a:pt x="391684" y="516180"/>
                  <a:pt x="363909" y="422269"/>
                  <a:pt x="360188" y="385936"/>
                </a:cubicBezTo>
                <a:cubicBezTo>
                  <a:pt x="356467" y="349604"/>
                  <a:pt x="365490" y="260456"/>
                  <a:pt x="340450" y="251228"/>
                </a:cubicBezTo>
                <a:cubicBezTo>
                  <a:pt x="296378" y="237145"/>
                  <a:pt x="233684" y="345678"/>
                  <a:pt x="198877" y="497260"/>
                </a:cubicBezTo>
                <a:cubicBezTo>
                  <a:pt x="164070" y="648841"/>
                  <a:pt x="211639" y="772592"/>
                  <a:pt x="227117" y="797465"/>
                </a:cubicBezTo>
                <a:cubicBezTo>
                  <a:pt x="242595" y="822338"/>
                  <a:pt x="278928" y="883469"/>
                  <a:pt x="304601" y="911356"/>
                </a:cubicBezTo>
                <a:cubicBezTo>
                  <a:pt x="330274" y="939242"/>
                  <a:pt x="352617" y="950218"/>
                  <a:pt x="359370" y="997992"/>
                </a:cubicBezTo>
                <a:cubicBezTo>
                  <a:pt x="366123" y="1045766"/>
                  <a:pt x="369490" y="1069653"/>
                  <a:pt x="341157" y="1136886"/>
                </a:cubicBezTo>
                <a:cubicBezTo>
                  <a:pt x="312824" y="1204119"/>
                  <a:pt x="218262" y="1414711"/>
                  <a:pt x="186748" y="1446541"/>
                </a:cubicBezTo>
                <a:cubicBezTo>
                  <a:pt x="178953" y="1367663"/>
                  <a:pt x="198784" y="1390452"/>
                  <a:pt x="200533" y="1328279"/>
                </a:cubicBezTo>
                <a:cubicBezTo>
                  <a:pt x="202282" y="1266106"/>
                  <a:pt x="194859" y="1246777"/>
                  <a:pt x="206114" y="1190520"/>
                </a:cubicBezTo>
                <a:cubicBezTo>
                  <a:pt x="217369" y="1134263"/>
                  <a:pt x="166786" y="931168"/>
                  <a:pt x="120538" y="877218"/>
                </a:cubicBezTo>
                <a:cubicBezTo>
                  <a:pt x="97972" y="849220"/>
                  <a:pt x="105655" y="777522"/>
                  <a:pt x="92037" y="776145"/>
                </a:cubicBezTo>
                <a:cubicBezTo>
                  <a:pt x="78419" y="774768"/>
                  <a:pt x="74475" y="771606"/>
                  <a:pt x="66141" y="817687"/>
                </a:cubicBezTo>
                <a:cubicBezTo>
                  <a:pt x="57807" y="863768"/>
                  <a:pt x="-13854" y="1007443"/>
                  <a:pt x="2387" y="1132905"/>
                </a:cubicBezTo>
                <a:cubicBezTo>
                  <a:pt x="18628" y="1258367"/>
                  <a:pt x="26236" y="1270050"/>
                  <a:pt x="43054" y="1296039"/>
                </a:cubicBezTo>
                <a:cubicBezTo>
                  <a:pt x="59872" y="1322028"/>
                  <a:pt x="83163" y="1339385"/>
                  <a:pt x="100985" y="1389522"/>
                </a:cubicBezTo>
                <a:cubicBezTo>
                  <a:pt x="118808" y="1439658"/>
                  <a:pt x="121114" y="1464866"/>
                  <a:pt x="139550" y="1479637"/>
                </a:cubicBezTo>
                <a:cubicBezTo>
                  <a:pt x="157987" y="1494408"/>
                  <a:pt x="109469" y="1652296"/>
                  <a:pt x="109469" y="1652296"/>
                </a:cubicBezTo>
                <a:lnTo>
                  <a:pt x="161875" y="1663458"/>
                </a:lnTo>
                <a:cubicBezTo>
                  <a:pt x="161875" y="1663458"/>
                  <a:pt x="208049" y="1430170"/>
                  <a:pt x="255134" y="1408590"/>
                </a:cubicBezTo>
                <a:cubicBezTo>
                  <a:pt x="302220" y="1387010"/>
                  <a:pt x="324488" y="1441388"/>
                  <a:pt x="410046" y="1441984"/>
                </a:cubicBezTo>
                <a:cubicBezTo>
                  <a:pt x="495603" y="1442579"/>
                  <a:pt x="603225" y="1412385"/>
                  <a:pt x="650571" y="1393205"/>
                </a:cubicBezTo>
                <a:cubicBezTo>
                  <a:pt x="697916" y="1374025"/>
                  <a:pt x="727236" y="1363328"/>
                  <a:pt x="773949" y="1325488"/>
                </a:cubicBezTo>
                <a:cubicBezTo>
                  <a:pt x="820662" y="1287649"/>
                  <a:pt x="878891" y="1199766"/>
                  <a:pt x="913234" y="1158485"/>
                </a:cubicBezTo>
                <a:cubicBezTo>
                  <a:pt x="947576" y="1117203"/>
                  <a:pt x="972076" y="1110897"/>
                  <a:pt x="961324" y="1096237"/>
                </a:cubicBezTo>
                <a:cubicBezTo>
                  <a:pt x="950571" y="1081578"/>
                  <a:pt x="899374" y="1089893"/>
                  <a:pt x="847842" y="1092740"/>
                </a:cubicBezTo>
                <a:cubicBezTo>
                  <a:pt x="796310" y="1095586"/>
                  <a:pt x="634460" y="1104869"/>
                  <a:pt x="515565" y="1148048"/>
                </a:cubicBezTo>
                <a:cubicBezTo>
                  <a:pt x="396670" y="1191227"/>
                  <a:pt x="357212" y="1281621"/>
                  <a:pt x="336748" y="1305025"/>
                </a:cubicBezTo>
                <a:cubicBezTo>
                  <a:pt x="316284" y="1328428"/>
                  <a:pt x="309531" y="1356407"/>
                  <a:pt x="291188" y="1344687"/>
                </a:cubicBezTo>
                <a:cubicBezTo>
                  <a:pt x="272845" y="1332967"/>
                  <a:pt x="282388" y="1317321"/>
                  <a:pt x="293569" y="1301192"/>
                </a:cubicBezTo>
                <a:cubicBezTo>
                  <a:pt x="304750" y="1285063"/>
                  <a:pt x="439104" y="971910"/>
                  <a:pt x="595690" y="943688"/>
                </a:cubicBezTo>
                <a:cubicBezTo>
                  <a:pt x="671351" y="932898"/>
                  <a:pt x="666123" y="989676"/>
                  <a:pt x="767512" y="992058"/>
                </a:cubicBezTo>
                <a:cubicBezTo>
                  <a:pt x="868901" y="994439"/>
                  <a:pt x="1025915" y="957157"/>
                  <a:pt x="1144196" y="808813"/>
                </a:cubicBezTo>
                <a:cubicBezTo>
                  <a:pt x="1231893" y="698699"/>
                  <a:pt x="1257678" y="596900"/>
                  <a:pt x="1268151" y="583710"/>
                </a:cubicBezTo>
                <a:cubicBezTo>
                  <a:pt x="1278625" y="570520"/>
                  <a:pt x="1214741" y="559135"/>
                  <a:pt x="1168827" y="571674"/>
                </a:cubicBezTo>
                <a:cubicBezTo>
                  <a:pt x="1122914" y="584213"/>
                  <a:pt x="1103715" y="601719"/>
                  <a:pt x="1059215" y="607616"/>
                </a:cubicBezTo>
                <a:cubicBezTo>
                  <a:pt x="1014716" y="613513"/>
                  <a:pt x="823416" y="627354"/>
                  <a:pt x="742193" y="703424"/>
                </a:cubicBezTo>
                <a:cubicBezTo>
                  <a:pt x="660970" y="779494"/>
                  <a:pt x="653398" y="872716"/>
                  <a:pt x="617679" y="895208"/>
                </a:cubicBezTo>
                <a:cubicBezTo>
                  <a:pt x="581961" y="917699"/>
                  <a:pt x="539731" y="941716"/>
                  <a:pt x="535210" y="926927"/>
                </a:cubicBezTo>
                <a:cubicBezTo>
                  <a:pt x="530689" y="912137"/>
                  <a:pt x="614070" y="739254"/>
                  <a:pt x="681303" y="663352"/>
                </a:cubicBezTo>
                <a:cubicBezTo>
                  <a:pt x="702977" y="637884"/>
                  <a:pt x="735254" y="653288"/>
                  <a:pt x="806152" y="617569"/>
                </a:cubicBezTo>
                <a:cubicBezTo>
                  <a:pt x="877050" y="581850"/>
                  <a:pt x="1074042" y="426455"/>
                  <a:pt x="1131564" y="363891"/>
                </a:cubicBezTo>
                <a:cubicBezTo>
                  <a:pt x="1189086" y="301328"/>
                  <a:pt x="1191263" y="254707"/>
                  <a:pt x="1239037" y="215547"/>
                </a:cubicBezTo>
                <a:cubicBezTo>
                  <a:pt x="1286811" y="176386"/>
                  <a:pt x="1296410" y="150900"/>
                  <a:pt x="1292764" y="140258"/>
                </a:cubicBezTo>
                <a:close/>
              </a:path>
            </a:pathLst>
          </a:custGeom>
          <a:solidFill>
            <a:srgbClr val="AAB02E">
              <a:alpha val="4000"/>
            </a:srgbClr>
          </a:solidFill>
          <a:ln w="1860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4867491-6D22-96CF-8841-40C20827547A}"/>
              </a:ext>
            </a:extLst>
          </p:cNvPr>
          <p:cNvSpPr/>
          <p:nvPr/>
        </p:nvSpPr>
        <p:spPr>
          <a:xfrm rot="10800000">
            <a:off x="0" y="5844532"/>
            <a:ext cx="12192000" cy="1028700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9CA506C-AD32-BB59-BFFC-1842658DE03D}"/>
              </a:ext>
            </a:extLst>
          </p:cNvPr>
          <p:cNvSpPr/>
          <p:nvPr/>
        </p:nvSpPr>
        <p:spPr>
          <a:xfrm rot="10800000">
            <a:off x="0" y="6157898"/>
            <a:ext cx="12192000" cy="746532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3C4FEA6-649D-AC2B-ACEB-F96F61CDBB73}"/>
              </a:ext>
            </a:extLst>
          </p:cNvPr>
          <p:cNvSpPr/>
          <p:nvPr/>
        </p:nvSpPr>
        <p:spPr>
          <a:xfrm rot="10800000">
            <a:off x="0" y="6530331"/>
            <a:ext cx="12192000" cy="342899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4AAB964-48FC-8235-FBE8-047CB8E9CC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-37923" y="-47759"/>
            <a:ext cx="12192000" cy="1199634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E90DE4AA-9552-BA0D-1095-774B2081AB3D}"/>
              </a:ext>
            </a:extLst>
          </p:cNvPr>
          <p:cNvGrpSpPr/>
          <p:nvPr/>
        </p:nvGrpSpPr>
        <p:grpSpPr>
          <a:xfrm>
            <a:off x="515908" y="394794"/>
            <a:ext cx="1920865" cy="505078"/>
            <a:chOff x="4900717" y="1644276"/>
            <a:chExt cx="1920865" cy="505078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11C2C914-7714-5958-2055-102FC6CDC6F7}"/>
                </a:ext>
              </a:extLst>
            </p:cNvPr>
            <p:cNvSpPr/>
            <p:nvPr/>
          </p:nvSpPr>
          <p:spPr>
            <a:xfrm>
              <a:off x="4900717" y="1644276"/>
              <a:ext cx="1920865" cy="505078"/>
            </a:xfrm>
            <a:prstGeom prst="roundRect">
              <a:avLst>
                <a:gd name="adj" fmla="val 50000"/>
              </a:avLst>
            </a:prstGeom>
            <a:solidFill>
              <a:srgbClr val="87981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A2F66B82-401D-3894-AC72-D21CF500DEE4}"/>
                </a:ext>
              </a:extLst>
            </p:cNvPr>
            <p:cNvSpPr/>
            <p:nvPr/>
          </p:nvSpPr>
          <p:spPr>
            <a:xfrm>
              <a:off x="4900717" y="1644276"/>
              <a:ext cx="505078" cy="505078"/>
            </a:xfrm>
            <a:prstGeom prst="ellipse">
              <a:avLst/>
            </a:prstGeom>
            <a:solidFill>
              <a:srgbClr val="F1E5D4"/>
            </a:solidFill>
            <a:ln w="12700" cap="flat" cmpd="sng" algn="ctr">
              <a:noFill/>
              <a:prstDash val="solid"/>
              <a:miter lim="800000"/>
            </a:ln>
            <a:effectLst>
              <a:outerShdw blurRad="482600" sx="103000" sy="103000" algn="ctr" rotWithShape="0">
                <a:prstClr val="black">
                  <a:alpha val="14000"/>
                </a:prstClr>
              </a:outerShd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+mj-lt"/>
                <a:ea typeface="汉仪中黑S" panose="00020600040101010101" pitchFamily="18" charset="-122"/>
                <a:cs typeface="+mn-cs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7D7E11B1-0D73-3A70-A18C-E122B0E07D91}"/>
              </a:ext>
            </a:extLst>
          </p:cNvPr>
          <p:cNvSpPr txBox="1"/>
          <p:nvPr/>
        </p:nvSpPr>
        <p:spPr>
          <a:xfrm>
            <a:off x="990719" y="462667"/>
            <a:ext cx="12344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等线" panose="02010600030101010101" charset="-122"/>
                <a:cs typeface="+mn-cs"/>
              </a:rPr>
              <a:t>PART 4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等线" panose="02010600030101010101" charset="-122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0C21037-573F-FA9B-399C-4F2F53CE0B46}"/>
              </a:ext>
            </a:extLst>
          </p:cNvPr>
          <p:cNvSpPr txBox="1"/>
          <p:nvPr/>
        </p:nvSpPr>
        <p:spPr>
          <a:xfrm>
            <a:off x="2436773" y="416500"/>
            <a:ext cx="23054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40490B"/>
                </a:solidFill>
              </a:rPr>
              <a:t>请输入你的题目</a:t>
            </a:r>
          </a:p>
        </p:txBody>
      </p:sp>
      <p:sp>
        <p:nvSpPr>
          <p:cNvPr id="30" name="圆角矩形 1">
            <a:extLst>
              <a:ext uri="{FF2B5EF4-FFF2-40B4-BE49-F238E27FC236}">
                <a16:creationId xmlns:a16="http://schemas.microsoft.com/office/drawing/2014/main" id="{B5D6875B-AC10-9292-B95F-7A517765232B}"/>
              </a:ext>
            </a:extLst>
          </p:cNvPr>
          <p:cNvSpPr/>
          <p:nvPr/>
        </p:nvSpPr>
        <p:spPr>
          <a:xfrm>
            <a:off x="0" y="1751692"/>
            <a:ext cx="7851815" cy="3772964"/>
          </a:xfrm>
          <a:prstGeom prst="rect">
            <a:avLst/>
          </a:prstGeom>
          <a:gradFill flip="none" rotWithShape="1">
            <a:gsLst>
              <a:gs pos="7000">
                <a:srgbClr val="849416"/>
              </a:gs>
              <a:gs pos="100000">
                <a:srgbClr val="CCD058"/>
              </a:gs>
            </a:gsLst>
            <a:lin ang="2700000" scaled="1"/>
            <a:tileRect/>
          </a:gradFill>
          <a:ln>
            <a:noFill/>
          </a:ln>
          <a:effectLst>
            <a:outerShdw blurRad="622300" sx="101000" sy="101000" algn="ctr" rotWithShape="0">
              <a:srgbClr val="CCD05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E734013-320D-1314-AE4D-A01598BDF722}"/>
              </a:ext>
            </a:extLst>
          </p:cNvPr>
          <p:cNvSpPr/>
          <p:nvPr/>
        </p:nvSpPr>
        <p:spPr>
          <a:xfrm>
            <a:off x="213360" y="1981200"/>
            <a:ext cx="7416800" cy="3281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0B6E2CA-8B76-EFEF-273E-960FA7C5D334}"/>
              </a:ext>
            </a:extLst>
          </p:cNvPr>
          <p:cNvGrpSpPr/>
          <p:nvPr/>
        </p:nvGrpSpPr>
        <p:grpSpPr>
          <a:xfrm>
            <a:off x="515906" y="2492165"/>
            <a:ext cx="6647973" cy="936835"/>
            <a:chOff x="2087535" y="2041052"/>
            <a:chExt cx="3138117" cy="93683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63075EA-6B8D-603F-1B48-824811FCF8F0}"/>
                </a:ext>
              </a:extLst>
            </p:cNvPr>
            <p:cNvSpPr txBox="1"/>
            <p:nvPr/>
          </p:nvSpPr>
          <p:spPr>
            <a:xfrm>
              <a:off x="2087535" y="2041052"/>
              <a:ext cx="17780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40490B"/>
                  </a:solidFill>
                </a:rPr>
                <a:t>请在此输入题目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87D0EF3-8E32-BE2F-5AC3-45785534284F}"/>
                </a:ext>
              </a:extLst>
            </p:cNvPr>
            <p:cNvSpPr txBox="1"/>
            <p:nvPr/>
          </p:nvSpPr>
          <p:spPr>
            <a:xfrm>
              <a:off x="2087535" y="2393112"/>
              <a:ext cx="313811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40490B"/>
                  </a:solidFill>
                </a:rPr>
                <a:t>请在此输入内容，请在此输入内容，请在此输入内容，请在此输入内容，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r>
                <a:rPr lang="zh-CN" altLang="en-US" sz="1600" dirty="0">
                  <a:solidFill>
                    <a:srgbClr val="40490B"/>
                  </a:solidFill>
                </a:rPr>
                <a:t>请在此输入内容，请在此输入内容，请在此输入内容，请在此输入内容，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D7FD115-208B-357F-75A0-5164902B08AB}"/>
              </a:ext>
            </a:extLst>
          </p:cNvPr>
          <p:cNvGrpSpPr/>
          <p:nvPr/>
        </p:nvGrpSpPr>
        <p:grpSpPr>
          <a:xfrm>
            <a:off x="515906" y="3786286"/>
            <a:ext cx="6647973" cy="936835"/>
            <a:chOff x="2087535" y="2041052"/>
            <a:chExt cx="3138117" cy="936835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7FDF55A-9F6B-65BA-91D7-4FAC68DE74A1}"/>
                </a:ext>
              </a:extLst>
            </p:cNvPr>
            <p:cNvSpPr txBox="1"/>
            <p:nvPr/>
          </p:nvSpPr>
          <p:spPr>
            <a:xfrm>
              <a:off x="2087535" y="2041052"/>
              <a:ext cx="17780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40490B"/>
                  </a:solidFill>
                </a:rPr>
                <a:t>请在此输入题目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382661E-DF19-B584-0A42-73638DF75E70}"/>
                </a:ext>
              </a:extLst>
            </p:cNvPr>
            <p:cNvSpPr txBox="1"/>
            <p:nvPr/>
          </p:nvSpPr>
          <p:spPr>
            <a:xfrm>
              <a:off x="2087535" y="2393112"/>
              <a:ext cx="313811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40490B"/>
                  </a:solidFill>
                </a:rPr>
                <a:t>请在此输入内容，请在此输入内容，请在此输入内容，请在此输入内容，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r>
                <a:rPr lang="zh-CN" altLang="en-US" sz="1600" dirty="0">
                  <a:solidFill>
                    <a:srgbClr val="40490B"/>
                  </a:solidFill>
                </a:rPr>
                <a:t>请在此输入内容，请在此输入内容，请在此输入内容，请在此输入内容，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082503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>
            <a:extLst>
              <a:ext uri="{FF2B5EF4-FFF2-40B4-BE49-F238E27FC236}">
                <a16:creationId xmlns:a16="http://schemas.microsoft.com/office/drawing/2014/main" id="{6C2ECA48-211B-44BE-85DA-8BD8122479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8000"/>
          </a:blip>
          <a:srcRect/>
          <a:stretch>
            <a:fillRect/>
          </a:stretch>
        </p:blipFill>
        <p:spPr>
          <a:xfrm>
            <a:off x="0" y="17399"/>
            <a:ext cx="6096000" cy="6889199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0A5FEDD8-E1CA-460A-816D-1B59A5F8B117}"/>
              </a:ext>
            </a:extLst>
          </p:cNvPr>
          <p:cNvSpPr/>
          <p:nvPr/>
        </p:nvSpPr>
        <p:spPr>
          <a:xfrm rot="10800000">
            <a:off x="0" y="5844532"/>
            <a:ext cx="12192000" cy="1028700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FF07AE3-6080-4260-8B89-CCB83679E6E7}"/>
              </a:ext>
            </a:extLst>
          </p:cNvPr>
          <p:cNvSpPr/>
          <p:nvPr/>
        </p:nvSpPr>
        <p:spPr>
          <a:xfrm rot="10800000">
            <a:off x="0" y="6157898"/>
            <a:ext cx="12192000" cy="746532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3CE0EFA-A6E7-4166-93B0-AB9ECAD49519}"/>
              </a:ext>
            </a:extLst>
          </p:cNvPr>
          <p:cNvSpPr/>
          <p:nvPr/>
        </p:nvSpPr>
        <p:spPr>
          <a:xfrm rot="10800000">
            <a:off x="0" y="6530331"/>
            <a:ext cx="12192000" cy="342899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FADE6292-F214-49FA-B56F-FD1E52801F99}"/>
              </a:ext>
            </a:extLst>
          </p:cNvPr>
          <p:cNvCxnSpPr>
            <a:cxnSpLocks/>
            <a:stCxn id="44" idx="0"/>
          </p:cNvCxnSpPr>
          <p:nvPr/>
        </p:nvCxnSpPr>
        <p:spPr>
          <a:xfrm>
            <a:off x="6058077" y="1151875"/>
            <a:ext cx="0" cy="5688726"/>
          </a:xfrm>
          <a:prstGeom prst="line">
            <a:avLst/>
          </a:prstGeom>
          <a:noFill/>
          <a:ln w="38100" cap="flat" cmpd="sng" algn="ctr">
            <a:solidFill>
              <a:srgbClr val="1C430D"/>
            </a:solidFill>
            <a:prstDash val="solid"/>
            <a:miter lim="800000"/>
          </a:ln>
          <a:effectLst/>
        </p:spPr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9FF27C8-CB37-467A-B283-9F116DC979E7}"/>
              </a:ext>
            </a:extLst>
          </p:cNvPr>
          <p:cNvGrpSpPr/>
          <p:nvPr/>
        </p:nvGrpSpPr>
        <p:grpSpPr>
          <a:xfrm>
            <a:off x="5805538" y="1521946"/>
            <a:ext cx="1920865" cy="505078"/>
            <a:chOff x="4900717" y="1644276"/>
            <a:chExt cx="1920865" cy="505078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91D32A36-1534-4289-922C-E21056FC5F05}"/>
                </a:ext>
              </a:extLst>
            </p:cNvPr>
            <p:cNvSpPr/>
            <p:nvPr/>
          </p:nvSpPr>
          <p:spPr>
            <a:xfrm>
              <a:off x="4900717" y="1644276"/>
              <a:ext cx="1920865" cy="505078"/>
            </a:xfrm>
            <a:prstGeom prst="roundRect">
              <a:avLst>
                <a:gd name="adj" fmla="val 50000"/>
              </a:avLst>
            </a:prstGeom>
            <a:solidFill>
              <a:srgbClr val="87981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A47C29BE-B8DC-48D6-B826-D54154E36267}"/>
                </a:ext>
              </a:extLst>
            </p:cNvPr>
            <p:cNvSpPr/>
            <p:nvPr/>
          </p:nvSpPr>
          <p:spPr>
            <a:xfrm>
              <a:off x="4900717" y="1644276"/>
              <a:ext cx="505078" cy="505078"/>
            </a:xfrm>
            <a:prstGeom prst="ellipse">
              <a:avLst/>
            </a:prstGeom>
            <a:solidFill>
              <a:srgbClr val="F1E5D4"/>
            </a:solidFill>
            <a:ln w="12700" cap="flat" cmpd="sng" algn="ctr">
              <a:noFill/>
              <a:prstDash val="solid"/>
              <a:miter lim="800000"/>
            </a:ln>
            <a:effectLst>
              <a:outerShdw blurRad="482600" sx="103000" sy="103000" algn="ctr" rotWithShape="0">
                <a:prstClr val="black">
                  <a:alpha val="14000"/>
                </a:prstClr>
              </a:outerShd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+mj-lt"/>
                <a:ea typeface="汉仪中黑S" panose="00020600040101010101" pitchFamily="18" charset="-122"/>
                <a:cs typeface="+mn-cs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A5910EB-F76E-4F98-A955-A040C7217787}"/>
              </a:ext>
            </a:extLst>
          </p:cNvPr>
          <p:cNvGrpSpPr/>
          <p:nvPr/>
        </p:nvGrpSpPr>
        <p:grpSpPr>
          <a:xfrm>
            <a:off x="5805538" y="2634786"/>
            <a:ext cx="1920865" cy="505078"/>
            <a:chOff x="4900717" y="1644276"/>
            <a:chExt cx="1920865" cy="505078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BD6F7CE5-528D-4099-8141-7D221409FF0C}"/>
                </a:ext>
              </a:extLst>
            </p:cNvPr>
            <p:cNvSpPr/>
            <p:nvPr/>
          </p:nvSpPr>
          <p:spPr>
            <a:xfrm>
              <a:off x="4900717" y="1644276"/>
              <a:ext cx="1920865" cy="505078"/>
            </a:xfrm>
            <a:prstGeom prst="roundRect">
              <a:avLst>
                <a:gd name="adj" fmla="val 50000"/>
              </a:avLst>
            </a:prstGeom>
            <a:solidFill>
              <a:srgbClr val="87981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61D2E67A-E920-48EF-8885-11A980B8BB42}"/>
                </a:ext>
              </a:extLst>
            </p:cNvPr>
            <p:cNvSpPr/>
            <p:nvPr/>
          </p:nvSpPr>
          <p:spPr>
            <a:xfrm>
              <a:off x="4900717" y="1644276"/>
              <a:ext cx="505078" cy="505078"/>
            </a:xfrm>
            <a:prstGeom prst="ellipse">
              <a:avLst/>
            </a:prstGeom>
            <a:solidFill>
              <a:srgbClr val="F1E5D4"/>
            </a:solidFill>
            <a:ln w="12700" cap="flat" cmpd="sng" algn="ctr">
              <a:noFill/>
              <a:prstDash val="solid"/>
              <a:miter lim="800000"/>
            </a:ln>
            <a:effectLst>
              <a:outerShdw blurRad="482600" sx="103000" sy="103000" algn="ctr" rotWithShape="0">
                <a:prstClr val="black">
                  <a:alpha val="14000"/>
                </a:prstClr>
              </a:outerShd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汉仪中黑S" panose="00020600040101010101" pitchFamily="18" charset="-122"/>
                <a:ea typeface="汉仪中黑S" panose="00020600040101010101" pitchFamily="18" charset="-122"/>
                <a:cs typeface="+mn-cs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7E2F517-042D-40C6-A637-BFF8C5959EC9}"/>
              </a:ext>
            </a:extLst>
          </p:cNvPr>
          <p:cNvGrpSpPr/>
          <p:nvPr/>
        </p:nvGrpSpPr>
        <p:grpSpPr>
          <a:xfrm>
            <a:off x="5805538" y="3747626"/>
            <a:ext cx="1920865" cy="505078"/>
            <a:chOff x="4900717" y="1644276"/>
            <a:chExt cx="1920865" cy="505078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12998E49-7215-4E2A-9402-D28A0F0C5F5D}"/>
                </a:ext>
              </a:extLst>
            </p:cNvPr>
            <p:cNvSpPr/>
            <p:nvPr/>
          </p:nvSpPr>
          <p:spPr>
            <a:xfrm>
              <a:off x="4900717" y="1644276"/>
              <a:ext cx="1920865" cy="505078"/>
            </a:xfrm>
            <a:prstGeom prst="roundRect">
              <a:avLst>
                <a:gd name="adj" fmla="val 50000"/>
              </a:avLst>
            </a:prstGeom>
            <a:solidFill>
              <a:srgbClr val="87981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4CEF1923-301B-42A3-9348-F35F0DE56A5E}"/>
                </a:ext>
              </a:extLst>
            </p:cNvPr>
            <p:cNvSpPr/>
            <p:nvPr/>
          </p:nvSpPr>
          <p:spPr>
            <a:xfrm>
              <a:off x="4900717" y="1644276"/>
              <a:ext cx="505078" cy="505078"/>
            </a:xfrm>
            <a:prstGeom prst="ellipse">
              <a:avLst/>
            </a:prstGeom>
            <a:solidFill>
              <a:srgbClr val="F1E5D4"/>
            </a:solidFill>
            <a:ln w="12700" cap="flat" cmpd="sng" algn="ctr">
              <a:noFill/>
              <a:prstDash val="solid"/>
              <a:miter lim="800000"/>
            </a:ln>
            <a:effectLst>
              <a:outerShdw blurRad="482600" sx="103000" sy="103000" algn="ctr" rotWithShape="0">
                <a:prstClr val="black">
                  <a:alpha val="14000"/>
                </a:prstClr>
              </a:outerShd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汉仪中黑S" panose="00020600040101010101" pitchFamily="18" charset="-122"/>
                <a:ea typeface="汉仪中黑S" panose="00020600040101010101" pitchFamily="18" charset="-122"/>
                <a:cs typeface="+mn-cs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F32040D-4D4D-4DD7-AE05-F606EAD4FA9D}"/>
              </a:ext>
            </a:extLst>
          </p:cNvPr>
          <p:cNvGrpSpPr/>
          <p:nvPr/>
        </p:nvGrpSpPr>
        <p:grpSpPr>
          <a:xfrm>
            <a:off x="5805538" y="4860466"/>
            <a:ext cx="1920865" cy="505078"/>
            <a:chOff x="4900717" y="1644276"/>
            <a:chExt cx="1920865" cy="505078"/>
          </a:xfrm>
        </p:grpSpPr>
        <p:sp>
          <p:nvSpPr>
            <p:cNvPr id="16" name="佳佳PPT">
              <a:extLst>
                <a:ext uri="{FF2B5EF4-FFF2-40B4-BE49-F238E27FC236}">
                  <a16:creationId xmlns:a16="http://schemas.microsoft.com/office/drawing/2014/main" id="{DA6B40A4-F228-453F-A82D-7FA2D1B05967}"/>
                </a:ext>
              </a:extLst>
            </p:cNvPr>
            <p:cNvSpPr/>
            <p:nvPr/>
          </p:nvSpPr>
          <p:spPr>
            <a:xfrm>
              <a:off x="4900717" y="1644276"/>
              <a:ext cx="1920865" cy="505078"/>
            </a:xfrm>
            <a:prstGeom prst="roundRect">
              <a:avLst>
                <a:gd name="adj" fmla="val 50000"/>
              </a:avLst>
            </a:prstGeom>
            <a:solidFill>
              <a:srgbClr val="87981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3B2D056A-7718-4A8D-A6D5-67405441F07A}"/>
                </a:ext>
              </a:extLst>
            </p:cNvPr>
            <p:cNvSpPr/>
            <p:nvPr/>
          </p:nvSpPr>
          <p:spPr>
            <a:xfrm>
              <a:off x="4900717" y="1644276"/>
              <a:ext cx="505078" cy="505078"/>
            </a:xfrm>
            <a:prstGeom prst="ellipse">
              <a:avLst/>
            </a:prstGeom>
            <a:solidFill>
              <a:srgbClr val="F1E5D4"/>
            </a:solidFill>
            <a:ln w="12700" cap="flat" cmpd="sng" algn="ctr">
              <a:noFill/>
              <a:prstDash val="solid"/>
              <a:miter lim="800000"/>
            </a:ln>
            <a:effectLst>
              <a:outerShdw blurRad="482600" sx="103000" sy="103000" algn="ctr" rotWithShape="0">
                <a:prstClr val="black">
                  <a:alpha val="14000"/>
                </a:prstClr>
              </a:outerShd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汉仪中黑S" panose="00020600040101010101" pitchFamily="18" charset="-122"/>
                <a:ea typeface="汉仪中黑S" panose="00020600040101010101" pitchFamily="18" charset="-122"/>
                <a:cs typeface="+mn-cs"/>
              </a:endParaRP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2810EBC7-9375-411D-AB82-53BF5A6CDCF2}"/>
              </a:ext>
            </a:extLst>
          </p:cNvPr>
          <p:cNvSpPr txBox="1"/>
          <p:nvPr/>
        </p:nvSpPr>
        <p:spPr>
          <a:xfrm>
            <a:off x="2411753" y="2345025"/>
            <a:ext cx="1200329" cy="223394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600" b="1" dirty="0">
                <a:solidFill>
                  <a:srgbClr val="5A6610"/>
                </a:solidFill>
              </a:rPr>
              <a:t>目  录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5EBACAC2-2AF3-45F1-BD48-FF1FE7C5E2C7}"/>
              </a:ext>
            </a:extLst>
          </p:cNvPr>
          <p:cNvSpPr txBox="1"/>
          <p:nvPr/>
        </p:nvSpPr>
        <p:spPr>
          <a:xfrm>
            <a:off x="6280349" y="1589819"/>
            <a:ext cx="12344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等线" panose="02010600030101010101" charset="-122"/>
                <a:cs typeface="+mn-cs"/>
              </a:rPr>
              <a:t>PART 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等线" panose="02010600030101010101" charset="-122"/>
              <a:cs typeface="+mn-cs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321A907E-1429-4F4B-B955-BC3EB88A119A}"/>
              </a:ext>
            </a:extLst>
          </p:cNvPr>
          <p:cNvSpPr txBox="1"/>
          <p:nvPr/>
        </p:nvSpPr>
        <p:spPr>
          <a:xfrm>
            <a:off x="6280349" y="2702659"/>
            <a:ext cx="12344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等线" panose="02010600030101010101" charset="-122"/>
                <a:cs typeface="+mn-cs"/>
              </a:rPr>
              <a:t>PART 2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等线" panose="02010600030101010101" charset="-122"/>
              <a:cs typeface="+mn-cs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D5F30A28-5C35-47D2-B534-00267C872C2B}"/>
              </a:ext>
            </a:extLst>
          </p:cNvPr>
          <p:cNvSpPr txBox="1"/>
          <p:nvPr/>
        </p:nvSpPr>
        <p:spPr>
          <a:xfrm>
            <a:off x="6280349" y="3836535"/>
            <a:ext cx="12344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等线" panose="02010600030101010101" charset="-122"/>
                <a:cs typeface="+mn-cs"/>
              </a:rPr>
              <a:t>PART 3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等线" panose="02010600030101010101" charset="-122"/>
              <a:cs typeface="+mn-cs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D90D735-8828-4A4A-A520-39DC020136D3}"/>
              </a:ext>
            </a:extLst>
          </p:cNvPr>
          <p:cNvSpPr txBox="1"/>
          <p:nvPr/>
        </p:nvSpPr>
        <p:spPr>
          <a:xfrm>
            <a:off x="6280349" y="4928339"/>
            <a:ext cx="12344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等线" panose="02010600030101010101" charset="-122"/>
                <a:cs typeface="+mn-cs"/>
              </a:rPr>
              <a:t>PART 4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等线" panose="02010600030101010101" charset="-122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6B06064-6DD6-4F9E-9C28-685B6FA13163}"/>
              </a:ext>
            </a:extLst>
          </p:cNvPr>
          <p:cNvSpPr txBox="1"/>
          <p:nvPr/>
        </p:nvSpPr>
        <p:spPr>
          <a:xfrm>
            <a:off x="7991280" y="1543652"/>
            <a:ext cx="23054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请输入你的题目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54C2293D-8654-4164-A9BF-B03F25E19BF5}"/>
              </a:ext>
            </a:extLst>
          </p:cNvPr>
          <p:cNvSpPr txBox="1"/>
          <p:nvPr/>
        </p:nvSpPr>
        <p:spPr>
          <a:xfrm>
            <a:off x="7978942" y="2658158"/>
            <a:ext cx="23054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请输入你的题目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3BE77217-6682-4F4F-91F5-F6A72CC88DC2}"/>
              </a:ext>
            </a:extLst>
          </p:cNvPr>
          <p:cNvSpPr txBox="1"/>
          <p:nvPr/>
        </p:nvSpPr>
        <p:spPr>
          <a:xfrm>
            <a:off x="7991280" y="3770086"/>
            <a:ext cx="23054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请输入你的题目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769AACA1-35FC-4307-BA73-958BB7E129D2}"/>
              </a:ext>
            </a:extLst>
          </p:cNvPr>
          <p:cNvSpPr txBox="1"/>
          <p:nvPr/>
        </p:nvSpPr>
        <p:spPr>
          <a:xfrm>
            <a:off x="7991280" y="4882310"/>
            <a:ext cx="23054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请输入你的题目</a:t>
            </a:r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id="{09C24469-AE68-41FB-AD5A-580B8C5E92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-37923" y="-47759"/>
            <a:ext cx="12192000" cy="1199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6923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0D33446A-B1C3-4BDA-B8DB-62290DE432E5}"/>
              </a:ext>
            </a:extLst>
          </p:cNvPr>
          <p:cNvSpPr/>
          <p:nvPr/>
        </p:nvSpPr>
        <p:spPr>
          <a:xfrm>
            <a:off x="0" y="5829300"/>
            <a:ext cx="12192000" cy="1028700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1">
            <a:extLst>
              <a:ext uri="{FF2B5EF4-FFF2-40B4-BE49-F238E27FC236}">
                <a16:creationId xmlns:a16="http://schemas.microsoft.com/office/drawing/2014/main" id="{FC3EF675-F878-4335-9BBF-B068F01BB6D2}"/>
              </a:ext>
            </a:extLst>
          </p:cNvPr>
          <p:cNvSpPr/>
          <p:nvPr/>
        </p:nvSpPr>
        <p:spPr>
          <a:xfrm rot="14719272" flipH="1" flipV="1">
            <a:off x="294077" y="-505818"/>
            <a:ext cx="3416521" cy="3209283"/>
          </a:xfrm>
          <a:custGeom>
            <a:avLst/>
            <a:gdLst>
              <a:gd name="connsiteX0" fmla="*/ 1292764 w 1293461"/>
              <a:gd name="connsiteY0" fmla="*/ 140258 h 1663458"/>
              <a:gd name="connsiteX1" fmla="*/ 1076963 w 1293461"/>
              <a:gd name="connsiteY1" fmla="*/ 157783 h 1663458"/>
              <a:gd name="connsiteX2" fmla="*/ 726250 w 1293461"/>
              <a:gd name="connsiteY2" fmla="*/ 477763 h 1663458"/>
              <a:gd name="connsiteX3" fmla="*/ 670439 w 1293461"/>
              <a:gd name="connsiteY3" fmla="*/ 634572 h 1663458"/>
              <a:gd name="connsiteX4" fmla="*/ 629288 w 1293461"/>
              <a:gd name="connsiteY4" fmla="*/ 686030 h 1663458"/>
              <a:gd name="connsiteX5" fmla="*/ 643855 w 1293461"/>
              <a:gd name="connsiteY5" fmla="*/ 618127 h 1663458"/>
              <a:gd name="connsiteX6" fmla="*/ 703777 w 1293461"/>
              <a:gd name="connsiteY6" fmla="*/ 471940 h 1663458"/>
              <a:gd name="connsiteX7" fmla="*/ 682271 w 1293461"/>
              <a:gd name="connsiteY7" fmla="*/ 197892 h 1663458"/>
              <a:gd name="connsiteX8" fmla="*/ 619763 w 1293461"/>
              <a:gd name="connsiteY8" fmla="*/ 6 h 1663458"/>
              <a:gd name="connsiteX9" fmla="*/ 479958 w 1293461"/>
              <a:gd name="connsiteY9" fmla="*/ 227174 h 1663458"/>
              <a:gd name="connsiteX10" fmla="*/ 487790 w 1293461"/>
              <a:gd name="connsiteY10" fmla="*/ 590166 h 1663458"/>
              <a:gd name="connsiteX11" fmla="*/ 564529 w 1293461"/>
              <a:gd name="connsiteY11" fmla="*/ 714586 h 1663458"/>
              <a:gd name="connsiteX12" fmla="*/ 488348 w 1293461"/>
              <a:gd name="connsiteY12" fmla="*/ 932954 h 1663458"/>
              <a:gd name="connsiteX13" fmla="*/ 398549 w 1293461"/>
              <a:gd name="connsiteY13" fmla="*/ 1013284 h 1663458"/>
              <a:gd name="connsiteX14" fmla="*/ 381694 w 1293461"/>
              <a:gd name="connsiteY14" fmla="*/ 926294 h 1663458"/>
              <a:gd name="connsiteX15" fmla="*/ 430956 w 1293461"/>
              <a:gd name="connsiteY15" fmla="*/ 811789 h 1663458"/>
              <a:gd name="connsiteX16" fmla="*/ 402641 w 1293461"/>
              <a:gd name="connsiteY16" fmla="*/ 558670 h 1663458"/>
              <a:gd name="connsiteX17" fmla="*/ 360188 w 1293461"/>
              <a:gd name="connsiteY17" fmla="*/ 385936 h 1663458"/>
              <a:gd name="connsiteX18" fmla="*/ 340450 w 1293461"/>
              <a:gd name="connsiteY18" fmla="*/ 251228 h 1663458"/>
              <a:gd name="connsiteX19" fmla="*/ 198877 w 1293461"/>
              <a:gd name="connsiteY19" fmla="*/ 497260 h 1663458"/>
              <a:gd name="connsiteX20" fmla="*/ 227117 w 1293461"/>
              <a:gd name="connsiteY20" fmla="*/ 797465 h 1663458"/>
              <a:gd name="connsiteX21" fmla="*/ 304601 w 1293461"/>
              <a:gd name="connsiteY21" fmla="*/ 911356 h 1663458"/>
              <a:gd name="connsiteX22" fmla="*/ 359370 w 1293461"/>
              <a:gd name="connsiteY22" fmla="*/ 997992 h 1663458"/>
              <a:gd name="connsiteX23" fmla="*/ 341157 w 1293461"/>
              <a:gd name="connsiteY23" fmla="*/ 1136886 h 1663458"/>
              <a:gd name="connsiteX24" fmla="*/ 186748 w 1293461"/>
              <a:gd name="connsiteY24" fmla="*/ 1446541 h 1663458"/>
              <a:gd name="connsiteX25" fmla="*/ 200533 w 1293461"/>
              <a:gd name="connsiteY25" fmla="*/ 1328279 h 1663458"/>
              <a:gd name="connsiteX26" fmla="*/ 206114 w 1293461"/>
              <a:gd name="connsiteY26" fmla="*/ 1190520 h 1663458"/>
              <a:gd name="connsiteX27" fmla="*/ 120538 w 1293461"/>
              <a:gd name="connsiteY27" fmla="*/ 877218 h 1663458"/>
              <a:gd name="connsiteX28" fmla="*/ 92037 w 1293461"/>
              <a:gd name="connsiteY28" fmla="*/ 776145 h 1663458"/>
              <a:gd name="connsiteX29" fmla="*/ 66141 w 1293461"/>
              <a:gd name="connsiteY29" fmla="*/ 817687 h 1663458"/>
              <a:gd name="connsiteX30" fmla="*/ 2387 w 1293461"/>
              <a:gd name="connsiteY30" fmla="*/ 1132905 h 1663458"/>
              <a:gd name="connsiteX31" fmla="*/ 43054 w 1293461"/>
              <a:gd name="connsiteY31" fmla="*/ 1296039 h 1663458"/>
              <a:gd name="connsiteX32" fmla="*/ 100985 w 1293461"/>
              <a:gd name="connsiteY32" fmla="*/ 1389522 h 1663458"/>
              <a:gd name="connsiteX33" fmla="*/ 139550 w 1293461"/>
              <a:gd name="connsiteY33" fmla="*/ 1479637 h 1663458"/>
              <a:gd name="connsiteX34" fmla="*/ 109469 w 1293461"/>
              <a:gd name="connsiteY34" fmla="*/ 1652296 h 1663458"/>
              <a:gd name="connsiteX35" fmla="*/ 161875 w 1293461"/>
              <a:gd name="connsiteY35" fmla="*/ 1663458 h 1663458"/>
              <a:gd name="connsiteX36" fmla="*/ 255134 w 1293461"/>
              <a:gd name="connsiteY36" fmla="*/ 1408590 h 1663458"/>
              <a:gd name="connsiteX37" fmla="*/ 410046 w 1293461"/>
              <a:gd name="connsiteY37" fmla="*/ 1441984 h 1663458"/>
              <a:gd name="connsiteX38" fmla="*/ 650571 w 1293461"/>
              <a:gd name="connsiteY38" fmla="*/ 1393205 h 1663458"/>
              <a:gd name="connsiteX39" fmla="*/ 773949 w 1293461"/>
              <a:gd name="connsiteY39" fmla="*/ 1325488 h 1663458"/>
              <a:gd name="connsiteX40" fmla="*/ 913234 w 1293461"/>
              <a:gd name="connsiteY40" fmla="*/ 1158485 h 1663458"/>
              <a:gd name="connsiteX41" fmla="*/ 961324 w 1293461"/>
              <a:gd name="connsiteY41" fmla="*/ 1096237 h 1663458"/>
              <a:gd name="connsiteX42" fmla="*/ 847842 w 1293461"/>
              <a:gd name="connsiteY42" fmla="*/ 1092740 h 1663458"/>
              <a:gd name="connsiteX43" fmla="*/ 515565 w 1293461"/>
              <a:gd name="connsiteY43" fmla="*/ 1148048 h 1663458"/>
              <a:gd name="connsiteX44" fmla="*/ 336748 w 1293461"/>
              <a:gd name="connsiteY44" fmla="*/ 1305025 h 1663458"/>
              <a:gd name="connsiteX45" fmla="*/ 291188 w 1293461"/>
              <a:gd name="connsiteY45" fmla="*/ 1344687 h 1663458"/>
              <a:gd name="connsiteX46" fmla="*/ 293569 w 1293461"/>
              <a:gd name="connsiteY46" fmla="*/ 1301192 h 1663458"/>
              <a:gd name="connsiteX47" fmla="*/ 595690 w 1293461"/>
              <a:gd name="connsiteY47" fmla="*/ 943688 h 1663458"/>
              <a:gd name="connsiteX48" fmla="*/ 767512 w 1293461"/>
              <a:gd name="connsiteY48" fmla="*/ 992058 h 1663458"/>
              <a:gd name="connsiteX49" fmla="*/ 1144196 w 1293461"/>
              <a:gd name="connsiteY49" fmla="*/ 808813 h 1663458"/>
              <a:gd name="connsiteX50" fmla="*/ 1268151 w 1293461"/>
              <a:gd name="connsiteY50" fmla="*/ 583710 h 1663458"/>
              <a:gd name="connsiteX51" fmla="*/ 1168827 w 1293461"/>
              <a:gd name="connsiteY51" fmla="*/ 571674 h 1663458"/>
              <a:gd name="connsiteX52" fmla="*/ 1059215 w 1293461"/>
              <a:gd name="connsiteY52" fmla="*/ 607616 h 1663458"/>
              <a:gd name="connsiteX53" fmla="*/ 742193 w 1293461"/>
              <a:gd name="connsiteY53" fmla="*/ 703424 h 1663458"/>
              <a:gd name="connsiteX54" fmla="*/ 617679 w 1293461"/>
              <a:gd name="connsiteY54" fmla="*/ 895208 h 1663458"/>
              <a:gd name="connsiteX55" fmla="*/ 535210 w 1293461"/>
              <a:gd name="connsiteY55" fmla="*/ 926927 h 1663458"/>
              <a:gd name="connsiteX56" fmla="*/ 681303 w 1293461"/>
              <a:gd name="connsiteY56" fmla="*/ 663352 h 1663458"/>
              <a:gd name="connsiteX57" fmla="*/ 806152 w 1293461"/>
              <a:gd name="connsiteY57" fmla="*/ 617569 h 1663458"/>
              <a:gd name="connsiteX58" fmla="*/ 1131564 w 1293461"/>
              <a:gd name="connsiteY58" fmla="*/ 363891 h 1663458"/>
              <a:gd name="connsiteX59" fmla="*/ 1239037 w 1293461"/>
              <a:gd name="connsiteY59" fmla="*/ 215547 h 1663458"/>
              <a:gd name="connsiteX60" fmla="*/ 1292764 w 1293461"/>
              <a:gd name="connsiteY60" fmla="*/ 140258 h 1663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293461" h="1663458">
                <a:moveTo>
                  <a:pt x="1292764" y="140258"/>
                </a:moveTo>
                <a:cubicBezTo>
                  <a:pt x="1282885" y="111721"/>
                  <a:pt x="1145275" y="127236"/>
                  <a:pt x="1076963" y="157783"/>
                </a:cubicBezTo>
                <a:cubicBezTo>
                  <a:pt x="1008651" y="188330"/>
                  <a:pt x="773093" y="374663"/>
                  <a:pt x="726250" y="477763"/>
                </a:cubicBezTo>
                <a:cubicBezTo>
                  <a:pt x="679406" y="580864"/>
                  <a:pt x="693972" y="597086"/>
                  <a:pt x="670439" y="634572"/>
                </a:cubicBezTo>
                <a:cubicBezTo>
                  <a:pt x="646906" y="672058"/>
                  <a:pt x="638627" y="696522"/>
                  <a:pt x="629288" y="686030"/>
                </a:cubicBezTo>
                <a:cubicBezTo>
                  <a:pt x="619949" y="675537"/>
                  <a:pt x="625121" y="655036"/>
                  <a:pt x="643855" y="618127"/>
                </a:cubicBezTo>
                <a:cubicBezTo>
                  <a:pt x="662588" y="581218"/>
                  <a:pt x="695944" y="515808"/>
                  <a:pt x="703777" y="471940"/>
                </a:cubicBezTo>
                <a:cubicBezTo>
                  <a:pt x="711609" y="428073"/>
                  <a:pt x="684894" y="264846"/>
                  <a:pt x="682271" y="197892"/>
                </a:cubicBezTo>
                <a:cubicBezTo>
                  <a:pt x="679648" y="130938"/>
                  <a:pt x="653510" y="1067"/>
                  <a:pt x="619763" y="6"/>
                </a:cubicBezTo>
                <a:cubicBezTo>
                  <a:pt x="586016" y="-1054"/>
                  <a:pt x="490934" y="129096"/>
                  <a:pt x="479958" y="227174"/>
                </a:cubicBezTo>
                <a:cubicBezTo>
                  <a:pt x="468982" y="325252"/>
                  <a:pt x="447476" y="486563"/>
                  <a:pt x="487790" y="590166"/>
                </a:cubicBezTo>
                <a:cubicBezTo>
                  <a:pt x="528104" y="693769"/>
                  <a:pt x="551246" y="668561"/>
                  <a:pt x="564529" y="714586"/>
                </a:cubicBezTo>
                <a:cubicBezTo>
                  <a:pt x="577812" y="760611"/>
                  <a:pt x="538484" y="868065"/>
                  <a:pt x="488348" y="932954"/>
                </a:cubicBezTo>
                <a:cubicBezTo>
                  <a:pt x="438211" y="997843"/>
                  <a:pt x="419515" y="1020093"/>
                  <a:pt x="398549" y="1013284"/>
                </a:cubicBezTo>
                <a:cubicBezTo>
                  <a:pt x="377582" y="1006475"/>
                  <a:pt x="366923" y="959334"/>
                  <a:pt x="381694" y="926294"/>
                </a:cubicBezTo>
                <a:cubicBezTo>
                  <a:pt x="396465" y="893254"/>
                  <a:pt x="430472" y="857238"/>
                  <a:pt x="430956" y="811789"/>
                </a:cubicBezTo>
                <a:cubicBezTo>
                  <a:pt x="431440" y="766341"/>
                  <a:pt x="413599" y="601160"/>
                  <a:pt x="402641" y="558670"/>
                </a:cubicBezTo>
                <a:cubicBezTo>
                  <a:pt x="391684" y="516180"/>
                  <a:pt x="363909" y="422269"/>
                  <a:pt x="360188" y="385936"/>
                </a:cubicBezTo>
                <a:cubicBezTo>
                  <a:pt x="356467" y="349604"/>
                  <a:pt x="365490" y="260456"/>
                  <a:pt x="340450" y="251228"/>
                </a:cubicBezTo>
                <a:cubicBezTo>
                  <a:pt x="296378" y="237145"/>
                  <a:pt x="233684" y="345678"/>
                  <a:pt x="198877" y="497260"/>
                </a:cubicBezTo>
                <a:cubicBezTo>
                  <a:pt x="164070" y="648841"/>
                  <a:pt x="211639" y="772592"/>
                  <a:pt x="227117" y="797465"/>
                </a:cubicBezTo>
                <a:cubicBezTo>
                  <a:pt x="242595" y="822338"/>
                  <a:pt x="278928" y="883469"/>
                  <a:pt x="304601" y="911356"/>
                </a:cubicBezTo>
                <a:cubicBezTo>
                  <a:pt x="330274" y="939242"/>
                  <a:pt x="352617" y="950218"/>
                  <a:pt x="359370" y="997992"/>
                </a:cubicBezTo>
                <a:cubicBezTo>
                  <a:pt x="366123" y="1045766"/>
                  <a:pt x="369490" y="1069653"/>
                  <a:pt x="341157" y="1136886"/>
                </a:cubicBezTo>
                <a:cubicBezTo>
                  <a:pt x="312824" y="1204119"/>
                  <a:pt x="218262" y="1414711"/>
                  <a:pt x="186748" y="1446541"/>
                </a:cubicBezTo>
                <a:cubicBezTo>
                  <a:pt x="178953" y="1367663"/>
                  <a:pt x="198784" y="1390452"/>
                  <a:pt x="200533" y="1328279"/>
                </a:cubicBezTo>
                <a:cubicBezTo>
                  <a:pt x="202282" y="1266106"/>
                  <a:pt x="194859" y="1246777"/>
                  <a:pt x="206114" y="1190520"/>
                </a:cubicBezTo>
                <a:cubicBezTo>
                  <a:pt x="217369" y="1134263"/>
                  <a:pt x="166786" y="931168"/>
                  <a:pt x="120538" y="877218"/>
                </a:cubicBezTo>
                <a:cubicBezTo>
                  <a:pt x="97972" y="849220"/>
                  <a:pt x="105655" y="777522"/>
                  <a:pt x="92037" y="776145"/>
                </a:cubicBezTo>
                <a:cubicBezTo>
                  <a:pt x="78419" y="774768"/>
                  <a:pt x="74475" y="771606"/>
                  <a:pt x="66141" y="817687"/>
                </a:cubicBezTo>
                <a:cubicBezTo>
                  <a:pt x="57807" y="863768"/>
                  <a:pt x="-13854" y="1007443"/>
                  <a:pt x="2387" y="1132905"/>
                </a:cubicBezTo>
                <a:cubicBezTo>
                  <a:pt x="18628" y="1258367"/>
                  <a:pt x="26236" y="1270050"/>
                  <a:pt x="43054" y="1296039"/>
                </a:cubicBezTo>
                <a:cubicBezTo>
                  <a:pt x="59872" y="1322028"/>
                  <a:pt x="83163" y="1339385"/>
                  <a:pt x="100985" y="1389522"/>
                </a:cubicBezTo>
                <a:cubicBezTo>
                  <a:pt x="118808" y="1439658"/>
                  <a:pt x="121114" y="1464866"/>
                  <a:pt x="139550" y="1479637"/>
                </a:cubicBezTo>
                <a:cubicBezTo>
                  <a:pt x="157987" y="1494408"/>
                  <a:pt x="109469" y="1652296"/>
                  <a:pt x="109469" y="1652296"/>
                </a:cubicBezTo>
                <a:lnTo>
                  <a:pt x="161875" y="1663458"/>
                </a:lnTo>
                <a:cubicBezTo>
                  <a:pt x="161875" y="1663458"/>
                  <a:pt x="208049" y="1430170"/>
                  <a:pt x="255134" y="1408590"/>
                </a:cubicBezTo>
                <a:cubicBezTo>
                  <a:pt x="302220" y="1387010"/>
                  <a:pt x="324488" y="1441388"/>
                  <a:pt x="410046" y="1441984"/>
                </a:cubicBezTo>
                <a:cubicBezTo>
                  <a:pt x="495603" y="1442579"/>
                  <a:pt x="603225" y="1412385"/>
                  <a:pt x="650571" y="1393205"/>
                </a:cubicBezTo>
                <a:cubicBezTo>
                  <a:pt x="697916" y="1374025"/>
                  <a:pt x="727236" y="1363328"/>
                  <a:pt x="773949" y="1325488"/>
                </a:cubicBezTo>
                <a:cubicBezTo>
                  <a:pt x="820662" y="1287649"/>
                  <a:pt x="878891" y="1199766"/>
                  <a:pt x="913234" y="1158485"/>
                </a:cubicBezTo>
                <a:cubicBezTo>
                  <a:pt x="947576" y="1117203"/>
                  <a:pt x="972076" y="1110897"/>
                  <a:pt x="961324" y="1096237"/>
                </a:cubicBezTo>
                <a:cubicBezTo>
                  <a:pt x="950571" y="1081578"/>
                  <a:pt x="899374" y="1089893"/>
                  <a:pt x="847842" y="1092740"/>
                </a:cubicBezTo>
                <a:cubicBezTo>
                  <a:pt x="796310" y="1095586"/>
                  <a:pt x="634460" y="1104869"/>
                  <a:pt x="515565" y="1148048"/>
                </a:cubicBezTo>
                <a:cubicBezTo>
                  <a:pt x="396670" y="1191227"/>
                  <a:pt x="357212" y="1281621"/>
                  <a:pt x="336748" y="1305025"/>
                </a:cubicBezTo>
                <a:cubicBezTo>
                  <a:pt x="316284" y="1328428"/>
                  <a:pt x="309531" y="1356407"/>
                  <a:pt x="291188" y="1344687"/>
                </a:cubicBezTo>
                <a:cubicBezTo>
                  <a:pt x="272845" y="1332967"/>
                  <a:pt x="282388" y="1317321"/>
                  <a:pt x="293569" y="1301192"/>
                </a:cubicBezTo>
                <a:cubicBezTo>
                  <a:pt x="304750" y="1285063"/>
                  <a:pt x="439104" y="971910"/>
                  <a:pt x="595690" y="943688"/>
                </a:cubicBezTo>
                <a:cubicBezTo>
                  <a:pt x="671351" y="932898"/>
                  <a:pt x="666123" y="989676"/>
                  <a:pt x="767512" y="992058"/>
                </a:cubicBezTo>
                <a:cubicBezTo>
                  <a:pt x="868901" y="994439"/>
                  <a:pt x="1025915" y="957157"/>
                  <a:pt x="1144196" y="808813"/>
                </a:cubicBezTo>
                <a:cubicBezTo>
                  <a:pt x="1231893" y="698699"/>
                  <a:pt x="1257678" y="596900"/>
                  <a:pt x="1268151" y="583710"/>
                </a:cubicBezTo>
                <a:cubicBezTo>
                  <a:pt x="1278625" y="570520"/>
                  <a:pt x="1214741" y="559135"/>
                  <a:pt x="1168827" y="571674"/>
                </a:cubicBezTo>
                <a:cubicBezTo>
                  <a:pt x="1122914" y="584213"/>
                  <a:pt x="1103715" y="601719"/>
                  <a:pt x="1059215" y="607616"/>
                </a:cubicBezTo>
                <a:cubicBezTo>
                  <a:pt x="1014716" y="613513"/>
                  <a:pt x="823416" y="627354"/>
                  <a:pt x="742193" y="703424"/>
                </a:cubicBezTo>
                <a:cubicBezTo>
                  <a:pt x="660970" y="779494"/>
                  <a:pt x="653398" y="872716"/>
                  <a:pt x="617679" y="895208"/>
                </a:cubicBezTo>
                <a:cubicBezTo>
                  <a:pt x="581961" y="917699"/>
                  <a:pt x="539731" y="941716"/>
                  <a:pt x="535210" y="926927"/>
                </a:cubicBezTo>
                <a:cubicBezTo>
                  <a:pt x="530689" y="912137"/>
                  <a:pt x="614070" y="739254"/>
                  <a:pt x="681303" y="663352"/>
                </a:cubicBezTo>
                <a:cubicBezTo>
                  <a:pt x="702977" y="637884"/>
                  <a:pt x="735254" y="653288"/>
                  <a:pt x="806152" y="617569"/>
                </a:cubicBezTo>
                <a:cubicBezTo>
                  <a:pt x="877050" y="581850"/>
                  <a:pt x="1074042" y="426455"/>
                  <a:pt x="1131564" y="363891"/>
                </a:cubicBezTo>
                <a:cubicBezTo>
                  <a:pt x="1189086" y="301328"/>
                  <a:pt x="1191263" y="254707"/>
                  <a:pt x="1239037" y="215547"/>
                </a:cubicBezTo>
                <a:cubicBezTo>
                  <a:pt x="1286811" y="176386"/>
                  <a:pt x="1296410" y="150900"/>
                  <a:pt x="1292764" y="140258"/>
                </a:cubicBezTo>
                <a:close/>
              </a:path>
            </a:pathLst>
          </a:custGeom>
          <a:solidFill>
            <a:srgbClr val="AAB02E">
              <a:alpha val="16000"/>
            </a:srgbClr>
          </a:solidFill>
          <a:ln w="1860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B209E26-D53E-4A22-8A6F-614300F14993}"/>
              </a:ext>
            </a:extLst>
          </p:cNvPr>
          <p:cNvSpPr/>
          <p:nvPr/>
        </p:nvSpPr>
        <p:spPr>
          <a:xfrm>
            <a:off x="6466114" y="0"/>
            <a:ext cx="1854926" cy="6858000"/>
          </a:xfrm>
          <a:prstGeom prst="rect">
            <a:avLst/>
          </a:prstGeom>
          <a:solidFill>
            <a:srgbClr val="EADD7A">
              <a:alpha val="7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C94A9B6-9DB6-412A-A145-31975638EF70}"/>
              </a:ext>
            </a:extLst>
          </p:cNvPr>
          <p:cNvSpPr/>
          <p:nvPr/>
        </p:nvSpPr>
        <p:spPr>
          <a:xfrm>
            <a:off x="6979920" y="0"/>
            <a:ext cx="1854926" cy="6858000"/>
          </a:xfrm>
          <a:prstGeom prst="rect">
            <a:avLst/>
          </a:prstGeom>
          <a:solidFill>
            <a:srgbClr val="E3D24C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8B7EB67C-2249-4C75-94DC-5DC30D30E4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04794" y="1437477"/>
            <a:ext cx="9144000" cy="2387600"/>
          </a:xfrm>
        </p:spPr>
        <p:txBody>
          <a:bodyPr>
            <a:normAutofit/>
          </a:bodyPr>
          <a:lstStyle/>
          <a:p>
            <a:pPr algn="l"/>
            <a:r>
              <a:rPr lang="en-US" altLang="zh-CN" sz="8800" dirty="0">
                <a:solidFill>
                  <a:srgbClr val="234532"/>
                </a:solidFill>
              </a:rPr>
              <a:t>THANKS</a:t>
            </a:r>
            <a:endParaRPr lang="zh-CN" altLang="en-US" sz="8800" dirty="0">
              <a:solidFill>
                <a:srgbClr val="234532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EE231A3-0985-444E-9BB5-7F6859AE1ED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0" y="0"/>
            <a:ext cx="4572000" cy="6858000"/>
          </a:xfrm>
          <a:prstGeom prst="rect">
            <a:avLst/>
          </a:prstGeom>
        </p:spPr>
      </p:pic>
      <p:sp>
        <p:nvSpPr>
          <p:cNvPr id="10" name="圆: 空心 9">
            <a:extLst>
              <a:ext uri="{FF2B5EF4-FFF2-40B4-BE49-F238E27FC236}">
                <a16:creationId xmlns:a16="http://schemas.microsoft.com/office/drawing/2014/main" id="{D13870AE-6B46-46E3-B84F-A8C8AA9C4DF3}"/>
              </a:ext>
            </a:extLst>
          </p:cNvPr>
          <p:cNvSpPr/>
          <p:nvPr/>
        </p:nvSpPr>
        <p:spPr>
          <a:xfrm>
            <a:off x="222350" y="350679"/>
            <a:ext cx="613954" cy="613954"/>
          </a:xfrm>
          <a:prstGeom prst="donut">
            <a:avLst/>
          </a:prstGeom>
          <a:solidFill>
            <a:srgbClr val="99AB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691D76D4-3F94-4D18-903B-F76D38D6E18B}"/>
              </a:ext>
            </a:extLst>
          </p:cNvPr>
          <p:cNvSpPr/>
          <p:nvPr/>
        </p:nvSpPr>
        <p:spPr>
          <a:xfrm>
            <a:off x="988423" y="665571"/>
            <a:ext cx="209568" cy="209568"/>
          </a:xfrm>
          <a:prstGeom prst="ellipse">
            <a:avLst/>
          </a:prstGeom>
          <a:solidFill>
            <a:srgbClr val="406A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8542EFC7-15F8-451B-BA10-0331664CAD79}"/>
              </a:ext>
            </a:extLst>
          </p:cNvPr>
          <p:cNvSpPr/>
          <p:nvPr/>
        </p:nvSpPr>
        <p:spPr>
          <a:xfrm>
            <a:off x="1062243" y="4486904"/>
            <a:ext cx="1817226" cy="470654"/>
          </a:xfrm>
          <a:prstGeom prst="roundRect">
            <a:avLst>
              <a:gd name="adj" fmla="val 46179"/>
            </a:avLst>
          </a:prstGeom>
          <a:solidFill>
            <a:srgbClr val="1C43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阿里巴巴普惠体 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  <a:sym typeface="阿里巴巴普惠体 M" panose="00020600040101010101" pitchFamily="18" charset="-122"/>
              </a:rPr>
              <a:t>答辩人：卷儿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197253D4-0B8A-47BB-846A-14228643B65D}"/>
              </a:ext>
            </a:extLst>
          </p:cNvPr>
          <p:cNvSpPr/>
          <p:nvPr/>
        </p:nvSpPr>
        <p:spPr>
          <a:xfrm>
            <a:off x="3861430" y="4486904"/>
            <a:ext cx="1817226" cy="470654"/>
          </a:xfrm>
          <a:prstGeom prst="roundRect">
            <a:avLst>
              <a:gd name="adj" fmla="val 46179"/>
            </a:avLst>
          </a:prstGeom>
          <a:solidFill>
            <a:srgbClr val="1C43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阿里巴巴普惠体 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  <a:sym typeface="阿里巴巴普惠体 M" panose="00020600040101010101" pitchFamily="18" charset="-122"/>
              </a:rPr>
              <a:t>导师：</a:t>
            </a:r>
            <a:r>
              <a:rPr lang="en-US" altLang="zh-CN" dirty="0">
                <a:latin typeface="阿里巴巴普惠体 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  <a:sym typeface="阿里巴巴普惠体 M" panose="00020600040101010101" pitchFamily="18" charset="-122"/>
              </a:rPr>
              <a:t>xxx</a:t>
            </a:r>
            <a:endParaRPr lang="zh-CN" altLang="en-US" dirty="0">
              <a:latin typeface="阿里巴巴普惠体 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  <a:sym typeface="阿里巴巴普惠体 M" panose="00020600040101010101" pitchFamily="18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4BAB5731-D4B7-4EF3-8A67-DA4CA242E4E9}"/>
              </a:ext>
            </a:extLst>
          </p:cNvPr>
          <p:cNvSpPr/>
          <p:nvPr/>
        </p:nvSpPr>
        <p:spPr>
          <a:xfrm>
            <a:off x="0" y="6142666"/>
            <a:ext cx="12192000" cy="746532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33C4F54-A836-4737-A9C0-FD06C71F689C}"/>
              </a:ext>
            </a:extLst>
          </p:cNvPr>
          <p:cNvSpPr/>
          <p:nvPr/>
        </p:nvSpPr>
        <p:spPr>
          <a:xfrm>
            <a:off x="0" y="6409764"/>
            <a:ext cx="12192000" cy="448235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1334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形状&#10;&#10;描述已自动生成">
            <a:extLst>
              <a:ext uri="{FF2B5EF4-FFF2-40B4-BE49-F238E27FC236}">
                <a16:creationId xmlns:a16="http://schemas.microsoft.com/office/drawing/2014/main" id="{14EFF99E-8634-9F0E-0382-1E02AC25BF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7">
            <a:extLst>
              <a:ext uri="{FF2B5EF4-FFF2-40B4-BE49-F238E27FC236}">
                <a16:creationId xmlns:a16="http://schemas.microsoft.com/office/drawing/2014/main" id="{9F028F9F-4A0F-8B7F-EB23-90A5D29340F2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E18CD4B0-85B7-8BA3-D56F-4879C1638E3F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DED0AF7-A879-601C-6C5E-25429F2C0261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730726D8-EBF3-BB4F-065C-CE0CA8CA972E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2ACB1C8-4E60-1702-6019-B178F13487B6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1E0D4A33-59DF-07AF-FB0D-A20813457AD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0DFE5D5A-E913-39A3-047B-85F81F56B3FF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F441C55F-4562-73E4-38AE-F46BA4768FB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EDECF9C3-F8E2-075C-ED71-2F6645B99CD9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64F11E4-9FD4-4FE8-5EBE-749038666E9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A4D7B1F4-D75B-6F83-E7E5-15953C36A25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54C283DB-D7F0-6E8D-ED17-41548E35EBC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9E9BF65-2FAB-F660-D79B-69F5EBCE67E4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CF779744-0C6D-9389-CAF7-EE953407A17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16791F21-4726-2AE6-6327-98B143301A03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0E1099D2-946C-F6D6-501A-2469F32E144C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0521E7F4-2668-AE2E-EF41-891763A3156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B2E3E8D6-5190-471A-A7A9-1202DFBA2C06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C7C4D30-C059-4FB2-6FC5-05B6E5C9B0DD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3E5E482-3614-1784-B665-DD151831278A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3B02520A-8B7D-C692-5EEA-8E00AD530408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7" name="Rectangle 151">
                <a:extLst>
                  <a:ext uri="{FF2B5EF4-FFF2-40B4-BE49-F238E27FC236}">
                    <a16:creationId xmlns:a16="http://schemas.microsoft.com/office/drawing/2014/main" id="{1DA32956-46FD-5F2C-0B16-A69BD1D7C9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2">
                <a:extLst>
                  <a:ext uri="{FF2B5EF4-FFF2-40B4-BE49-F238E27FC236}">
                    <a16:creationId xmlns:a16="http://schemas.microsoft.com/office/drawing/2014/main" id="{B19AB2C6-F53A-E78B-C0CD-F22620003C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3">
                <a:extLst>
                  <a:ext uri="{FF2B5EF4-FFF2-40B4-BE49-F238E27FC236}">
                    <a16:creationId xmlns:a16="http://schemas.microsoft.com/office/drawing/2014/main" id="{B8E71508-CE0E-1C51-6B4D-AEDE139A5D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4">
                <a:extLst>
                  <a:ext uri="{FF2B5EF4-FFF2-40B4-BE49-F238E27FC236}">
                    <a16:creationId xmlns:a16="http://schemas.microsoft.com/office/drawing/2014/main" id="{8AB8D512-EBBB-B045-8EDC-6B655A6487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5">
                <a:extLst>
                  <a:ext uri="{FF2B5EF4-FFF2-40B4-BE49-F238E27FC236}">
                    <a16:creationId xmlns:a16="http://schemas.microsoft.com/office/drawing/2014/main" id="{81FD2388-CEC5-4A4E-C7CD-FF07A6ECD9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6">
                <a:extLst>
                  <a:ext uri="{FF2B5EF4-FFF2-40B4-BE49-F238E27FC236}">
                    <a16:creationId xmlns:a16="http://schemas.microsoft.com/office/drawing/2014/main" id="{2A093710-C4AD-1679-A6B9-01238EE068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7">
                <a:extLst>
                  <a:ext uri="{FF2B5EF4-FFF2-40B4-BE49-F238E27FC236}">
                    <a16:creationId xmlns:a16="http://schemas.microsoft.com/office/drawing/2014/main" id="{C6DC772F-3C9D-4777-0F6A-2586C2B060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8">
                <a:extLst>
                  <a:ext uri="{FF2B5EF4-FFF2-40B4-BE49-F238E27FC236}">
                    <a16:creationId xmlns:a16="http://schemas.microsoft.com/office/drawing/2014/main" id="{49A2EE6F-9031-5A79-809E-1D7BD39728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59">
                <a:extLst>
                  <a:ext uri="{FF2B5EF4-FFF2-40B4-BE49-F238E27FC236}">
                    <a16:creationId xmlns:a16="http://schemas.microsoft.com/office/drawing/2014/main" id="{E8DAF5AD-BBDE-FB1C-3CA6-18A2F3793F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0">
                <a:extLst>
                  <a:ext uri="{FF2B5EF4-FFF2-40B4-BE49-F238E27FC236}">
                    <a16:creationId xmlns:a16="http://schemas.microsoft.com/office/drawing/2014/main" id="{399105A4-566A-4208-65B2-9C6FBCCF15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1">
                <a:extLst>
                  <a:ext uri="{FF2B5EF4-FFF2-40B4-BE49-F238E27FC236}">
                    <a16:creationId xmlns:a16="http://schemas.microsoft.com/office/drawing/2014/main" id="{7A117187-2BA3-4C12-1C1C-7F36E7B233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2">
                <a:extLst>
                  <a:ext uri="{FF2B5EF4-FFF2-40B4-BE49-F238E27FC236}">
                    <a16:creationId xmlns:a16="http://schemas.microsoft.com/office/drawing/2014/main" id="{9004F762-99DC-5E7E-098C-CF21666DF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3">
                <a:extLst>
                  <a:ext uri="{FF2B5EF4-FFF2-40B4-BE49-F238E27FC236}">
                    <a16:creationId xmlns:a16="http://schemas.microsoft.com/office/drawing/2014/main" id="{EDE908B3-A3B3-3885-217E-C1D2D5937C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4">
                <a:extLst>
                  <a:ext uri="{FF2B5EF4-FFF2-40B4-BE49-F238E27FC236}">
                    <a16:creationId xmlns:a16="http://schemas.microsoft.com/office/drawing/2014/main" id="{895B0902-6E5B-E803-0445-43060AE0F0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5">
                <a:extLst>
                  <a:ext uri="{FF2B5EF4-FFF2-40B4-BE49-F238E27FC236}">
                    <a16:creationId xmlns:a16="http://schemas.microsoft.com/office/drawing/2014/main" id="{E231BAC7-0126-AEF5-1F11-6ED1F781FC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6">
                <a:extLst>
                  <a:ext uri="{FF2B5EF4-FFF2-40B4-BE49-F238E27FC236}">
                    <a16:creationId xmlns:a16="http://schemas.microsoft.com/office/drawing/2014/main" id="{F6EA1816-02B4-591B-FE74-9EB1DC4BEF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7">
                <a:extLst>
                  <a:ext uri="{FF2B5EF4-FFF2-40B4-BE49-F238E27FC236}">
                    <a16:creationId xmlns:a16="http://schemas.microsoft.com/office/drawing/2014/main" id="{0AB6B948-F816-F5CC-E9DB-1ABACE8C66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8">
                <a:extLst>
                  <a:ext uri="{FF2B5EF4-FFF2-40B4-BE49-F238E27FC236}">
                    <a16:creationId xmlns:a16="http://schemas.microsoft.com/office/drawing/2014/main" id="{C44E64A8-D134-06CA-FFD5-E6D31EE3A1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69">
                <a:extLst>
                  <a:ext uri="{FF2B5EF4-FFF2-40B4-BE49-F238E27FC236}">
                    <a16:creationId xmlns:a16="http://schemas.microsoft.com/office/drawing/2014/main" id="{7A525B47-67BA-A5D3-E344-004B2AA088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0">
                <a:extLst>
                  <a:ext uri="{FF2B5EF4-FFF2-40B4-BE49-F238E27FC236}">
                    <a16:creationId xmlns:a16="http://schemas.microsoft.com/office/drawing/2014/main" id="{EBEA8340-EC57-A636-B24C-CB358C0949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1">
                <a:extLst>
                  <a:ext uri="{FF2B5EF4-FFF2-40B4-BE49-F238E27FC236}">
                    <a16:creationId xmlns:a16="http://schemas.microsoft.com/office/drawing/2014/main" id="{ECFD6289-C86A-F479-071B-3629F546D6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2">
                <a:extLst>
                  <a:ext uri="{FF2B5EF4-FFF2-40B4-BE49-F238E27FC236}">
                    <a16:creationId xmlns:a16="http://schemas.microsoft.com/office/drawing/2014/main" id="{4C04C2E2-1AE6-E9B6-4257-7A6C500D7A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3">
                <a:extLst>
                  <a:ext uri="{FF2B5EF4-FFF2-40B4-BE49-F238E27FC236}">
                    <a16:creationId xmlns:a16="http://schemas.microsoft.com/office/drawing/2014/main" id="{4B118DAE-2AA2-F653-86B8-D164B811AE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4">
                <a:extLst>
                  <a:ext uri="{FF2B5EF4-FFF2-40B4-BE49-F238E27FC236}">
                    <a16:creationId xmlns:a16="http://schemas.microsoft.com/office/drawing/2014/main" id="{16CE95E6-7E44-E885-EF0A-2314C4724A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5">
                <a:extLst>
                  <a:ext uri="{FF2B5EF4-FFF2-40B4-BE49-F238E27FC236}">
                    <a16:creationId xmlns:a16="http://schemas.microsoft.com/office/drawing/2014/main" id="{ACE90E44-0C26-D334-1F2C-2AC9C718E7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6">
                <a:extLst>
                  <a:ext uri="{FF2B5EF4-FFF2-40B4-BE49-F238E27FC236}">
                    <a16:creationId xmlns:a16="http://schemas.microsoft.com/office/drawing/2014/main" id="{F52276B5-795A-0350-D850-A61AEBCF01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7">
                <a:extLst>
                  <a:ext uri="{FF2B5EF4-FFF2-40B4-BE49-F238E27FC236}">
                    <a16:creationId xmlns:a16="http://schemas.microsoft.com/office/drawing/2014/main" id="{55AA853F-8A8C-537A-2C24-6695F941A6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8">
                <a:extLst>
                  <a:ext uri="{FF2B5EF4-FFF2-40B4-BE49-F238E27FC236}">
                    <a16:creationId xmlns:a16="http://schemas.microsoft.com/office/drawing/2014/main" id="{6A3B605C-1BF5-A03F-CE1A-67D7CC14AF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79">
                <a:extLst>
                  <a:ext uri="{FF2B5EF4-FFF2-40B4-BE49-F238E27FC236}">
                    <a16:creationId xmlns:a16="http://schemas.microsoft.com/office/drawing/2014/main" id="{D6C5B62E-FD7E-45F3-DCD1-FACD462C85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0">
                <a:extLst>
                  <a:ext uri="{FF2B5EF4-FFF2-40B4-BE49-F238E27FC236}">
                    <a16:creationId xmlns:a16="http://schemas.microsoft.com/office/drawing/2014/main" id="{FB51AAE2-031D-DAA0-0522-4ECE66F42C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1">
                <a:extLst>
                  <a:ext uri="{FF2B5EF4-FFF2-40B4-BE49-F238E27FC236}">
                    <a16:creationId xmlns:a16="http://schemas.microsoft.com/office/drawing/2014/main" id="{24F677CC-FBAD-E762-C508-8B392EB8C5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2">
                <a:extLst>
                  <a:ext uri="{FF2B5EF4-FFF2-40B4-BE49-F238E27FC236}">
                    <a16:creationId xmlns:a16="http://schemas.microsoft.com/office/drawing/2014/main" id="{179277FF-7808-7F21-E8F3-252F83E35D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3">
                <a:extLst>
                  <a:ext uri="{FF2B5EF4-FFF2-40B4-BE49-F238E27FC236}">
                    <a16:creationId xmlns:a16="http://schemas.microsoft.com/office/drawing/2014/main" id="{1DD5F9A4-82A6-626A-3609-DC38BC805F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4">
                <a:extLst>
                  <a:ext uri="{FF2B5EF4-FFF2-40B4-BE49-F238E27FC236}">
                    <a16:creationId xmlns:a16="http://schemas.microsoft.com/office/drawing/2014/main" id="{12F5E71A-C735-EF28-8D1E-BEEB5B2018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5">
                <a:extLst>
                  <a:ext uri="{FF2B5EF4-FFF2-40B4-BE49-F238E27FC236}">
                    <a16:creationId xmlns:a16="http://schemas.microsoft.com/office/drawing/2014/main" id="{3FF3975A-93FF-90AC-2D7E-B0430FE1A9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6">
                <a:extLst>
                  <a:ext uri="{FF2B5EF4-FFF2-40B4-BE49-F238E27FC236}">
                    <a16:creationId xmlns:a16="http://schemas.microsoft.com/office/drawing/2014/main" id="{DCD67CB8-822A-5D96-EE73-67444F0088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7">
                <a:extLst>
                  <a:ext uri="{FF2B5EF4-FFF2-40B4-BE49-F238E27FC236}">
                    <a16:creationId xmlns:a16="http://schemas.microsoft.com/office/drawing/2014/main" id="{78241866-0ED1-65BB-0DAB-58BF19A3E2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8">
                <a:extLst>
                  <a:ext uri="{FF2B5EF4-FFF2-40B4-BE49-F238E27FC236}">
                    <a16:creationId xmlns:a16="http://schemas.microsoft.com/office/drawing/2014/main" id="{0FE8DE6F-0F07-D1F4-AD65-269F5A0C7E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89">
                <a:extLst>
                  <a:ext uri="{FF2B5EF4-FFF2-40B4-BE49-F238E27FC236}">
                    <a16:creationId xmlns:a16="http://schemas.microsoft.com/office/drawing/2014/main" id="{3D8C98EC-F6CE-9FD9-E79B-E7F8ABFFCE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0">
                <a:extLst>
                  <a:ext uri="{FF2B5EF4-FFF2-40B4-BE49-F238E27FC236}">
                    <a16:creationId xmlns:a16="http://schemas.microsoft.com/office/drawing/2014/main" id="{EB84CB3F-1013-510D-77D5-C113838BB9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1">
                <a:extLst>
                  <a:ext uri="{FF2B5EF4-FFF2-40B4-BE49-F238E27FC236}">
                    <a16:creationId xmlns:a16="http://schemas.microsoft.com/office/drawing/2014/main" id="{FB4539D0-5FF0-3DCF-32E4-C90F5FCF41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2">
                <a:extLst>
                  <a:ext uri="{FF2B5EF4-FFF2-40B4-BE49-F238E27FC236}">
                    <a16:creationId xmlns:a16="http://schemas.microsoft.com/office/drawing/2014/main" id="{9F9524BE-5F7B-9087-64B6-11E282CBFB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3">
                <a:extLst>
                  <a:ext uri="{FF2B5EF4-FFF2-40B4-BE49-F238E27FC236}">
                    <a16:creationId xmlns:a16="http://schemas.microsoft.com/office/drawing/2014/main" id="{83BF0629-5B5F-64D8-9555-9C5ACAD9C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4">
                <a:extLst>
                  <a:ext uri="{FF2B5EF4-FFF2-40B4-BE49-F238E27FC236}">
                    <a16:creationId xmlns:a16="http://schemas.microsoft.com/office/drawing/2014/main" id="{62C86CBF-5441-8D96-7068-0716FD4D2E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5">
                <a:extLst>
                  <a:ext uri="{FF2B5EF4-FFF2-40B4-BE49-F238E27FC236}">
                    <a16:creationId xmlns:a16="http://schemas.microsoft.com/office/drawing/2014/main" id="{36C70653-0070-17F3-C058-9EFF2DAC70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6">
                <a:extLst>
                  <a:ext uri="{FF2B5EF4-FFF2-40B4-BE49-F238E27FC236}">
                    <a16:creationId xmlns:a16="http://schemas.microsoft.com/office/drawing/2014/main" id="{799A5A37-E832-0811-C0FA-7B5B8A9E29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7">
                <a:extLst>
                  <a:ext uri="{FF2B5EF4-FFF2-40B4-BE49-F238E27FC236}">
                    <a16:creationId xmlns:a16="http://schemas.microsoft.com/office/drawing/2014/main" id="{9B7F6209-7D2F-A247-8DD1-9F15CF36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8">
                <a:extLst>
                  <a:ext uri="{FF2B5EF4-FFF2-40B4-BE49-F238E27FC236}">
                    <a16:creationId xmlns:a16="http://schemas.microsoft.com/office/drawing/2014/main" id="{579CA9F2-5C36-6C14-FF6F-3B26403487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99">
                <a:extLst>
                  <a:ext uri="{FF2B5EF4-FFF2-40B4-BE49-F238E27FC236}">
                    <a16:creationId xmlns:a16="http://schemas.microsoft.com/office/drawing/2014/main" id="{67A3A210-9711-E853-B402-8E0CAC4776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0">
                <a:extLst>
                  <a:ext uri="{FF2B5EF4-FFF2-40B4-BE49-F238E27FC236}">
                    <a16:creationId xmlns:a16="http://schemas.microsoft.com/office/drawing/2014/main" id="{9360A3FE-FFC4-CDF5-495F-6C04AD8CFA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1">
                <a:extLst>
                  <a:ext uri="{FF2B5EF4-FFF2-40B4-BE49-F238E27FC236}">
                    <a16:creationId xmlns:a16="http://schemas.microsoft.com/office/drawing/2014/main" id="{554DA2EB-33DE-F566-2842-B197A4FAAA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2">
                <a:extLst>
                  <a:ext uri="{FF2B5EF4-FFF2-40B4-BE49-F238E27FC236}">
                    <a16:creationId xmlns:a16="http://schemas.microsoft.com/office/drawing/2014/main" id="{E8DEF0E7-C554-415D-1A6E-964BB6D99A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3">
                <a:extLst>
                  <a:ext uri="{FF2B5EF4-FFF2-40B4-BE49-F238E27FC236}">
                    <a16:creationId xmlns:a16="http://schemas.microsoft.com/office/drawing/2014/main" id="{CDC2F5D2-6294-62FC-C5C4-8852A7365C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4">
                <a:extLst>
                  <a:ext uri="{FF2B5EF4-FFF2-40B4-BE49-F238E27FC236}">
                    <a16:creationId xmlns:a16="http://schemas.microsoft.com/office/drawing/2014/main" id="{59A7A5C6-370C-FC47-F522-96193C8BDA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5">
                <a:extLst>
                  <a:ext uri="{FF2B5EF4-FFF2-40B4-BE49-F238E27FC236}">
                    <a16:creationId xmlns:a16="http://schemas.microsoft.com/office/drawing/2014/main" id="{AF9FDE77-A4A4-BAB4-9338-4FAD2B7CD3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6">
                <a:extLst>
                  <a:ext uri="{FF2B5EF4-FFF2-40B4-BE49-F238E27FC236}">
                    <a16:creationId xmlns:a16="http://schemas.microsoft.com/office/drawing/2014/main" id="{7B70F768-38E9-9486-EE86-65AD2AD975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7">
                <a:extLst>
                  <a:ext uri="{FF2B5EF4-FFF2-40B4-BE49-F238E27FC236}">
                    <a16:creationId xmlns:a16="http://schemas.microsoft.com/office/drawing/2014/main" id="{AC1B0DD8-5913-AE86-5D2B-69622F13E3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8">
                <a:extLst>
                  <a:ext uri="{FF2B5EF4-FFF2-40B4-BE49-F238E27FC236}">
                    <a16:creationId xmlns:a16="http://schemas.microsoft.com/office/drawing/2014/main" id="{2BFA12E4-AC11-C7C9-6E3C-AD9ACF5D0D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09">
                <a:extLst>
                  <a:ext uri="{FF2B5EF4-FFF2-40B4-BE49-F238E27FC236}">
                    <a16:creationId xmlns:a16="http://schemas.microsoft.com/office/drawing/2014/main" id="{578CB17D-134E-F353-FE22-7B507F47BB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0">
                <a:extLst>
                  <a:ext uri="{FF2B5EF4-FFF2-40B4-BE49-F238E27FC236}">
                    <a16:creationId xmlns:a16="http://schemas.microsoft.com/office/drawing/2014/main" id="{ADD9E13B-EEC9-96F0-B491-9DC63FDE52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1">
                <a:extLst>
                  <a:ext uri="{FF2B5EF4-FFF2-40B4-BE49-F238E27FC236}">
                    <a16:creationId xmlns:a16="http://schemas.microsoft.com/office/drawing/2014/main" id="{06540767-C4E9-E387-96E8-BD41EF5249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2">
                <a:extLst>
                  <a:ext uri="{FF2B5EF4-FFF2-40B4-BE49-F238E27FC236}">
                    <a16:creationId xmlns:a16="http://schemas.microsoft.com/office/drawing/2014/main" id="{39B01240-6018-26D0-55E9-36BE9CC35C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3">
                <a:extLst>
                  <a:ext uri="{FF2B5EF4-FFF2-40B4-BE49-F238E27FC236}">
                    <a16:creationId xmlns:a16="http://schemas.microsoft.com/office/drawing/2014/main" id="{6F5FD373-5BCA-6165-1B9C-8170BD21EA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4">
                <a:extLst>
                  <a:ext uri="{FF2B5EF4-FFF2-40B4-BE49-F238E27FC236}">
                    <a16:creationId xmlns:a16="http://schemas.microsoft.com/office/drawing/2014/main" id="{3CEF6AA9-D1C6-6D5F-19A4-C7E6139864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5">
                <a:extLst>
                  <a:ext uri="{FF2B5EF4-FFF2-40B4-BE49-F238E27FC236}">
                    <a16:creationId xmlns:a16="http://schemas.microsoft.com/office/drawing/2014/main" id="{44D23F5F-63D0-6A01-ECE0-59F6FE7E5F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6">
                <a:extLst>
                  <a:ext uri="{FF2B5EF4-FFF2-40B4-BE49-F238E27FC236}">
                    <a16:creationId xmlns:a16="http://schemas.microsoft.com/office/drawing/2014/main" id="{25A32FCC-EAFB-3F78-AEF5-A2DBB2A29C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7">
                <a:extLst>
                  <a:ext uri="{FF2B5EF4-FFF2-40B4-BE49-F238E27FC236}">
                    <a16:creationId xmlns:a16="http://schemas.microsoft.com/office/drawing/2014/main" id="{8F2DAE13-8A70-C76C-AB00-580FB468CB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8">
                <a:extLst>
                  <a:ext uri="{FF2B5EF4-FFF2-40B4-BE49-F238E27FC236}">
                    <a16:creationId xmlns:a16="http://schemas.microsoft.com/office/drawing/2014/main" id="{D5442208-64ED-B105-0A0E-97C89DB595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19">
                <a:extLst>
                  <a:ext uri="{FF2B5EF4-FFF2-40B4-BE49-F238E27FC236}">
                    <a16:creationId xmlns:a16="http://schemas.microsoft.com/office/drawing/2014/main" id="{AE943A2A-D23F-D501-8CF1-23D5FA96B5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0">
                <a:extLst>
                  <a:ext uri="{FF2B5EF4-FFF2-40B4-BE49-F238E27FC236}">
                    <a16:creationId xmlns:a16="http://schemas.microsoft.com/office/drawing/2014/main" id="{B9D517E2-FF6C-1B84-E8D3-3B018CD8B2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1">
                <a:extLst>
                  <a:ext uri="{FF2B5EF4-FFF2-40B4-BE49-F238E27FC236}">
                    <a16:creationId xmlns:a16="http://schemas.microsoft.com/office/drawing/2014/main" id="{03B2BDF0-742F-D83F-FC89-3447F72F9E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2">
                <a:extLst>
                  <a:ext uri="{FF2B5EF4-FFF2-40B4-BE49-F238E27FC236}">
                    <a16:creationId xmlns:a16="http://schemas.microsoft.com/office/drawing/2014/main" id="{75037BAA-2D54-5C89-E70B-701542BAE4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3">
                <a:extLst>
                  <a:ext uri="{FF2B5EF4-FFF2-40B4-BE49-F238E27FC236}">
                    <a16:creationId xmlns:a16="http://schemas.microsoft.com/office/drawing/2014/main" id="{3C3C1F96-5B41-DD9D-8567-C03021FFED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4">
                <a:extLst>
                  <a:ext uri="{FF2B5EF4-FFF2-40B4-BE49-F238E27FC236}">
                    <a16:creationId xmlns:a16="http://schemas.microsoft.com/office/drawing/2014/main" id="{8FFA7A2E-C0AE-70CC-AAEA-F3DBC8BE19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5">
                <a:extLst>
                  <a:ext uri="{FF2B5EF4-FFF2-40B4-BE49-F238E27FC236}">
                    <a16:creationId xmlns:a16="http://schemas.microsoft.com/office/drawing/2014/main" id="{C0CB4DFB-C9F0-AA78-A8B1-EC9A88F85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6">
                <a:extLst>
                  <a:ext uri="{FF2B5EF4-FFF2-40B4-BE49-F238E27FC236}">
                    <a16:creationId xmlns:a16="http://schemas.microsoft.com/office/drawing/2014/main" id="{0550B1B0-7D4F-F8E0-B27B-CC954E8497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7">
                <a:extLst>
                  <a:ext uri="{FF2B5EF4-FFF2-40B4-BE49-F238E27FC236}">
                    <a16:creationId xmlns:a16="http://schemas.microsoft.com/office/drawing/2014/main" id="{6304786E-F58F-B894-CD35-78BCB33870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28">
                <a:extLst>
                  <a:ext uri="{FF2B5EF4-FFF2-40B4-BE49-F238E27FC236}">
                    <a16:creationId xmlns:a16="http://schemas.microsoft.com/office/drawing/2014/main" id="{B14A792B-2572-AB1F-14DD-8A0DACE64C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7E3480C6-5445-F1D1-36CD-F83B3A7D289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矩形 7">
            <a:extLst>
              <a:ext uri="{FF2B5EF4-FFF2-40B4-BE49-F238E27FC236}">
                <a16:creationId xmlns:a16="http://schemas.microsoft.com/office/drawing/2014/main" id="{ED6B383E-89BE-5BB8-2D45-5FA2B385520E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任意多边形: 形状 105">
            <a:extLst>
              <a:ext uri="{FF2B5EF4-FFF2-40B4-BE49-F238E27FC236}">
                <a16:creationId xmlns:a16="http://schemas.microsoft.com/office/drawing/2014/main" id="{84B74A57-4C5C-5556-2772-7AB739352008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7" name="矩形 7">
            <a:extLst>
              <a:ext uri="{FF2B5EF4-FFF2-40B4-BE49-F238E27FC236}">
                <a16:creationId xmlns:a16="http://schemas.microsoft.com/office/drawing/2014/main" id="{0F48FF96-5F8A-143E-D49D-B3C3F1E2DE43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任意多边形: 形状 107">
            <a:extLst>
              <a:ext uri="{FF2B5EF4-FFF2-40B4-BE49-F238E27FC236}">
                <a16:creationId xmlns:a16="http://schemas.microsoft.com/office/drawing/2014/main" id="{D748E170-96F9-E562-4C47-26F913FE5B27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73B83ACD-5BAF-257E-4953-F3496CB4C46B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10" name="矩形 7">
            <a:extLst>
              <a:ext uri="{FF2B5EF4-FFF2-40B4-BE49-F238E27FC236}">
                <a16:creationId xmlns:a16="http://schemas.microsoft.com/office/drawing/2014/main" id="{0762F61A-D37C-6DCA-6880-1C44E7206056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41FBF761-F3F7-A37D-4B1E-A26ED5CEF25B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112" name="图片 111">
            <a:extLst>
              <a:ext uri="{FF2B5EF4-FFF2-40B4-BE49-F238E27FC236}">
                <a16:creationId xmlns:a16="http://schemas.microsoft.com/office/drawing/2014/main" id="{DE2FB9D0-CD1E-2A1E-22F3-9C075238313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2534"/>
            <a:ext cx="1821910" cy="1820012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2FFA11B6-1644-070F-FE6D-D9754CE51B07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D88FF0D2-C2FC-285F-F563-450A146BDC32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115" name="Teardrop 15">
              <a:extLst>
                <a:ext uri="{FF2B5EF4-FFF2-40B4-BE49-F238E27FC236}">
                  <a16:creationId xmlns:a16="http://schemas.microsoft.com/office/drawing/2014/main" id="{34A122D7-E5D6-7F11-D638-32D24E280FED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16" name="Oval 16">
              <a:extLst>
                <a:ext uri="{FF2B5EF4-FFF2-40B4-BE49-F238E27FC236}">
                  <a16:creationId xmlns:a16="http://schemas.microsoft.com/office/drawing/2014/main" id="{E5810B82-61D2-145F-0DD6-B53BE9FB027E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63C5E550-8312-103E-D6D7-E60F134351E8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8" name="Teardrop 15">
              <a:extLst>
                <a:ext uri="{FF2B5EF4-FFF2-40B4-BE49-F238E27FC236}">
                  <a16:creationId xmlns:a16="http://schemas.microsoft.com/office/drawing/2014/main" id="{C2FF9E7B-FC18-35AB-4C8A-6B09356A040E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19" name="Oval 16">
              <a:extLst>
                <a:ext uri="{FF2B5EF4-FFF2-40B4-BE49-F238E27FC236}">
                  <a16:creationId xmlns:a16="http://schemas.microsoft.com/office/drawing/2014/main" id="{5F21CC76-46E2-A3F8-3DA8-0718616AE421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C7B61DA7-CF06-2368-79ED-2CF5A6B4FAB8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21" name="Teardrop 15">
              <a:extLst>
                <a:ext uri="{FF2B5EF4-FFF2-40B4-BE49-F238E27FC236}">
                  <a16:creationId xmlns:a16="http://schemas.microsoft.com/office/drawing/2014/main" id="{ED6EDA5E-10A6-DA13-D7B1-AD00CE308375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2" name="Oval 16">
              <a:extLst>
                <a:ext uri="{FF2B5EF4-FFF2-40B4-BE49-F238E27FC236}">
                  <a16:creationId xmlns:a16="http://schemas.microsoft.com/office/drawing/2014/main" id="{D1CD62C5-2120-DAAC-D79C-64479DC48144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94811F34-B702-C6B9-F64F-BEF8FB3476A3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24" name="Teardrop 15">
              <a:extLst>
                <a:ext uri="{FF2B5EF4-FFF2-40B4-BE49-F238E27FC236}">
                  <a16:creationId xmlns:a16="http://schemas.microsoft.com/office/drawing/2014/main" id="{F5112245-0983-99AB-390C-6128D6AB9EF1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5" name="Oval 16">
              <a:extLst>
                <a:ext uri="{FF2B5EF4-FFF2-40B4-BE49-F238E27FC236}">
                  <a16:creationId xmlns:a16="http://schemas.microsoft.com/office/drawing/2014/main" id="{6E2E1B37-448B-7F84-BCFF-5E72680A112B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26" name="文本框 125">
            <a:extLst>
              <a:ext uri="{FF2B5EF4-FFF2-40B4-BE49-F238E27FC236}">
                <a16:creationId xmlns:a16="http://schemas.microsoft.com/office/drawing/2014/main" id="{AAF3525D-9AAF-F487-5C76-8FD7592589F2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卷儿</a:t>
            </a: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53C46F20-DBE3-1296-85EF-34D4BC537C03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F019259E-BE56-8014-8EF0-A716EBF572F4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斜杠青年</a:t>
            </a: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631AFFEB-E1D0-4861-999E-D7FD17791C41}"/>
              </a:ext>
            </a:extLst>
          </p:cNvPr>
          <p:cNvSpPr txBox="1"/>
          <p:nvPr/>
        </p:nvSpPr>
        <p:spPr>
          <a:xfrm>
            <a:off x="5918615" y="1611031"/>
            <a:ext cx="3005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前头部教培机构教学管理</a:t>
            </a: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6EC9DBBD-1786-4322-7F73-E505AF250126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高端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1F1C99B1-1FBF-487E-5F7B-67C7BB2A9928}"/>
              </a:ext>
            </a:extLst>
          </p:cNvPr>
          <p:cNvSpPr txBox="1"/>
          <p:nvPr/>
        </p:nvSpPr>
        <p:spPr>
          <a:xfrm>
            <a:off x="5918615" y="237907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Blender 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爱好者</a:t>
            </a:r>
          </a:p>
        </p:txBody>
      </p:sp>
      <p:sp>
        <p:nvSpPr>
          <p:cNvPr id="132" name="文本框 131">
            <a:extLst>
              <a:ext uri="{FF2B5EF4-FFF2-40B4-BE49-F238E27FC236}">
                <a16:creationId xmlns:a16="http://schemas.microsoft.com/office/drawing/2014/main" id="{050FFD0B-92B9-9217-A1D8-CF523D2A5519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15389809057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8D207455-6582-C7B9-36AE-6131904F8561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34" name="直接连接符 133">
              <a:extLst>
                <a:ext uri="{FF2B5EF4-FFF2-40B4-BE49-F238E27FC236}">
                  <a16:creationId xmlns:a16="http://schemas.microsoft.com/office/drawing/2014/main" id="{E8870A56-1C7D-6744-9D93-F1E92207CE5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>
              <a:extLst>
                <a:ext uri="{FF2B5EF4-FFF2-40B4-BE49-F238E27FC236}">
                  <a16:creationId xmlns:a16="http://schemas.microsoft.com/office/drawing/2014/main" id="{D6A1C957-0622-2206-E771-151A3139433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id="{715902CA-6AD7-BACF-1D91-6995D3C014C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43" name="直接连接符 142">
                <a:extLst>
                  <a:ext uri="{FF2B5EF4-FFF2-40B4-BE49-F238E27FC236}">
                    <a16:creationId xmlns:a16="http://schemas.microsoft.com/office/drawing/2014/main" id="{34CECACE-C909-33D0-9611-9B56D988A6E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直接连接符 143">
                <a:extLst>
                  <a:ext uri="{FF2B5EF4-FFF2-40B4-BE49-F238E27FC236}">
                    <a16:creationId xmlns:a16="http://schemas.microsoft.com/office/drawing/2014/main" id="{0B31FC1B-DA10-1358-062E-708C1BB9FCD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id="{9E1B395B-47EF-8D70-6CB4-07BABBB75A45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41" name="直接连接符 140">
                <a:extLst>
                  <a:ext uri="{FF2B5EF4-FFF2-40B4-BE49-F238E27FC236}">
                    <a16:creationId xmlns:a16="http://schemas.microsoft.com/office/drawing/2014/main" id="{80F7194C-E0D2-1996-2885-641E1859691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直接连接符 141">
                <a:extLst>
                  <a:ext uri="{FF2B5EF4-FFF2-40B4-BE49-F238E27FC236}">
                    <a16:creationId xmlns:a16="http://schemas.microsoft.com/office/drawing/2014/main" id="{532F7BC5-2730-E353-C625-2A7A0C510E8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8" name="组合 137">
              <a:extLst>
                <a:ext uri="{FF2B5EF4-FFF2-40B4-BE49-F238E27FC236}">
                  <a16:creationId xmlns:a16="http://schemas.microsoft.com/office/drawing/2014/main" id="{93815222-ED4D-4EF3-972E-078BED0EE96A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39" name="直接连接符 138">
                <a:extLst>
                  <a:ext uri="{FF2B5EF4-FFF2-40B4-BE49-F238E27FC236}">
                    <a16:creationId xmlns:a16="http://schemas.microsoft.com/office/drawing/2014/main" id="{3263DA8F-DD0D-2C35-45B6-83207AA58DF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接连接符 139">
                <a:extLst>
                  <a:ext uri="{FF2B5EF4-FFF2-40B4-BE49-F238E27FC236}">
                    <a16:creationId xmlns:a16="http://schemas.microsoft.com/office/drawing/2014/main" id="{6E001500-AB66-81D8-8275-36C02C7071E7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0200742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4E9A3DD-C114-4EB3-C544-632032101A6F}"/>
              </a:ext>
            </a:extLst>
          </p:cNvPr>
          <p:cNvSpPr/>
          <p:nvPr/>
        </p:nvSpPr>
        <p:spPr>
          <a:xfrm>
            <a:off x="695325" y="5110052"/>
            <a:ext cx="4083169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卷儿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D240136-A217-CF9F-753B-D2067F3D80D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3932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>
            <a:extLst>
              <a:ext uri="{FF2B5EF4-FFF2-40B4-BE49-F238E27FC236}">
                <a16:creationId xmlns:a16="http://schemas.microsoft.com/office/drawing/2014/main" id="{6C2ECA48-211B-44BE-85DA-8BD81224795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5758" r="311"/>
          <a:stretch/>
        </p:blipFill>
        <p:spPr>
          <a:xfrm>
            <a:off x="0" y="-47759"/>
            <a:ext cx="12192000" cy="69543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D1F758FD-8116-6F1E-C6E7-CDFE047257CC}"/>
              </a:ext>
            </a:extLst>
          </p:cNvPr>
          <p:cNvSpPr/>
          <p:nvPr/>
        </p:nvSpPr>
        <p:spPr>
          <a:xfrm rot="2670648">
            <a:off x="2473102" y="-4121697"/>
            <a:ext cx="6401028" cy="1580927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A5FEDD8-E1CA-460A-816D-1B59A5F8B117}"/>
              </a:ext>
            </a:extLst>
          </p:cNvPr>
          <p:cNvSpPr/>
          <p:nvPr/>
        </p:nvSpPr>
        <p:spPr>
          <a:xfrm rot="10800000">
            <a:off x="0" y="5844532"/>
            <a:ext cx="12192000" cy="1028700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FF07AE3-6080-4260-8B89-CCB83679E6E7}"/>
              </a:ext>
            </a:extLst>
          </p:cNvPr>
          <p:cNvSpPr/>
          <p:nvPr/>
        </p:nvSpPr>
        <p:spPr>
          <a:xfrm rot="10800000">
            <a:off x="0" y="6157898"/>
            <a:ext cx="12192000" cy="746532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3CE0EFA-A6E7-4166-93B0-AB9ECAD49519}"/>
              </a:ext>
            </a:extLst>
          </p:cNvPr>
          <p:cNvSpPr/>
          <p:nvPr/>
        </p:nvSpPr>
        <p:spPr>
          <a:xfrm rot="10800000">
            <a:off x="0" y="6530331"/>
            <a:ext cx="12192000" cy="342899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684A7AE-3ADF-611B-1811-528CC45F5C26}"/>
              </a:ext>
            </a:extLst>
          </p:cNvPr>
          <p:cNvGrpSpPr/>
          <p:nvPr/>
        </p:nvGrpSpPr>
        <p:grpSpPr>
          <a:xfrm>
            <a:off x="2324994" y="2960925"/>
            <a:ext cx="7542012" cy="936151"/>
            <a:chOff x="2676258" y="2904952"/>
            <a:chExt cx="7542012" cy="936151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A9FF27C8-CB37-467A-B283-9F116DC979E7}"/>
                </a:ext>
              </a:extLst>
            </p:cNvPr>
            <p:cNvGrpSpPr/>
            <p:nvPr/>
          </p:nvGrpSpPr>
          <p:grpSpPr>
            <a:xfrm>
              <a:off x="2676258" y="2904952"/>
              <a:ext cx="3348622" cy="936151"/>
              <a:chOff x="4900717" y="1644276"/>
              <a:chExt cx="1920865" cy="505078"/>
            </a:xfrm>
          </p:grpSpPr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91D32A36-1534-4289-922C-E21056FC5F05}"/>
                  </a:ext>
                </a:extLst>
              </p:cNvPr>
              <p:cNvSpPr/>
              <p:nvPr/>
            </p:nvSpPr>
            <p:spPr>
              <a:xfrm>
                <a:off x="4900717" y="1644276"/>
                <a:ext cx="1920865" cy="505078"/>
              </a:xfrm>
              <a:prstGeom prst="roundRect">
                <a:avLst>
                  <a:gd name="adj" fmla="val 50000"/>
                </a:avLst>
              </a:prstGeom>
              <a:solidFill>
                <a:srgbClr val="87981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A47C29BE-B8DC-48D6-B826-D54154E36267}"/>
                  </a:ext>
                </a:extLst>
              </p:cNvPr>
              <p:cNvSpPr/>
              <p:nvPr/>
            </p:nvSpPr>
            <p:spPr>
              <a:xfrm>
                <a:off x="4900717" y="1644276"/>
                <a:ext cx="505078" cy="505078"/>
              </a:xfrm>
              <a:prstGeom prst="ellipse">
                <a:avLst/>
              </a:prstGeom>
              <a:solidFill>
                <a:srgbClr val="F1E5D4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482600" sx="103000" sy="103000" algn="ctr" rotWithShape="0">
                  <a:prstClr val="black">
                    <a:alpha val="14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j-lt"/>
                  <a:ea typeface="汉仪中黑S" panose="00020600040101010101" pitchFamily="18" charset="-122"/>
                  <a:cs typeface="+mn-cs"/>
                </a:endParaRPr>
              </a:p>
            </p:txBody>
          </p:sp>
        </p:grp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EBACAC2-2AF3-45F1-BD48-FF1FE7C5E2C7}"/>
                </a:ext>
              </a:extLst>
            </p:cNvPr>
            <p:cNvSpPr txBox="1"/>
            <p:nvPr/>
          </p:nvSpPr>
          <p:spPr>
            <a:xfrm>
              <a:off x="3515262" y="3019084"/>
              <a:ext cx="2151986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等线" panose="02010600030101010101" charset="-122"/>
                  <a:cs typeface="+mn-cs"/>
                </a:rPr>
                <a:t>PART 1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6B06064-6DD6-4F9E-9C28-685B6FA13163}"/>
                </a:ext>
              </a:extLst>
            </p:cNvPr>
            <p:cNvSpPr txBox="1"/>
            <p:nvPr/>
          </p:nvSpPr>
          <p:spPr>
            <a:xfrm>
              <a:off x="6199225" y="3019084"/>
              <a:ext cx="401904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>
                  <a:solidFill>
                    <a:srgbClr val="40490B"/>
                  </a:solidFill>
                </a:rPr>
                <a:t>请输入你的题目</a:t>
              </a:r>
            </a:p>
          </p:txBody>
        </p:sp>
      </p:grpSp>
      <p:pic>
        <p:nvPicPr>
          <p:cNvPr id="44" name="图片 43">
            <a:extLst>
              <a:ext uri="{FF2B5EF4-FFF2-40B4-BE49-F238E27FC236}">
                <a16:creationId xmlns:a16="http://schemas.microsoft.com/office/drawing/2014/main" id="{09C24469-AE68-41FB-AD5A-580B8C5E92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-37923" y="-47759"/>
            <a:ext cx="12192000" cy="1199634"/>
          </a:xfrm>
          <a:prstGeom prst="rect">
            <a:avLst/>
          </a:prstGeom>
        </p:spPr>
      </p:pic>
      <p:sp>
        <p:nvSpPr>
          <p:cNvPr id="3" name="椭圆 2">
            <a:extLst>
              <a:ext uri="{FF2B5EF4-FFF2-40B4-BE49-F238E27FC236}">
                <a16:creationId xmlns:a16="http://schemas.microsoft.com/office/drawing/2014/main" id="{DD9759C7-6A8D-3763-FCD9-69DA56952CD4}"/>
              </a:ext>
            </a:extLst>
          </p:cNvPr>
          <p:cNvSpPr/>
          <p:nvPr/>
        </p:nvSpPr>
        <p:spPr>
          <a:xfrm>
            <a:off x="-431800" y="-429902"/>
            <a:ext cx="1432560" cy="1432560"/>
          </a:xfrm>
          <a:prstGeom prst="ellipse">
            <a:avLst/>
          </a:prstGeom>
          <a:solidFill>
            <a:srgbClr val="849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DFEC9378-EABF-FC39-40B4-BEBF42964121}"/>
              </a:ext>
            </a:extLst>
          </p:cNvPr>
          <p:cNvSpPr/>
          <p:nvPr/>
        </p:nvSpPr>
        <p:spPr>
          <a:xfrm>
            <a:off x="761823" y="187677"/>
            <a:ext cx="553720" cy="553720"/>
          </a:xfrm>
          <a:prstGeom prst="ellipse">
            <a:avLst/>
          </a:prstGeom>
          <a:solidFill>
            <a:srgbClr val="F1E5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圆: 空心 31">
            <a:extLst>
              <a:ext uri="{FF2B5EF4-FFF2-40B4-BE49-F238E27FC236}">
                <a16:creationId xmlns:a16="http://schemas.microsoft.com/office/drawing/2014/main" id="{25A71FA6-6737-CCEC-6BCA-89688806D30F}"/>
              </a:ext>
            </a:extLst>
          </p:cNvPr>
          <p:cNvSpPr/>
          <p:nvPr/>
        </p:nvSpPr>
        <p:spPr>
          <a:xfrm>
            <a:off x="11242888" y="6192156"/>
            <a:ext cx="613954" cy="613954"/>
          </a:xfrm>
          <a:prstGeom prst="donut">
            <a:avLst/>
          </a:prstGeom>
          <a:solidFill>
            <a:srgbClr val="99AB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ADD70601-D491-F631-7304-FD3C0BD59B30}"/>
              </a:ext>
            </a:extLst>
          </p:cNvPr>
          <p:cNvSpPr/>
          <p:nvPr/>
        </p:nvSpPr>
        <p:spPr>
          <a:xfrm>
            <a:off x="11752058" y="5820945"/>
            <a:ext cx="209568" cy="209568"/>
          </a:xfrm>
          <a:prstGeom prst="ellipse">
            <a:avLst/>
          </a:prstGeom>
          <a:solidFill>
            <a:srgbClr val="406A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067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1">
            <a:extLst>
              <a:ext uri="{FF2B5EF4-FFF2-40B4-BE49-F238E27FC236}">
                <a16:creationId xmlns:a16="http://schemas.microsoft.com/office/drawing/2014/main" id="{01EA451F-6558-D506-A4C8-63E28FA54BC7}"/>
              </a:ext>
            </a:extLst>
          </p:cNvPr>
          <p:cNvSpPr/>
          <p:nvPr/>
        </p:nvSpPr>
        <p:spPr>
          <a:xfrm rot="5400000" flipH="1" flipV="1">
            <a:off x="8879098" y="3433739"/>
            <a:ext cx="3416521" cy="3209283"/>
          </a:xfrm>
          <a:custGeom>
            <a:avLst/>
            <a:gdLst>
              <a:gd name="connsiteX0" fmla="*/ 1292764 w 1293461"/>
              <a:gd name="connsiteY0" fmla="*/ 140258 h 1663458"/>
              <a:gd name="connsiteX1" fmla="*/ 1076963 w 1293461"/>
              <a:gd name="connsiteY1" fmla="*/ 157783 h 1663458"/>
              <a:gd name="connsiteX2" fmla="*/ 726250 w 1293461"/>
              <a:gd name="connsiteY2" fmla="*/ 477763 h 1663458"/>
              <a:gd name="connsiteX3" fmla="*/ 670439 w 1293461"/>
              <a:gd name="connsiteY3" fmla="*/ 634572 h 1663458"/>
              <a:gd name="connsiteX4" fmla="*/ 629288 w 1293461"/>
              <a:gd name="connsiteY4" fmla="*/ 686030 h 1663458"/>
              <a:gd name="connsiteX5" fmla="*/ 643855 w 1293461"/>
              <a:gd name="connsiteY5" fmla="*/ 618127 h 1663458"/>
              <a:gd name="connsiteX6" fmla="*/ 703777 w 1293461"/>
              <a:gd name="connsiteY6" fmla="*/ 471940 h 1663458"/>
              <a:gd name="connsiteX7" fmla="*/ 682271 w 1293461"/>
              <a:gd name="connsiteY7" fmla="*/ 197892 h 1663458"/>
              <a:gd name="connsiteX8" fmla="*/ 619763 w 1293461"/>
              <a:gd name="connsiteY8" fmla="*/ 6 h 1663458"/>
              <a:gd name="connsiteX9" fmla="*/ 479958 w 1293461"/>
              <a:gd name="connsiteY9" fmla="*/ 227174 h 1663458"/>
              <a:gd name="connsiteX10" fmla="*/ 487790 w 1293461"/>
              <a:gd name="connsiteY10" fmla="*/ 590166 h 1663458"/>
              <a:gd name="connsiteX11" fmla="*/ 564529 w 1293461"/>
              <a:gd name="connsiteY11" fmla="*/ 714586 h 1663458"/>
              <a:gd name="connsiteX12" fmla="*/ 488348 w 1293461"/>
              <a:gd name="connsiteY12" fmla="*/ 932954 h 1663458"/>
              <a:gd name="connsiteX13" fmla="*/ 398549 w 1293461"/>
              <a:gd name="connsiteY13" fmla="*/ 1013284 h 1663458"/>
              <a:gd name="connsiteX14" fmla="*/ 381694 w 1293461"/>
              <a:gd name="connsiteY14" fmla="*/ 926294 h 1663458"/>
              <a:gd name="connsiteX15" fmla="*/ 430956 w 1293461"/>
              <a:gd name="connsiteY15" fmla="*/ 811789 h 1663458"/>
              <a:gd name="connsiteX16" fmla="*/ 402641 w 1293461"/>
              <a:gd name="connsiteY16" fmla="*/ 558670 h 1663458"/>
              <a:gd name="connsiteX17" fmla="*/ 360188 w 1293461"/>
              <a:gd name="connsiteY17" fmla="*/ 385936 h 1663458"/>
              <a:gd name="connsiteX18" fmla="*/ 340450 w 1293461"/>
              <a:gd name="connsiteY18" fmla="*/ 251228 h 1663458"/>
              <a:gd name="connsiteX19" fmla="*/ 198877 w 1293461"/>
              <a:gd name="connsiteY19" fmla="*/ 497260 h 1663458"/>
              <a:gd name="connsiteX20" fmla="*/ 227117 w 1293461"/>
              <a:gd name="connsiteY20" fmla="*/ 797465 h 1663458"/>
              <a:gd name="connsiteX21" fmla="*/ 304601 w 1293461"/>
              <a:gd name="connsiteY21" fmla="*/ 911356 h 1663458"/>
              <a:gd name="connsiteX22" fmla="*/ 359370 w 1293461"/>
              <a:gd name="connsiteY22" fmla="*/ 997992 h 1663458"/>
              <a:gd name="connsiteX23" fmla="*/ 341157 w 1293461"/>
              <a:gd name="connsiteY23" fmla="*/ 1136886 h 1663458"/>
              <a:gd name="connsiteX24" fmla="*/ 186748 w 1293461"/>
              <a:gd name="connsiteY24" fmla="*/ 1446541 h 1663458"/>
              <a:gd name="connsiteX25" fmla="*/ 200533 w 1293461"/>
              <a:gd name="connsiteY25" fmla="*/ 1328279 h 1663458"/>
              <a:gd name="connsiteX26" fmla="*/ 206114 w 1293461"/>
              <a:gd name="connsiteY26" fmla="*/ 1190520 h 1663458"/>
              <a:gd name="connsiteX27" fmla="*/ 120538 w 1293461"/>
              <a:gd name="connsiteY27" fmla="*/ 877218 h 1663458"/>
              <a:gd name="connsiteX28" fmla="*/ 92037 w 1293461"/>
              <a:gd name="connsiteY28" fmla="*/ 776145 h 1663458"/>
              <a:gd name="connsiteX29" fmla="*/ 66141 w 1293461"/>
              <a:gd name="connsiteY29" fmla="*/ 817687 h 1663458"/>
              <a:gd name="connsiteX30" fmla="*/ 2387 w 1293461"/>
              <a:gd name="connsiteY30" fmla="*/ 1132905 h 1663458"/>
              <a:gd name="connsiteX31" fmla="*/ 43054 w 1293461"/>
              <a:gd name="connsiteY31" fmla="*/ 1296039 h 1663458"/>
              <a:gd name="connsiteX32" fmla="*/ 100985 w 1293461"/>
              <a:gd name="connsiteY32" fmla="*/ 1389522 h 1663458"/>
              <a:gd name="connsiteX33" fmla="*/ 139550 w 1293461"/>
              <a:gd name="connsiteY33" fmla="*/ 1479637 h 1663458"/>
              <a:gd name="connsiteX34" fmla="*/ 109469 w 1293461"/>
              <a:gd name="connsiteY34" fmla="*/ 1652296 h 1663458"/>
              <a:gd name="connsiteX35" fmla="*/ 161875 w 1293461"/>
              <a:gd name="connsiteY35" fmla="*/ 1663458 h 1663458"/>
              <a:gd name="connsiteX36" fmla="*/ 255134 w 1293461"/>
              <a:gd name="connsiteY36" fmla="*/ 1408590 h 1663458"/>
              <a:gd name="connsiteX37" fmla="*/ 410046 w 1293461"/>
              <a:gd name="connsiteY37" fmla="*/ 1441984 h 1663458"/>
              <a:gd name="connsiteX38" fmla="*/ 650571 w 1293461"/>
              <a:gd name="connsiteY38" fmla="*/ 1393205 h 1663458"/>
              <a:gd name="connsiteX39" fmla="*/ 773949 w 1293461"/>
              <a:gd name="connsiteY39" fmla="*/ 1325488 h 1663458"/>
              <a:gd name="connsiteX40" fmla="*/ 913234 w 1293461"/>
              <a:gd name="connsiteY40" fmla="*/ 1158485 h 1663458"/>
              <a:gd name="connsiteX41" fmla="*/ 961324 w 1293461"/>
              <a:gd name="connsiteY41" fmla="*/ 1096237 h 1663458"/>
              <a:gd name="connsiteX42" fmla="*/ 847842 w 1293461"/>
              <a:gd name="connsiteY42" fmla="*/ 1092740 h 1663458"/>
              <a:gd name="connsiteX43" fmla="*/ 515565 w 1293461"/>
              <a:gd name="connsiteY43" fmla="*/ 1148048 h 1663458"/>
              <a:gd name="connsiteX44" fmla="*/ 336748 w 1293461"/>
              <a:gd name="connsiteY44" fmla="*/ 1305025 h 1663458"/>
              <a:gd name="connsiteX45" fmla="*/ 291188 w 1293461"/>
              <a:gd name="connsiteY45" fmla="*/ 1344687 h 1663458"/>
              <a:gd name="connsiteX46" fmla="*/ 293569 w 1293461"/>
              <a:gd name="connsiteY46" fmla="*/ 1301192 h 1663458"/>
              <a:gd name="connsiteX47" fmla="*/ 595690 w 1293461"/>
              <a:gd name="connsiteY47" fmla="*/ 943688 h 1663458"/>
              <a:gd name="connsiteX48" fmla="*/ 767512 w 1293461"/>
              <a:gd name="connsiteY48" fmla="*/ 992058 h 1663458"/>
              <a:gd name="connsiteX49" fmla="*/ 1144196 w 1293461"/>
              <a:gd name="connsiteY49" fmla="*/ 808813 h 1663458"/>
              <a:gd name="connsiteX50" fmla="*/ 1268151 w 1293461"/>
              <a:gd name="connsiteY50" fmla="*/ 583710 h 1663458"/>
              <a:gd name="connsiteX51" fmla="*/ 1168827 w 1293461"/>
              <a:gd name="connsiteY51" fmla="*/ 571674 h 1663458"/>
              <a:gd name="connsiteX52" fmla="*/ 1059215 w 1293461"/>
              <a:gd name="connsiteY52" fmla="*/ 607616 h 1663458"/>
              <a:gd name="connsiteX53" fmla="*/ 742193 w 1293461"/>
              <a:gd name="connsiteY53" fmla="*/ 703424 h 1663458"/>
              <a:gd name="connsiteX54" fmla="*/ 617679 w 1293461"/>
              <a:gd name="connsiteY54" fmla="*/ 895208 h 1663458"/>
              <a:gd name="connsiteX55" fmla="*/ 535210 w 1293461"/>
              <a:gd name="connsiteY55" fmla="*/ 926927 h 1663458"/>
              <a:gd name="connsiteX56" fmla="*/ 681303 w 1293461"/>
              <a:gd name="connsiteY56" fmla="*/ 663352 h 1663458"/>
              <a:gd name="connsiteX57" fmla="*/ 806152 w 1293461"/>
              <a:gd name="connsiteY57" fmla="*/ 617569 h 1663458"/>
              <a:gd name="connsiteX58" fmla="*/ 1131564 w 1293461"/>
              <a:gd name="connsiteY58" fmla="*/ 363891 h 1663458"/>
              <a:gd name="connsiteX59" fmla="*/ 1239037 w 1293461"/>
              <a:gd name="connsiteY59" fmla="*/ 215547 h 1663458"/>
              <a:gd name="connsiteX60" fmla="*/ 1292764 w 1293461"/>
              <a:gd name="connsiteY60" fmla="*/ 140258 h 1663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293461" h="1663458">
                <a:moveTo>
                  <a:pt x="1292764" y="140258"/>
                </a:moveTo>
                <a:cubicBezTo>
                  <a:pt x="1282885" y="111721"/>
                  <a:pt x="1145275" y="127236"/>
                  <a:pt x="1076963" y="157783"/>
                </a:cubicBezTo>
                <a:cubicBezTo>
                  <a:pt x="1008651" y="188330"/>
                  <a:pt x="773093" y="374663"/>
                  <a:pt x="726250" y="477763"/>
                </a:cubicBezTo>
                <a:cubicBezTo>
                  <a:pt x="679406" y="580864"/>
                  <a:pt x="693972" y="597086"/>
                  <a:pt x="670439" y="634572"/>
                </a:cubicBezTo>
                <a:cubicBezTo>
                  <a:pt x="646906" y="672058"/>
                  <a:pt x="638627" y="696522"/>
                  <a:pt x="629288" y="686030"/>
                </a:cubicBezTo>
                <a:cubicBezTo>
                  <a:pt x="619949" y="675537"/>
                  <a:pt x="625121" y="655036"/>
                  <a:pt x="643855" y="618127"/>
                </a:cubicBezTo>
                <a:cubicBezTo>
                  <a:pt x="662588" y="581218"/>
                  <a:pt x="695944" y="515808"/>
                  <a:pt x="703777" y="471940"/>
                </a:cubicBezTo>
                <a:cubicBezTo>
                  <a:pt x="711609" y="428073"/>
                  <a:pt x="684894" y="264846"/>
                  <a:pt x="682271" y="197892"/>
                </a:cubicBezTo>
                <a:cubicBezTo>
                  <a:pt x="679648" y="130938"/>
                  <a:pt x="653510" y="1067"/>
                  <a:pt x="619763" y="6"/>
                </a:cubicBezTo>
                <a:cubicBezTo>
                  <a:pt x="586016" y="-1054"/>
                  <a:pt x="490934" y="129096"/>
                  <a:pt x="479958" y="227174"/>
                </a:cubicBezTo>
                <a:cubicBezTo>
                  <a:pt x="468982" y="325252"/>
                  <a:pt x="447476" y="486563"/>
                  <a:pt x="487790" y="590166"/>
                </a:cubicBezTo>
                <a:cubicBezTo>
                  <a:pt x="528104" y="693769"/>
                  <a:pt x="551246" y="668561"/>
                  <a:pt x="564529" y="714586"/>
                </a:cubicBezTo>
                <a:cubicBezTo>
                  <a:pt x="577812" y="760611"/>
                  <a:pt x="538484" y="868065"/>
                  <a:pt x="488348" y="932954"/>
                </a:cubicBezTo>
                <a:cubicBezTo>
                  <a:pt x="438211" y="997843"/>
                  <a:pt x="419515" y="1020093"/>
                  <a:pt x="398549" y="1013284"/>
                </a:cubicBezTo>
                <a:cubicBezTo>
                  <a:pt x="377582" y="1006475"/>
                  <a:pt x="366923" y="959334"/>
                  <a:pt x="381694" y="926294"/>
                </a:cubicBezTo>
                <a:cubicBezTo>
                  <a:pt x="396465" y="893254"/>
                  <a:pt x="430472" y="857238"/>
                  <a:pt x="430956" y="811789"/>
                </a:cubicBezTo>
                <a:cubicBezTo>
                  <a:pt x="431440" y="766341"/>
                  <a:pt x="413599" y="601160"/>
                  <a:pt x="402641" y="558670"/>
                </a:cubicBezTo>
                <a:cubicBezTo>
                  <a:pt x="391684" y="516180"/>
                  <a:pt x="363909" y="422269"/>
                  <a:pt x="360188" y="385936"/>
                </a:cubicBezTo>
                <a:cubicBezTo>
                  <a:pt x="356467" y="349604"/>
                  <a:pt x="365490" y="260456"/>
                  <a:pt x="340450" y="251228"/>
                </a:cubicBezTo>
                <a:cubicBezTo>
                  <a:pt x="296378" y="237145"/>
                  <a:pt x="233684" y="345678"/>
                  <a:pt x="198877" y="497260"/>
                </a:cubicBezTo>
                <a:cubicBezTo>
                  <a:pt x="164070" y="648841"/>
                  <a:pt x="211639" y="772592"/>
                  <a:pt x="227117" y="797465"/>
                </a:cubicBezTo>
                <a:cubicBezTo>
                  <a:pt x="242595" y="822338"/>
                  <a:pt x="278928" y="883469"/>
                  <a:pt x="304601" y="911356"/>
                </a:cubicBezTo>
                <a:cubicBezTo>
                  <a:pt x="330274" y="939242"/>
                  <a:pt x="352617" y="950218"/>
                  <a:pt x="359370" y="997992"/>
                </a:cubicBezTo>
                <a:cubicBezTo>
                  <a:pt x="366123" y="1045766"/>
                  <a:pt x="369490" y="1069653"/>
                  <a:pt x="341157" y="1136886"/>
                </a:cubicBezTo>
                <a:cubicBezTo>
                  <a:pt x="312824" y="1204119"/>
                  <a:pt x="218262" y="1414711"/>
                  <a:pt x="186748" y="1446541"/>
                </a:cubicBezTo>
                <a:cubicBezTo>
                  <a:pt x="178953" y="1367663"/>
                  <a:pt x="198784" y="1390452"/>
                  <a:pt x="200533" y="1328279"/>
                </a:cubicBezTo>
                <a:cubicBezTo>
                  <a:pt x="202282" y="1266106"/>
                  <a:pt x="194859" y="1246777"/>
                  <a:pt x="206114" y="1190520"/>
                </a:cubicBezTo>
                <a:cubicBezTo>
                  <a:pt x="217369" y="1134263"/>
                  <a:pt x="166786" y="931168"/>
                  <a:pt x="120538" y="877218"/>
                </a:cubicBezTo>
                <a:cubicBezTo>
                  <a:pt x="97972" y="849220"/>
                  <a:pt x="105655" y="777522"/>
                  <a:pt x="92037" y="776145"/>
                </a:cubicBezTo>
                <a:cubicBezTo>
                  <a:pt x="78419" y="774768"/>
                  <a:pt x="74475" y="771606"/>
                  <a:pt x="66141" y="817687"/>
                </a:cubicBezTo>
                <a:cubicBezTo>
                  <a:pt x="57807" y="863768"/>
                  <a:pt x="-13854" y="1007443"/>
                  <a:pt x="2387" y="1132905"/>
                </a:cubicBezTo>
                <a:cubicBezTo>
                  <a:pt x="18628" y="1258367"/>
                  <a:pt x="26236" y="1270050"/>
                  <a:pt x="43054" y="1296039"/>
                </a:cubicBezTo>
                <a:cubicBezTo>
                  <a:pt x="59872" y="1322028"/>
                  <a:pt x="83163" y="1339385"/>
                  <a:pt x="100985" y="1389522"/>
                </a:cubicBezTo>
                <a:cubicBezTo>
                  <a:pt x="118808" y="1439658"/>
                  <a:pt x="121114" y="1464866"/>
                  <a:pt x="139550" y="1479637"/>
                </a:cubicBezTo>
                <a:cubicBezTo>
                  <a:pt x="157987" y="1494408"/>
                  <a:pt x="109469" y="1652296"/>
                  <a:pt x="109469" y="1652296"/>
                </a:cubicBezTo>
                <a:lnTo>
                  <a:pt x="161875" y="1663458"/>
                </a:lnTo>
                <a:cubicBezTo>
                  <a:pt x="161875" y="1663458"/>
                  <a:pt x="208049" y="1430170"/>
                  <a:pt x="255134" y="1408590"/>
                </a:cubicBezTo>
                <a:cubicBezTo>
                  <a:pt x="302220" y="1387010"/>
                  <a:pt x="324488" y="1441388"/>
                  <a:pt x="410046" y="1441984"/>
                </a:cubicBezTo>
                <a:cubicBezTo>
                  <a:pt x="495603" y="1442579"/>
                  <a:pt x="603225" y="1412385"/>
                  <a:pt x="650571" y="1393205"/>
                </a:cubicBezTo>
                <a:cubicBezTo>
                  <a:pt x="697916" y="1374025"/>
                  <a:pt x="727236" y="1363328"/>
                  <a:pt x="773949" y="1325488"/>
                </a:cubicBezTo>
                <a:cubicBezTo>
                  <a:pt x="820662" y="1287649"/>
                  <a:pt x="878891" y="1199766"/>
                  <a:pt x="913234" y="1158485"/>
                </a:cubicBezTo>
                <a:cubicBezTo>
                  <a:pt x="947576" y="1117203"/>
                  <a:pt x="972076" y="1110897"/>
                  <a:pt x="961324" y="1096237"/>
                </a:cubicBezTo>
                <a:cubicBezTo>
                  <a:pt x="950571" y="1081578"/>
                  <a:pt x="899374" y="1089893"/>
                  <a:pt x="847842" y="1092740"/>
                </a:cubicBezTo>
                <a:cubicBezTo>
                  <a:pt x="796310" y="1095586"/>
                  <a:pt x="634460" y="1104869"/>
                  <a:pt x="515565" y="1148048"/>
                </a:cubicBezTo>
                <a:cubicBezTo>
                  <a:pt x="396670" y="1191227"/>
                  <a:pt x="357212" y="1281621"/>
                  <a:pt x="336748" y="1305025"/>
                </a:cubicBezTo>
                <a:cubicBezTo>
                  <a:pt x="316284" y="1328428"/>
                  <a:pt x="309531" y="1356407"/>
                  <a:pt x="291188" y="1344687"/>
                </a:cubicBezTo>
                <a:cubicBezTo>
                  <a:pt x="272845" y="1332967"/>
                  <a:pt x="282388" y="1317321"/>
                  <a:pt x="293569" y="1301192"/>
                </a:cubicBezTo>
                <a:cubicBezTo>
                  <a:pt x="304750" y="1285063"/>
                  <a:pt x="439104" y="971910"/>
                  <a:pt x="595690" y="943688"/>
                </a:cubicBezTo>
                <a:cubicBezTo>
                  <a:pt x="671351" y="932898"/>
                  <a:pt x="666123" y="989676"/>
                  <a:pt x="767512" y="992058"/>
                </a:cubicBezTo>
                <a:cubicBezTo>
                  <a:pt x="868901" y="994439"/>
                  <a:pt x="1025915" y="957157"/>
                  <a:pt x="1144196" y="808813"/>
                </a:cubicBezTo>
                <a:cubicBezTo>
                  <a:pt x="1231893" y="698699"/>
                  <a:pt x="1257678" y="596900"/>
                  <a:pt x="1268151" y="583710"/>
                </a:cubicBezTo>
                <a:cubicBezTo>
                  <a:pt x="1278625" y="570520"/>
                  <a:pt x="1214741" y="559135"/>
                  <a:pt x="1168827" y="571674"/>
                </a:cubicBezTo>
                <a:cubicBezTo>
                  <a:pt x="1122914" y="584213"/>
                  <a:pt x="1103715" y="601719"/>
                  <a:pt x="1059215" y="607616"/>
                </a:cubicBezTo>
                <a:cubicBezTo>
                  <a:pt x="1014716" y="613513"/>
                  <a:pt x="823416" y="627354"/>
                  <a:pt x="742193" y="703424"/>
                </a:cubicBezTo>
                <a:cubicBezTo>
                  <a:pt x="660970" y="779494"/>
                  <a:pt x="653398" y="872716"/>
                  <a:pt x="617679" y="895208"/>
                </a:cubicBezTo>
                <a:cubicBezTo>
                  <a:pt x="581961" y="917699"/>
                  <a:pt x="539731" y="941716"/>
                  <a:pt x="535210" y="926927"/>
                </a:cubicBezTo>
                <a:cubicBezTo>
                  <a:pt x="530689" y="912137"/>
                  <a:pt x="614070" y="739254"/>
                  <a:pt x="681303" y="663352"/>
                </a:cubicBezTo>
                <a:cubicBezTo>
                  <a:pt x="702977" y="637884"/>
                  <a:pt x="735254" y="653288"/>
                  <a:pt x="806152" y="617569"/>
                </a:cubicBezTo>
                <a:cubicBezTo>
                  <a:pt x="877050" y="581850"/>
                  <a:pt x="1074042" y="426455"/>
                  <a:pt x="1131564" y="363891"/>
                </a:cubicBezTo>
                <a:cubicBezTo>
                  <a:pt x="1189086" y="301328"/>
                  <a:pt x="1191263" y="254707"/>
                  <a:pt x="1239037" y="215547"/>
                </a:cubicBezTo>
                <a:cubicBezTo>
                  <a:pt x="1286811" y="176386"/>
                  <a:pt x="1296410" y="150900"/>
                  <a:pt x="1292764" y="140258"/>
                </a:cubicBezTo>
                <a:close/>
              </a:path>
            </a:pathLst>
          </a:custGeom>
          <a:solidFill>
            <a:srgbClr val="AAB02E">
              <a:alpha val="16000"/>
            </a:srgbClr>
          </a:solidFill>
          <a:ln w="1860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4867491-6D22-96CF-8841-40C20827547A}"/>
              </a:ext>
            </a:extLst>
          </p:cNvPr>
          <p:cNvSpPr/>
          <p:nvPr/>
        </p:nvSpPr>
        <p:spPr>
          <a:xfrm rot="10800000">
            <a:off x="0" y="5844532"/>
            <a:ext cx="12192000" cy="1028700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9CA506C-AD32-BB59-BFFC-1842658DE03D}"/>
              </a:ext>
            </a:extLst>
          </p:cNvPr>
          <p:cNvSpPr/>
          <p:nvPr/>
        </p:nvSpPr>
        <p:spPr>
          <a:xfrm rot="10800000">
            <a:off x="0" y="6157898"/>
            <a:ext cx="12192000" cy="746532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3C4FEA6-649D-AC2B-ACEB-F96F61CDBB73}"/>
              </a:ext>
            </a:extLst>
          </p:cNvPr>
          <p:cNvSpPr/>
          <p:nvPr/>
        </p:nvSpPr>
        <p:spPr>
          <a:xfrm rot="10800000">
            <a:off x="0" y="6530331"/>
            <a:ext cx="12192000" cy="342899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4AAB964-48FC-8235-FBE8-047CB8E9CC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-37923" y="-47759"/>
            <a:ext cx="12192000" cy="1199634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E90DE4AA-9552-BA0D-1095-774B2081AB3D}"/>
              </a:ext>
            </a:extLst>
          </p:cNvPr>
          <p:cNvGrpSpPr/>
          <p:nvPr/>
        </p:nvGrpSpPr>
        <p:grpSpPr>
          <a:xfrm>
            <a:off x="515908" y="394794"/>
            <a:ext cx="1920865" cy="505078"/>
            <a:chOff x="4900717" y="1644276"/>
            <a:chExt cx="1920865" cy="505078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11C2C914-7714-5958-2055-102FC6CDC6F7}"/>
                </a:ext>
              </a:extLst>
            </p:cNvPr>
            <p:cNvSpPr/>
            <p:nvPr/>
          </p:nvSpPr>
          <p:spPr>
            <a:xfrm>
              <a:off x="4900717" y="1644276"/>
              <a:ext cx="1920865" cy="505078"/>
            </a:xfrm>
            <a:prstGeom prst="roundRect">
              <a:avLst>
                <a:gd name="adj" fmla="val 50000"/>
              </a:avLst>
            </a:prstGeom>
            <a:solidFill>
              <a:srgbClr val="87981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A2F66B82-401D-3894-AC72-D21CF500DEE4}"/>
                </a:ext>
              </a:extLst>
            </p:cNvPr>
            <p:cNvSpPr/>
            <p:nvPr/>
          </p:nvSpPr>
          <p:spPr>
            <a:xfrm>
              <a:off x="4900717" y="1644276"/>
              <a:ext cx="505078" cy="505078"/>
            </a:xfrm>
            <a:prstGeom prst="ellipse">
              <a:avLst/>
            </a:prstGeom>
            <a:solidFill>
              <a:srgbClr val="F1E5D4"/>
            </a:solidFill>
            <a:ln w="12700" cap="flat" cmpd="sng" algn="ctr">
              <a:noFill/>
              <a:prstDash val="solid"/>
              <a:miter lim="800000"/>
            </a:ln>
            <a:effectLst>
              <a:outerShdw blurRad="482600" sx="103000" sy="103000" algn="ctr" rotWithShape="0">
                <a:prstClr val="black">
                  <a:alpha val="14000"/>
                </a:prstClr>
              </a:outerShd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+mj-lt"/>
                <a:ea typeface="汉仪中黑S" panose="00020600040101010101" pitchFamily="18" charset="-122"/>
                <a:cs typeface="+mn-cs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7D7E11B1-0D73-3A70-A18C-E122B0E07D91}"/>
              </a:ext>
            </a:extLst>
          </p:cNvPr>
          <p:cNvSpPr txBox="1"/>
          <p:nvPr/>
        </p:nvSpPr>
        <p:spPr>
          <a:xfrm>
            <a:off x="990719" y="462667"/>
            <a:ext cx="12344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等线" panose="02010600030101010101" charset="-122"/>
                <a:cs typeface="+mn-cs"/>
              </a:rPr>
              <a:t>PART 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等线" panose="02010600030101010101" charset="-122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0C21037-573F-FA9B-399C-4F2F53CE0B46}"/>
              </a:ext>
            </a:extLst>
          </p:cNvPr>
          <p:cNvSpPr txBox="1"/>
          <p:nvPr/>
        </p:nvSpPr>
        <p:spPr>
          <a:xfrm>
            <a:off x="2436773" y="416500"/>
            <a:ext cx="23054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40490B"/>
                </a:solidFill>
              </a:rPr>
              <a:t>请输入你的题目</a:t>
            </a:r>
          </a:p>
        </p:txBody>
      </p:sp>
      <p:sp>
        <p:nvSpPr>
          <p:cNvPr id="38" name="圆角矩形 1">
            <a:extLst>
              <a:ext uri="{FF2B5EF4-FFF2-40B4-BE49-F238E27FC236}">
                <a16:creationId xmlns:a16="http://schemas.microsoft.com/office/drawing/2014/main" id="{BC6FCD61-897B-1872-4867-894EF730E727}"/>
              </a:ext>
            </a:extLst>
          </p:cNvPr>
          <p:cNvSpPr/>
          <p:nvPr/>
        </p:nvSpPr>
        <p:spPr>
          <a:xfrm>
            <a:off x="0" y="2179594"/>
            <a:ext cx="12192000" cy="1028701"/>
          </a:xfrm>
          <a:prstGeom prst="rect">
            <a:avLst/>
          </a:prstGeom>
          <a:gradFill flip="none" rotWithShape="1">
            <a:gsLst>
              <a:gs pos="7000">
                <a:srgbClr val="849416"/>
              </a:gs>
              <a:gs pos="100000">
                <a:srgbClr val="CCD058"/>
              </a:gs>
            </a:gsLst>
            <a:lin ang="2700000" scaled="1"/>
            <a:tileRect/>
          </a:gradFill>
          <a:ln>
            <a:noFill/>
          </a:ln>
          <a:effectLst>
            <a:outerShdw blurRad="622300" sx="101000" sy="101000" algn="ctr" rotWithShape="0">
              <a:srgbClr val="CCD05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88B7311C-D9E3-F3DA-D8C5-9AB2863BFC8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94320" y="1457100"/>
            <a:ext cx="3454400" cy="2473687"/>
          </a:xfrm>
          <a:prstGeom prst="rect">
            <a:avLst/>
          </a:prstGeom>
          <a:ln w="47625">
            <a:solidFill>
              <a:srgbClr val="9FAA2F"/>
            </a:solidFill>
          </a:ln>
        </p:spPr>
      </p:pic>
      <p:grpSp>
        <p:nvGrpSpPr>
          <p:cNvPr id="45" name="组合 44">
            <a:extLst>
              <a:ext uri="{FF2B5EF4-FFF2-40B4-BE49-F238E27FC236}">
                <a16:creationId xmlns:a16="http://schemas.microsoft.com/office/drawing/2014/main" id="{79D14710-37C1-B708-096F-E3DB3B8BAFF8}"/>
              </a:ext>
            </a:extLst>
          </p:cNvPr>
          <p:cNvGrpSpPr/>
          <p:nvPr/>
        </p:nvGrpSpPr>
        <p:grpSpPr>
          <a:xfrm>
            <a:off x="1476340" y="1775286"/>
            <a:ext cx="4161094" cy="3759200"/>
            <a:chOff x="1097280" y="1549400"/>
            <a:chExt cx="4161094" cy="3759200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212477F7-9139-80C6-D317-AA454EC191DA}"/>
                </a:ext>
              </a:extLst>
            </p:cNvPr>
            <p:cNvSpPr/>
            <p:nvPr/>
          </p:nvSpPr>
          <p:spPr>
            <a:xfrm>
              <a:off x="1097280" y="1549400"/>
              <a:ext cx="4161094" cy="3759200"/>
            </a:xfrm>
            <a:prstGeom prst="rect">
              <a:avLst/>
            </a:prstGeom>
            <a:solidFill>
              <a:srgbClr val="FAFAE6"/>
            </a:solidFill>
            <a:ln>
              <a:solidFill>
                <a:srgbClr val="9FAA2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17981B00-E2F0-1D93-07D2-1D41373F9A8C}"/>
                </a:ext>
              </a:extLst>
            </p:cNvPr>
            <p:cNvGrpSpPr/>
            <p:nvPr/>
          </p:nvGrpSpPr>
          <p:grpSpPr>
            <a:xfrm>
              <a:off x="1476340" y="1938591"/>
              <a:ext cx="3265872" cy="2881817"/>
              <a:chOff x="1753342" y="2150257"/>
              <a:chExt cx="2632318" cy="2881817"/>
            </a:xfrm>
          </p:grpSpPr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987216F5-2419-DEF2-C10F-5261379D0FDC}"/>
                  </a:ext>
                </a:extLst>
              </p:cNvPr>
              <p:cNvSpPr txBox="1"/>
              <p:nvPr/>
            </p:nvSpPr>
            <p:spPr>
              <a:xfrm>
                <a:off x="2356896" y="2150257"/>
                <a:ext cx="13227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40490B"/>
                    </a:solidFill>
                  </a:rPr>
                  <a:t>请输入题目</a:t>
                </a: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4B321CD3-EF3D-B3F0-BEBC-663F56CC8AA9}"/>
                  </a:ext>
                </a:extLst>
              </p:cNvPr>
              <p:cNvSpPr txBox="1"/>
              <p:nvPr/>
            </p:nvSpPr>
            <p:spPr>
              <a:xfrm>
                <a:off x="1753342" y="2723750"/>
                <a:ext cx="2632318" cy="2308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40490B"/>
                    </a:solidFill>
                  </a:rPr>
                  <a:t>请在此输入内容，请在此输入内容，请在此输入内容，请在此输入内容，请在此输入内容，请在此输入内容，请在此输入内容，请在此输入内容，请在此输入内容，请在此输入内容，请在此输入内容，请在此输入内容，请在此输入内容，请在此输入内容，请在此输入内容，请在此输入内容，请在此输入内容，请在此输入内容，</a:t>
                </a:r>
                <a:endParaRPr lang="en-US" altLang="zh-CN" sz="1600" dirty="0">
                  <a:solidFill>
                    <a:srgbClr val="40490B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593594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4867491-6D22-96CF-8841-40C20827547A}"/>
              </a:ext>
            </a:extLst>
          </p:cNvPr>
          <p:cNvSpPr/>
          <p:nvPr/>
        </p:nvSpPr>
        <p:spPr>
          <a:xfrm rot="10800000">
            <a:off x="0" y="5844532"/>
            <a:ext cx="12192000" cy="1028700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9CA506C-AD32-BB59-BFFC-1842658DE03D}"/>
              </a:ext>
            </a:extLst>
          </p:cNvPr>
          <p:cNvSpPr/>
          <p:nvPr/>
        </p:nvSpPr>
        <p:spPr>
          <a:xfrm rot="10800000">
            <a:off x="0" y="6157898"/>
            <a:ext cx="12192000" cy="746532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3C4FEA6-649D-AC2B-ACEB-F96F61CDBB73}"/>
              </a:ext>
            </a:extLst>
          </p:cNvPr>
          <p:cNvSpPr/>
          <p:nvPr/>
        </p:nvSpPr>
        <p:spPr>
          <a:xfrm rot="10800000">
            <a:off x="0" y="6530331"/>
            <a:ext cx="12192000" cy="342899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4AAB964-48FC-8235-FBE8-047CB8E9CC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-37923" y="-47759"/>
            <a:ext cx="12192000" cy="1199634"/>
          </a:xfrm>
          <a:prstGeom prst="rect">
            <a:avLst/>
          </a:prstGeom>
        </p:spPr>
      </p:pic>
      <p:sp>
        <p:nvSpPr>
          <p:cNvPr id="19" name="圆角矩形 2">
            <a:extLst>
              <a:ext uri="{FF2B5EF4-FFF2-40B4-BE49-F238E27FC236}">
                <a16:creationId xmlns:a16="http://schemas.microsoft.com/office/drawing/2014/main" id="{AF109F7C-BDF6-D88F-659B-57D77F2CBF61}"/>
              </a:ext>
            </a:extLst>
          </p:cNvPr>
          <p:cNvSpPr/>
          <p:nvPr/>
        </p:nvSpPr>
        <p:spPr>
          <a:xfrm>
            <a:off x="1898904" y="1902645"/>
            <a:ext cx="3933365" cy="1260486"/>
          </a:xfrm>
          <a:prstGeom prst="snip1Rect">
            <a:avLst/>
          </a:prstGeom>
          <a:solidFill>
            <a:schemeClr val="bg1"/>
          </a:solidFill>
          <a:ln>
            <a:noFill/>
          </a:ln>
          <a:effectLst>
            <a:outerShdw blurRad="622300" sx="101000" sy="101000" algn="ctr" rotWithShape="0">
              <a:srgbClr val="E6EEDE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dirty="0"/>
          </a:p>
        </p:txBody>
      </p:sp>
      <p:sp>
        <p:nvSpPr>
          <p:cNvPr id="20" name="圆角矩形 1">
            <a:extLst>
              <a:ext uri="{FF2B5EF4-FFF2-40B4-BE49-F238E27FC236}">
                <a16:creationId xmlns:a16="http://schemas.microsoft.com/office/drawing/2014/main" id="{DF9E2A64-1E33-1CD0-6518-6B6ABE1F2597}"/>
              </a:ext>
            </a:extLst>
          </p:cNvPr>
          <p:cNvSpPr/>
          <p:nvPr/>
        </p:nvSpPr>
        <p:spPr>
          <a:xfrm>
            <a:off x="1898904" y="1902645"/>
            <a:ext cx="80767" cy="1260486"/>
          </a:xfrm>
          <a:prstGeom prst="roundRect">
            <a:avLst>
              <a:gd name="adj" fmla="val 0"/>
            </a:avLst>
          </a:prstGeom>
          <a:solidFill>
            <a:srgbClr val="CCD05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>
              <a:solidFill>
                <a:srgbClr val="D7D943"/>
              </a:solidFill>
            </a:endParaRPr>
          </a:p>
        </p:txBody>
      </p:sp>
      <p:sp>
        <p:nvSpPr>
          <p:cNvPr id="17" name="圆角矩形 7">
            <a:extLst>
              <a:ext uri="{FF2B5EF4-FFF2-40B4-BE49-F238E27FC236}">
                <a16:creationId xmlns:a16="http://schemas.microsoft.com/office/drawing/2014/main" id="{7AD73CB2-AD2E-F078-6DCB-B50AA147D13A}"/>
              </a:ext>
            </a:extLst>
          </p:cNvPr>
          <p:cNvSpPr/>
          <p:nvPr/>
        </p:nvSpPr>
        <p:spPr>
          <a:xfrm>
            <a:off x="1898904" y="3694869"/>
            <a:ext cx="3933365" cy="1260486"/>
          </a:xfrm>
          <a:prstGeom prst="snip1Rect">
            <a:avLst/>
          </a:prstGeom>
          <a:solidFill>
            <a:schemeClr val="bg1"/>
          </a:solidFill>
          <a:ln>
            <a:noFill/>
          </a:ln>
          <a:effectLst>
            <a:outerShdw blurRad="622300" sx="101000" sy="101000" algn="ctr" rotWithShape="0">
              <a:srgbClr val="E6EEDE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18" name="圆角矩形 8">
            <a:extLst>
              <a:ext uri="{FF2B5EF4-FFF2-40B4-BE49-F238E27FC236}">
                <a16:creationId xmlns:a16="http://schemas.microsoft.com/office/drawing/2014/main" id="{BEEC010B-6EB6-1F8D-3A88-AD5F2D5250E4}"/>
              </a:ext>
            </a:extLst>
          </p:cNvPr>
          <p:cNvSpPr/>
          <p:nvPr/>
        </p:nvSpPr>
        <p:spPr>
          <a:xfrm>
            <a:off x="1898904" y="3694869"/>
            <a:ext cx="80767" cy="1260486"/>
          </a:xfrm>
          <a:prstGeom prst="roundRect">
            <a:avLst>
              <a:gd name="adj" fmla="val 0"/>
            </a:avLst>
          </a:prstGeom>
          <a:solidFill>
            <a:srgbClr val="CCD05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15" name="圆角矩形 10">
            <a:extLst>
              <a:ext uri="{FF2B5EF4-FFF2-40B4-BE49-F238E27FC236}">
                <a16:creationId xmlns:a16="http://schemas.microsoft.com/office/drawing/2014/main" id="{9D005442-8A80-5DD9-4B03-F70FA5965900}"/>
              </a:ext>
            </a:extLst>
          </p:cNvPr>
          <p:cNvSpPr/>
          <p:nvPr/>
        </p:nvSpPr>
        <p:spPr>
          <a:xfrm>
            <a:off x="6359732" y="1902645"/>
            <a:ext cx="3933365" cy="1260486"/>
          </a:xfrm>
          <a:prstGeom prst="snip1Rect">
            <a:avLst/>
          </a:prstGeom>
          <a:solidFill>
            <a:schemeClr val="bg1"/>
          </a:solidFill>
          <a:ln>
            <a:noFill/>
          </a:ln>
          <a:effectLst>
            <a:outerShdw blurRad="622300" sx="101000" sy="101000" algn="ctr" rotWithShape="0">
              <a:srgbClr val="E6EEDE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16" name="圆角矩形 11">
            <a:extLst>
              <a:ext uri="{FF2B5EF4-FFF2-40B4-BE49-F238E27FC236}">
                <a16:creationId xmlns:a16="http://schemas.microsoft.com/office/drawing/2014/main" id="{E5A3B9A3-8433-5546-407E-BAE7DD6D1E41}"/>
              </a:ext>
            </a:extLst>
          </p:cNvPr>
          <p:cNvSpPr/>
          <p:nvPr/>
        </p:nvSpPr>
        <p:spPr>
          <a:xfrm>
            <a:off x="6359732" y="1902645"/>
            <a:ext cx="80767" cy="1260486"/>
          </a:xfrm>
          <a:prstGeom prst="roundRect">
            <a:avLst>
              <a:gd name="adj" fmla="val 0"/>
            </a:avLst>
          </a:prstGeom>
          <a:solidFill>
            <a:srgbClr val="CCD05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13" name="圆角矩形 13">
            <a:extLst>
              <a:ext uri="{FF2B5EF4-FFF2-40B4-BE49-F238E27FC236}">
                <a16:creationId xmlns:a16="http://schemas.microsoft.com/office/drawing/2014/main" id="{2E60EBF2-87F7-8794-AA20-1CD2604B52B5}"/>
              </a:ext>
            </a:extLst>
          </p:cNvPr>
          <p:cNvSpPr/>
          <p:nvPr/>
        </p:nvSpPr>
        <p:spPr>
          <a:xfrm>
            <a:off x="6359732" y="3694869"/>
            <a:ext cx="3933365" cy="1260486"/>
          </a:xfrm>
          <a:prstGeom prst="snip1Rect">
            <a:avLst/>
          </a:prstGeom>
          <a:solidFill>
            <a:schemeClr val="bg1"/>
          </a:solidFill>
          <a:ln>
            <a:noFill/>
          </a:ln>
          <a:effectLst>
            <a:outerShdw blurRad="622300" sx="101000" sy="101000" algn="ctr" rotWithShape="0">
              <a:srgbClr val="E6EEDE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14" name="圆角矩形 14">
            <a:extLst>
              <a:ext uri="{FF2B5EF4-FFF2-40B4-BE49-F238E27FC236}">
                <a16:creationId xmlns:a16="http://schemas.microsoft.com/office/drawing/2014/main" id="{9D49FA74-62D1-D008-0C1F-11718E920877}"/>
              </a:ext>
            </a:extLst>
          </p:cNvPr>
          <p:cNvSpPr/>
          <p:nvPr/>
        </p:nvSpPr>
        <p:spPr>
          <a:xfrm>
            <a:off x="6359732" y="3694869"/>
            <a:ext cx="80767" cy="1260486"/>
          </a:xfrm>
          <a:prstGeom prst="roundRect">
            <a:avLst>
              <a:gd name="adj" fmla="val 0"/>
            </a:avLst>
          </a:prstGeom>
          <a:solidFill>
            <a:srgbClr val="CCD05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90DE4AA-9552-BA0D-1095-774B2081AB3D}"/>
              </a:ext>
            </a:extLst>
          </p:cNvPr>
          <p:cNvGrpSpPr/>
          <p:nvPr/>
        </p:nvGrpSpPr>
        <p:grpSpPr>
          <a:xfrm>
            <a:off x="515908" y="394794"/>
            <a:ext cx="1920865" cy="505078"/>
            <a:chOff x="4900717" y="1644276"/>
            <a:chExt cx="1920865" cy="505078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11C2C914-7714-5958-2055-102FC6CDC6F7}"/>
                </a:ext>
              </a:extLst>
            </p:cNvPr>
            <p:cNvSpPr/>
            <p:nvPr/>
          </p:nvSpPr>
          <p:spPr>
            <a:xfrm>
              <a:off x="4900717" y="1644276"/>
              <a:ext cx="1920865" cy="505078"/>
            </a:xfrm>
            <a:prstGeom prst="roundRect">
              <a:avLst>
                <a:gd name="adj" fmla="val 50000"/>
              </a:avLst>
            </a:prstGeom>
            <a:solidFill>
              <a:srgbClr val="87981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A2F66B82-401D-3894-AC72-D21CF500DEE4}"/>
                </a:ext>
              </a:extLst>
            </p:cNvPr>
            <p:cNvSpPr/>
            <p:nvPr/>
          </p:nvSpPr>
          <p:spPr>
            <a:xfrm>
              <a:off x="4900717" y="1644276"/>
              <a:ext cx="505078" cy="505078"/>
            </a:xfrm>
            <a:prstGeom prst="ellipse">
              <a:avLst/>
            </a:prstGeom>
            <a:solidFill>
              <a:srgbClr val="F1E5D4"/>
            </a:solidFill>
            <a:ln w="12700" cap="flat" cmpd="sng" algn="ctr">
              <a:noFill/>
              <a:prstDash val="solid"/>
              <a:miter lim="800000"/>
            </a:ln>
            <a:effectLst>
              <a:outerShdw blurRad="482600" sx="103000" sy="103000" algn="ctr" rotWithShape="0">
                <a:prstClr val="black">
                  <a:alpha val="14000"/>
                </a:prstClr>
              </a:outerShd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+mj-lt"/>
                <a:ea typeface="汉仪中黑S" panose="00020600040101010101" pitchFamily="18" charset="-122"/>
                <a:cs typeface="+mn-cs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7D7E11B1-0D73-3A70-A18C-E122B0E07D91}"/>
              </a:ext>
            </a:extLst>
          </p:cNvPr>
          <p:cNvSpPr txBox="1"/>
          <p:nvPr/>
        </p:nvSpPr>
        <p:spPr>
          <a:xfrm>
            <a:off x="990719" y="462667"/>
            <a:ext cx="12344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等线" panose="02010600030101010101" charset="-122"/>
                <a:cs typeface="+mn-cs"/>
              </a:rPr>
              <a:t>PART 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等线" panose="02010600030101010101" charset="-122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0C21037-573F-FA9B-399C-4F2F53CE0B46}"/>
              </a:ext>
            </a:extLst>
          </p:cNvPr>
          <p:cNvSpPr txBox="1"/>
          <p:nvPr/>
        </p:nvSpPr>
        <p:spPr>
          <a:xfrm>
            <a:off x="2436773" y="416500"/>
            <a:ext cx="23054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40490B"/>
                </a:solidFill>
              </a:rPr>
              <a:t>请输入你的题目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C062D12-09B2-BD35-6703-9AB1A6B9A837}"/>
              </a:ext>
            </a:extLst>
          </p:cNvPr>
          <p:cNvGrpSpPr/>
          <p:nvPr/>
        </p:nvGrpSpPr>
        <p:grpSpPr>
          <a:xfrm>
            <a:off x="2076787" y="2066487"/>
            <a:ext cx="3214341" cy="936835"/>
            <a:chOff x="2087535" y="2041052"/>
            <a:chExt cx="3214341" cy="93683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18D8C6A-C114-3659-2360-4D8629FE0209}"/>
                </a:ext>
              </a:extLst>
            </p:cNvPr>
            <p:cNvSpPr txBox="1"/>
            <p:nvPr/>
          </p:nvSpPr>
          <p:spPr>
            <a:xfrm>
              <a:off x="2087535" y="2041052"/>
              <a:ext cx="17780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40490B"/>
                  </a:solidFill>
                </a:rPr>
                <a:t>请在此输入题目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D6F9187-26B3-DC1D-5F57-EC588A8237B8}"/>
                </a:ext>
              </a:extLst>
            </p:cNvPr>
            <p:cNvSpPr txBox="1"/>
            <p:nvPr/>
          </p:nvSpPr>
          <p:spPr>
            <a:xfrm>
              <a:off x="2087535" y="2393112"/>
              <a:ext cx="32143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40490B"/>
                  </a:solidFill>
                </a:rPr>
                <a:t>请在此输入内容，请在此输入内容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r>
                <a:rPr lang="zh-CN" altLang="en-US" sz="1600" dirty="0">
                  <a:solidFill>
                    <a:srgbClr val="40490B"/>
                  </a:solidFill>
                </a:rPr>
                <a:t>请在此输入内容，请在此输入内容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40C00BB-99E1-F705-69E1-04666EA972D9}"/>
              </a:ext>
            </a:extLst>
          </p:cNvPr>
          <p:cNvGrpSpPr/>
          <p:nvPr/>
        </p:nvGrpSpPr>
        <p:grpSpPr>
          <a:xfrm>
            <a:off x="6537615" y="2064470"/>
            <a:ext cx="3214341" cy="936835"/>
            <a:chOff x="2087535" y="2041052"/>
            <a:chExt cx="3214341" cy="936835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D83E233-E3C0-4C55-B455-6834B9E29B46}"/>
                </a:ext>
              </a:extLst>
            </p:cNvPr>
            <p:cNvSpPr txBox="1"/>
            <p:nvPr/>
          </p:nvSpPr>
          <p:spPr>
            <a:xfrm>
              <a:off x="2087535" y="2041052"/>
              <a:ext cx="17780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40490B"/>
                  </a:solidFill>
                </a:rPr>
                <a:t>请在此输入题目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18F5349-38CD-C502-C3CC-1E17DE0FD01D}"/>
                </a:ext>
              </a:extLst>
            </p:cNvPr>
            <p:cNvSpPr txBox="1"/>
            <p:nvPr/>
          </p:nvSpPr>
          <p:spPr>
            <a:xfrm>
              <a:off x="2087535" y="2393112"/>
              <a:ext cx="32143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40490B"/>
                  </a:solidFill>
                </a:rPr>
                <a:t>请在此输入内容，请在此输入内容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r>
                <a:rPr lang="zh-CN" altLang="en-US" sz="1600" dirty="0">
                  <a:solidFill>
                    <a:srgbClr val="40490B"/>
                  </a:solidFill>
                </a:rPr>
                <a:t>请在此输入内容，请在此输入内容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FD9D797-A033-FDB0-3A97-227DBAE9A269}"/>
              </a:ext>
            </a:extLst>
          </p:cNvPr>
          <p:cNvGrpSpPr/>
          <p:nvPr/>
        </p:nvGrpSpPr>
        <p:grpSpPr>
          <a:xfrm>
            <a:off x="2076787" y="3859450"/>
            <a:ext cx="3214341" cy="936835"/>
            <a:chOff x="2087535" y="2041052"/>
            <a:chExt cx="3214341" cy="93683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91210A6-1ACA-AC84-655E-64960D078DE5}"/>
                </a:ext>
              </a:extLst>
            </p:cNvPr>
            <p:cNvSpPr txBox="1"/>
            <p:nvPr/>
          </p:nvSpPr>
          <p:spPr>
            <a:xfrm>
              <a:off x="2087535" y="2041052"/>
              <a:ext cx="17780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40490B"/>
                  </a:solidFill>
                </a:rPr>
                <a:t>请在此输入题目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2AFB5A7-E4A5-BB8F-2CCF-78D053C30CBE}"/>
                </a:ext>
              </a:extLst>
            </p:cNvPr>
            <p:cNvSpPr txBox="1"/>
            <p:nvPr/>
          </p:nvSpPr>
          <p:spPr>
            <a:xfrm>
              <a:off x="2087535" y="2393112"/>
              <a:ext cx="32143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40490B"/>
                  </a:solidFill>
                </a:rPr>
                <a:t>请在此输入内容，请在此输入内容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r>
                <a:rPr lang="zh-CN" altLang="en-US" sz="1600" dirty="0">
                  <a:solidFill>
                    <a:srgbClr val="40490B"/>
                  </a:solidFill>
                </a:rPr>
                <a:t>请在此输入内容，请在此输入内容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77D358A-9D1E-0371-28E0-2A44F7B4F7EC}"/>
              </a:ext>
            </a:extLst>
          </p:cNvPr>
          <p:cNvGrpSpPr/>
          <p:nvPr/>
        </p:nvGrpSpPr>
        <p:grpSpPr>
          <a:xfrm>
            <a:off x="6537615" y="3857433"/>
            <a:ext cx="3214341" cy="936835"/>
            <a:chOff x="2087535" y="2041052"/>
            <a:chExt cx="3214341" cy="936835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81109E6-28A8-C05A-9CE6-54F38A067135}"/>
                </a:ext>
              </a:extLst>
            </p:cNvPr>
            <p:cNvSpPr txBox="1"/>
            <p:nvPr/>
          </p:nvSpPr>
          <p:spPr>
            <a:xfrm>
              <a:off x="2087535" y="2041052"/>
              <a:ext cx="17780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40490B"/>
                  </a:solidFill>
                </a:rPr>
                <a:t>请在此输入题目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DC00B2D0-CDB9-137D-E255-9BBB460F5584}"/>
                </a:ext>
              </a:extLst>
            </p:cNvPr>
            <p:cNvSpPr txBox="1"/>
            <p:nvPr/>
          </p:nvSpPr>
          <p:spPr>
            <a:xfrm>
              <a:off x="2087535" y="2393112"/>
              <a:ext cx="32143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40490B"/>
                  </a:solidFill>
                </a:rPr>
                <a:t>请在此输入内容，请在此输入内容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r>
                <a:rPr lang="zh-CN" altLang="en-US" sz="1600" dirty="0">
                  <a:solidFill>
                    <a:srgbClr val="40490B"/>
                  </a:solidFill>
                </a:rPr>
                <a:t>请在此输入内容，请在此输入内容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56370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4867491-6D22-96CF-8841-40C20827547A}"/>
              </a:ext>
            </a:extLst>
          </p:cNvPr>
          <p:cNvSpPr/>
          <p:nvPr/>
        </p:nvSpPr>
        <p:spPr>
          <a:xfrm rot="10800000">
            <a:off x="0" y="5844532"/>
            <a:ext cx="12192000" cy="1028700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9CA506C-AD32-BB59-BFFC-1842658DE03D}"/>
              </a:ext>
            </a:extLst>
          </p:cNvPr>
          <p:cNvSpPr/>
          <p:nvPr/>
        </p:nvSpPr>
        <p:spPr>
          <a:xfrm rot="10800000">
            <a:off x="0" y="6157898"/>
            <a:ext cx="12192000" cy="746532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3C4FEA6-649D-AC2B-ACEB-F96F61CDBB73}"/>
              </a:ext>
            </a:extLst>
          </p:cNvPr>
          <p:cNvSpPr/>
          <p:nvPr/>
        </p:nvSpPr>
        <p:spPr>
          <a:xfrm rot="10800000">
            <a:off x="0" y="6530331"/>
            <a:ext cx="12192000" cy="342899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4AAB964-48FC-8235-FBE8-047CB8E9CC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-37923" y="-47759"/>
            <a:ext cx="12192000" cy="1199634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E90DE4AA-9552-BA0D-1095-774B2081AB3D}"/>
              </a:ext>
            </a:extLst>
          </p:cNvPr>
          <p:cNvGrpSpPr/>
          <p:nvPr/>
        </p:nvGrpSpPr>
        <p:grpSpPr>
          <a:xfrm>
            <a:off x="515908" y="394794"/>
            <a:ext cx="1920865" cy="505078"/>
            <a:chOff x="4900717" y="1644276"/>
            <a:chExt cx="1920865" cy="505078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11C2C914-7714-5958-2055-102FC6CDC6F7}"/>
                </a:ext>
              </a:extLst>
            </p:cNvPr>
            <p:cNvSpPr/>
            <p:nvPr/>
          </p:nvSpPr>
          <p:spPr>
            <a:xfrm>
              <a:off x="4900717" y="1644276"/>
              <a:ext cx="1920865" cy="505078"/>
            </a:xfrm>
            <a:prstGeom prst="roundRect">
              <a:avLst>
                <a:gd name="adj" fmla="val 50000"/>
              </a:avLst>
            </a:prstGeom>
            <a:solidFill>
              <a:srgbClr val="87981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A2F66B82-401D-3894-AC72-D21CF500DEE4}"/>
                </a:ext>
              </a:extLst>
            </p:cNvPr>
            <p:cNvSpPr/>
            <p:nvPr/>
          </p:nvSpPr>
          <p:spPr>
            <a:xfrm>
              <a:off x="4900717" y="1644276"/>
              <a:ext cx="505078" cy="505078"/>
            </a:xfrm>
            <a:prstGeom prst="ellipse">
              <a:avLst/>
            </a:prstGeom>
            <a:solidFill>
              <a:srgbClr val="F1E5D4"/>
            </a:solidFill>
            <a:ln w="12700" cap="flat" cmpd="sng" algn="ctr">
              <a:noFill/>
              <a:prstDash val="solid"/>
              <a:miter lim="800000"/>
            </a:ln>
            <a:effectLst>
              <a:outerShdw blurRad="482600" sx="103000" sy="103000" algn="ctr" rotWithShape="0">
                <a:prstClr val="black">
                  <a:alpha val="14000"/>
                </a:prstClr>
              </a:outerShd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+mj-lt"/>
                <a:ea typeface="汉仪中黑S" panose="00020600040101010101" pitchFamily="18" charset="-122"/>
                <a:cs typeface="+mn-cs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7D7E11B1-0D73-3A70-A18C-E122B0E07D91}"/>
              </a:ext>
            </a:extLst>
          </p:cNvPr>
          <p:cNvSpPr txBox="1"/>
          <p:nvPr/>
        </p:nvSpPr>
        <p:spPr>
          <a:xfrm>
            <a:off x="990719" y="462667"/>
            <a:ext cx="12344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等线" panose="02010600030101010101" charset="-122"/>
                <a:cs typeface="+mn-cs"/>
              </a:rPr>
              <a:t>PART 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等线" panose="02010600030101010101" charset="-122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0C21037-573F-FA9B-399C-4F2F53CE0B46}"/>
              </a:ext>
            </a:extLst>
          </p:cNvPr>
          <p:cNvSpPr txBox="1"/>
          <p:nvPr/>
        </p:nvSpPr>
        <p:spPr>
          <a:xfrm>
            <a:off x="2436773" y="416500"/>
            <a:ext cx="23054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40490B"/>
                </a:solidFill>
              </a:rPr>
              <a:t>请输入你的题目</a:t>
            </a: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C36A7A00-1458-8C64-0DDC-D631A01E87AD}"/>
              </a:ext>
            </a:extLst>
          </p:cNvPr>
          <p:cNvSpPr/>
          <p:nvPr/>
        </p:nvSpPr>
        <p:spPr>
          <a:xfrm>
            <a:off x="1394725" y="1804416"/>
            <a:ext cx="2817437" cy="3249168"/>
          </a:xfrm>
          <a:prstGeom prst="ellipse">
            <a:avLst/>
          </a:prstGeom>
          <a:gradFill flip="none" rotWithShape="1">
            <a:gsLst>
              <a:gs pos="59000">
                <a:schemeClr val="bg1"/>
              </a:gs>
              <a:gs pos="99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gradFill flip="none" rotWithShape="1">
              <a:gsLst>
                <a:gs pos="18000">
                  <a:srgbClr val="849416"/>
                </a:gs>
                <a:gs pos="88000">
                  <a:srgbClr val="D7D943"/>
                </a:gs>
              </a:gsLst>
              <a:lin ang="16200000" scaled="1"/>
              <a:tileRect/>
            </a:gradFill>
          </a:ln>
          <a:effectLst>
            <a:outerShdw blurRad="190500" dist="139700" dir="5400000" sx="98000" sy="98000" algn="t" rotWithShape="0">
              <a:srgbClr val="CCD05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7EF7063E-6CB2-D2BB-7884-BD36A004E6B6}"/>
              </a:ext>
            </a:extLst>
          </p:cNvPr>
          <p:cNvSpPr/>
          <p:nvPr/>
        </p:nvSpPr>
        <p:spPr>
          <a:xfrm>
            <a:off x="4687281" y="1804416"/>
            <a:ext cx="2817437" cy="3249168"/>
          </a:xfrm>
          <a:prstGeom prst="ellipse">
            <a:avLst/>
          </a:prstGeom>
          <a:gradFill flip="none" rotWithShape="1">
            <a:gsLst>
              <a:gs pos="59000">
                <a:schemeClr val="bg1"/>
              </a:gs>
              <a:gs pos="99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gradFill flip="none" rotWithShape="1">
              <a:gsLst>
                <a:gs pos="18000">
                  <a:srgbClr val="849416"/>
                </a:gs>
                <a:gs pos="88000">
                  <a:srgbClr val="D7D943"/>
                </a:gs>
              </a:gsLst>
              <a:lin ang="16200000" scaled="1"/>
              <a:tileRect/>
            </a:gradFill>
          </a:ln>
          <a:effectLst>
            <a:outerShdw blurRad="190500" dist="139700" dir="5400000" sx="98000" sy="98000" algn="t" rotWithShape="0">
              <a:srgbClr val="CCD05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9071E8E7-8B12-2B79-FAC0-A184C4120DEC}"/>
              </a:ext>
            </a:extLst>
          </p:cNvPr>
          <p:cNvSpPr/>
          <p:nvPr/>
        </p:nvSpPr>
        <p:spPr>
          <a:xfrm>
            <a:off x="7979837" y="1804416"/>
            <a:ext cx="2817437" cy="3249168"/>
          </a:xfrm>
          <a:prstGeom prst="ellipse">
            <a:avLst/>
          </a:prstGeom>
          <a:gradFill flip="none" rotWithShape="1">
            <a:gsLst>
              <a:gs pos="59000">
                <a:schemeClr val="bg1"/>
              </a:gs>
              <a:gs pos="99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gradFill flip="none" rotWithShape="1">
              <a:gsLst>
                <a:gs pos="18000">
                  <a:srgbClr val="849416"/>
                </a:gs>
                <a:gs pos="88000">
                  <a:srgbClr val="D7D943"/>
                </a:gs>
              </a:gsLst>
              <a:lin ang="16200000" scaled="1"/>
              <a:tileRect/>
            </a:gradFill>
          </a:ln>
          <a:effectLst>
            <a:outerShdw blurRad="190500" dist="139700" dir="5400000" sx="98000" sy="98000" algn="t" rotWithShape="0">
              <a:srgbClr val="CCD05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13C7B391-E69F-11A7-E954-B27990BC8044}"/>
              </a:ext>
            </a:extLst>
          </p:cNvPr>
          <p:cNvGrpSpPr/>
          <p:nvPr/>
        </p:nvGrpSpPr>
        <p:grpSpPr>
          <a:xfrm>
            <a:off x="1903196" y="2659312"/>
            <a:ext cx="1800493" cy="1539375"/>
            <a:chOff x="2087535" y="2041052"/>
            <a:chExt cx="1800493" cy="1539375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DAA9756-86EB-1E82-75AA-5D7EF26545E6}"/>
                </a:ext>
              </a:extLst>
            </p:cNvPr>
            <p:cNvSpPr txBox="1"/>
            <p:nvPr/>
          </p:nvSpPr>
          <p:spPr>
            <a:xfrm>
              <a:off x="2315161" y="2041052"/>
              <a:ext cx="13227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40490B"/>
                  </a:solidFill>
                </a:rPr>
                <a:t>请输入题目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90037FF-F24F-D099-972A-1963BE4C0A68}"/>
                </a:ext>
              </a:extLst>
            </p:cNvPr>
            <p:cNvSpPr txBox="1"/>
            <p:nvPr/>
          </p:nvSpPr>
          <p:spPr>
            <a:xfrm>
              <a:off x="2087535" y="2503209"/>
              <a:ext cx="1800493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40490B"/>
                  </a:solidFill>
                </a:rPr>
                <a:t>请在此输入内容，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rgbClr val="40490B"/>
                  </a:solidFill>
                </a:rPr>
                <a:t>请在此输入内容，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rgbClr val="40490B"/>
                  </a:solidFill>
                </a:rPr>
                <a:t>请在此输入内容，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rgbClr val="40490B"/>
                  </a:solidFill>
                </a:rPr>
                <a:t>请在此输入内容。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12E89B81-8056-A71E-9811-028D173A06BE}"/>
              </a:ext>
            </a:extLst>
          </p:cNvPr>
          <p:cNvGrpSpPr/>
          <p:nvPr/>
        </p:nvGrpSpPr>
        <p:grpSpPr>
          <a:xfrm>
            <a:off x="5157830" y="2659312"/>
            <a:ext cx="1800493" cy="1539375"/>
            <a:chOff x="2087535" y="2041052"/>
            <a:chExt cx="1800493" cy="1539375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DA3173F-EFF6-3E99-2874-6B1CEFBF2E28}"/>
                </a:ext>
              </a:extLst>
            </p:cNvPr>
            <p:cNvSpPr txBox="1"/>
            <p:nvPr/>
          </p:nvSpPr>
          <p:spPr>
            <a:xfrm>
              <a:off x="2315161" y="2041052"/>
              <a:ext cx="13227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40490B"/>
                  </a:solidFill>
                </a:rPr>
                <a:t>请输入题目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9472B697-4757-C602-754E-9386C3A403F3}"/>
                </a:ext>
              </a:extLst>
            </p:cNvPr>
            <p:cNvSpPr txBox="1"/>
            <p:nvPr/>
          </p:nvSpPr>
          <p:spPr>
            <a:xfrm>
              <a:off x="2087535" y="2503209"/>
              <a:ext cx="1800493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40490B"/>
                  </a:solidFill>
                </a:rPr>
                <a:t>请在此输入内容，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rgbClr val="40490B"/>
                  </a:solidFill>
                </a:rPr>
                <a:t>请在此输入内容，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rgbClr val="40490B"/>
                  </a:solidFill>
                </a:rPr>
                <a:t>请在此输入内容，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rgbClr val="40490B"/>
                  </a:solidFill>
                </a:rPr>
                <a:t>请在此输入内容。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AA19E2A4-6845-A5C9-0679-D6E962A67D58}"/>
              </a:ext>
            </a:extLst>
          </p:cNvPr>
          <p:cNvGrpSpPr/>
          <p:nvPr/>
        </p:nvGrpSpPr>
        <p:grpSpPr>
          <a:xfrm>
            <a:off x="8488308" y="2659312"/>
            <a:ext cx="1800493" cy="1539375"/>
            <a:chOff x="2087535" y="2041052"/>
            <a:chExt cx="1800493" cy="1539375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32C77BF4-F673-B110-E109-9827A4617B51}"/>
                </a:ext>
              </a:extLst>
            </p:cNvPr>
            <p:cNvSpPr txBox="1"/>
            <p:nvPr/>
          </p:nvSpPr>
          <p:spPr>
            <a:xfrm>
              <a:off x="2315161" y="2041052"/>
              <a:ext cx="13227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40490B"/>
                  </a:solidFill>
                </a:rPr>
                <a:t>请输入题目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F72E583-CF80-E518-D951-8BE4CC015586}"/>
                </a:ext>
              </a:extLst>
            </p:cNvPr>
            <p:cNvSpPr txBox="1"/>
            <p:nvPr/>
          </p:nvSpPr>
          <p:spPr>
            <a:xfrm>
              <a:off x="2087535" y="2503209"/>
              <a:ext cx="1800493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40490B"/>
                  </a:solidFill>
                </a:rPr>
                <a:t>请在此输入内容，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rgbClr val="40490B"/>
                  </a:solidFill>
                </a:rPr>
                <a:t>请在此输入内容，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rgbClr val="40490B"/>
                  </a:solidFill>
                </a:rPr>
                <a:t>请在此输入内容，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rgbClr val="40490B"/>
                  </a:solidFill>
                </a:rPr>
                <a:t>请在此输入内容。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445664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4867491-6D22-96CF-8841-40C20827547A}"/>
              </a:ext>
            </a:extLst>
          </p:cNvPr>
          <p:cNvSpPr/>
          <p:nvPr/>
        </p:nvSpPr>
        <p:spPr>
          <a:xfrm rot="10800000">
            <a:off x="0" y="5844532"/>
            <a:ext cx="12192000" cy="1028700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9CA506C-AD32-BB59-BFFC-1842658DE03D}"/>
              </a:ext>
            </a:extLst>
          </p:cNvPr>
          <p:cNvSpPr/>
          <p:nvPr/>
        </p:nvSpPr>
        <p:spPr>
          <a:xfrm rot="10800000">
            <a:off x="0" y="6157898"/>
            <a:ext cx="12192000" cy="746532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3C4FEA6-649D-AC2B-ACEB-F96F61CDBB73}"/>
              </a:ext>
            </a:extLst>
          </p:cNvPr>
          <p:cNvSpPr/>
          <p:nvPr/>
        </p:nvSpPr>
        <p:spPr>
          <a:xfrm rot="10800000">
            <a:off x="0" y="6530331"/>
            <a:ext cx="12192000" cy="342899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4AAB964-48FC-8235-FBE8-047CB8E9CC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-37923" y="-47759"/>
            <a:ext cx="12192000" cy="1199634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E90DE4AA-9552-BA0D-1095-774B2081AB3D}"/>
              </a:ext>
            </a:extLst>
          </p:cNvPr>
          <p:cNvGrpSpPr/>
          <p:nvPr/>
        </p:nvGrpSpPr>
        <p:grpSpPr>
          <a:xfrm>
            <a:off x="515908" y="394794"/>
            <a:ext cx="1920865" cy="505078"/>
            <a:chOff x="4900717" y="1644276"/>
            <a:chExt cx="1920865" cy="505078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11C2C914-7714-5958-2055-102FC6CDC6F7}"/>
                </a:ext>
              </a:extLst>
            </p:cNvPr>
            <p:cNvSpPr/>
            <p:nvPr/>
          </p:nvSpPr>
          <p:spPr>
            <a:xfrm>
              <a:off x="4900717" y="1644276"/>
              <a:ext cx="1920865" cy="505078"/>
            </a:xfrm>
            <a:prstGeom prst="roundRect">
              <a:avLst>
                <a:gd name="adj" fmla="val 50000"/>
              </a:avLst>
            </a:prstGeom>
            <a:solidFill>
              <a:srgbClr val="87981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A2F66B82-401D-3894-AC72-D21CF500DEE4}"/>
                </a:ext>
              </a:extLst>
            </p:cNvPr>
            <p:cNvSpPr/>
            <p:nvPr/>
          </p:nvSpPr>
          <p:spPr>
            <a:xfrm>
              <a:off x="4900717" y="1644276"/>
              <a:ext cx="505078" cy="505078"/>
            </a:xfrm>
            <a:prstGeom prst="ellipse">
              <a:avLst/>
            </a:prstGeom>
            <a:solidFill>
              <a:srgbClr val="F1E5D4"/>
            </a:solidFill>
            <a:ln w="12700" cap="flat" cmpd="sng" algn="ctr">
              <a:noFill/>
              <a:prstDash val="solid"/>
              <a:miter lim="800000"/>
            </a:ln>
            <a:effectLst>
              <a:outerShdw blurRad="482600" sx="103000" sy="103000" algn="ctr" rotWithShape="0">
                <a:prstClr val="black">
                  <a:alpha val="14000"/>
                </a:prstClr>
              </a:outerShd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+mj-lt"/>
                <a:ea typeface="汉仪中黑S" panose="00020600040101010101" pitchFamily="18" charset="-122"/>
                <a:cs typeface="+mn-cs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7D7E11B1-0D73-3A70-A18C-E122B0E07D91}"/>
              </a:ext>
            </a:extLst>
          </p:cNvPr>
          <p:cNvSpPr txBox="1"/>
          <p:nvPr/>
        </p:nvSpPr>
        <p:spPr>
          <a:xfrm>
            <a:off x="990719" y="462667"/>
            <a:ext cx="12344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等线" panose="02010600030101010101" charset="-122"/>
                <a:cs typeface="+mn-cs"/>
              </a:rPr>
              <a:t>PART 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等线" panose="02010600030101010101" charset="-122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0C21037-573F-FA9B-399C-4F2F53CE0B46}"/>
              </a:ext>
            </a:extLst>
          </p:cNvPr>
          <p:cNvSpPr txBox="1"/>
          <p:nvPr/>
        </p:nvSpPr>
        <p:spPr>
          <a:xfrm>
            <a:off x="2436773" y="416500"/>
            <a:ext cx="23054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40490B"/>
                </a:solidFill>
              </a:rPr>
              <a:t>请输入你的题目</a:t>
            </a:r>
          </a:p>
        </p:txBody>
      </p:sp>
      <p:sp>
        <p:nvSpPr>
          <p:cNvPr id="37" name="矩形: 折角 36">
            <a:extLst>
              <a:ext uri="{FF2B5EF4-FFF2-40B4-BE49-F238E27FC236}">
                <a16:creationId xmlns:a16="http://schemas.microsoft.com/office/drawing/2014/main" id="{48DF85B5-0724-B46D-1943-A68B99038A32}"/>
              </a:ext>
            </a:extLst>
          </p:cNvPr>
          <p:cNvSpPr/>
          <p:nvPr/>
        </p:nvSpPr>
        <p:spPr>
          <a:xfrm>
            <a:off x="1021036" y="2017604"/>
            <a:ext cx="2380496" cy="3249168"/>
          </a:xfrm>
          <a:prstGeom prst="foldedCorner">
            <a:avLst/>
          </a:prstGeom>
          <a:gradFill flip="none" rotWithShape="1">
            <a:gsLst>
              <a:gs pos="0">
                <a:srgbClr val="D4D99D">
                  <a:alpha val="77000"/>
                </a:srgbClr>
              </a:gs>
              <a:gs pos="99000">
                <a:srgbClr val="F1E5D4">
                  <a:alpha val="45000"/>
                </a:srgbClr>
              </a:gs>
            </a:gsLst>
            <a:lin ang="5400000" scaled="1"/>
            <a:tileRect/>
          </a:gradFill>
          <a:ln>
            <a:gradFill flip="none" rotWithShape="1">
              <a:gsLst>
                <a:gs pos="18000">
                  <a:srgbClr val="5A6610">
                    <a:alpha val="35000"/>
                  </a:srgbClr>
                </a:gs>
                <a:gs pos="88000">
                  <a:srgbClr val="879817">
                    <a:alpha val="25000"/>
                  </a:srgb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38" name="矩形: 剪去左右顶角 37">
            <a:extLst>
              <a:ext uri="{FF2B5EF4-FFF2-40B4-BE49-F238E27FC236}">
                <a16:creationId xmlns:a16="http://schemas.microsoft.com/office/drawing/2014/main" id="{68547312-7582-5C1B-CD60-09EF02A9A167}"/>
              </a:ext>
            </a:extLst>
          </p:cNvPr>
          <p:cNvSpPr/>
          <p:nvPr/>
        </p:nvSpPr>
        <p:spPr>
          <a:xfrm>
            <a:off x="1021035" y="1591227"/>
            <a:ext cx="2380497" cy="425003"/>
          </a:xfrm>
          <a:prstGeom prst="snip2SameRect">
            <a:avLst/>
          </a:prstGeom>
          <a:solidFill>
            <a:srgbClr val="849416"/>
          </a:solidFill>
          <a:ln>
            <a:solidFill>
              <a:srgbClr val="5A66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35" name="矩形: 折角 34">
            <a:extLst>
              <a:ext uri="{FF2B5EF4-FFF2-40B4-BE49-F238E27FC236}">
                <a16:creationId xmlns:a16="http://schemas.microsoft.com/office/drawing/2014/main" id="{774D57B9-CF91-B68A-A5C3-7A23D3AB62FF}"/>
              </a:ext>
            </a:extLst>
          </p:cNvPr>
          <p:cNvSpPr/>
          <p:nvPr/>
        </p:nvSpPr>
        <p:spPr>
          <a:xfrm>
            <a:off x="3610846" y="2017604"/>
            <a:ext cx="2380496" cy="3249168"/>
          </a:xfrm>
          <a:prstGeom prst="foldedCorner">
            <a:avLst/>
          </a:prstGeom>
          <a:gradFill flip="none" rotWithShape="1">
            <a:gsLst>
              <a:gs pos="0">
                <a:srgbClr val="D4D99D">
                  <a:alpha val="77000"/>
                </a:srgbClr>
              </a:gs>
              <a:gs pos="99000">
                <a:srgbClr val="F1E5D4">
                  <a:alpha val="45000"/>
                </a:srgbClr>
              </a:gs>
            </a:gsLst>
            <a:lin ang="5400000" scaled="1"/>
            <a:tileRect/>
          </a:gradFill>
          <a:ln>
            <a:gradFill flip="none" rotWithShape="1">
              <a:gsLst>
                <a:gs pos="18000">
                  <a:srgbClr val="5A6610">
                    <a:alpha val="35000"/>
                  </a:srgbClr>
                </a:gs>
                <a:gs pos="88000">
                  <a:srgbClr val="879817">
                    <a:alpha val="25000"/>
                  </a:srgb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36" name="矩形: 剪去左右顶角 35">
            <a:extLst>
              <a:ext uri="{FF2B5EF4-FFF2-40B4-BE49-F238E27FC236}">
                <a16:creationId xmlns:a16="http://schemas.microsoft.com/office/drawing/2014/main" id="{820E7087-2536-BCED-CD3A-4AB9733939C6}"/>
              </a:ext>
            </a:extLst>
          </p:cNvPr>
          <p:cNvSpPr/>
          <p:nvPr/>
        </p:nvSpPr>
        <p:spPr>
          <a:xfrm>
            <a:off x="3610845" y="1591227"/>
            <a:ext cx="2380497" cy="425003"/>
          </a:xfrm>
          <a:prstGeom prst="snip2SameRect">
            <a:avLst/>
          </a:prstGeom>
          <a:solidFill>
            <a:srgbClr val="849416"/>
          </a:solidFill>
          <a:ln>
            <a:solidFill>
              <a:srgbClr val="5A66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33" name="矩形: 折角 32">
            <a:extLst>
              <a:ext uri="{FF2B5EF4-FFF2-40B4-BE49-F238E27FC236}">
                <a16:creationId xmlns:a16="http://schemas.microsoft.com/office/drawing/2014/main" id="{EB9A93C6-FBC7-035D-4C97-C9F0E2F42C8B}"/>
              </a:ext>
            </a:extLst>
          </p:cNvPr>
          <p:cNvSpPr/>
          <p:nvPr/>
        </p:nvSpPr>
        <p:spPr>
          <a:xfrm>
            <a:off x="6200656" y="2017604"/>
            <a:ext cx="2380496" cy="3249168"/>
          </a:xfrm>
          <a:prstGeom prst="foldedCorner">
            <a:avLst/>
          </a:prstGeom>
          <a:gradFill flip="none" rotWithShape="1">
            <a:gsLst>
              <a:gs pos="0">
                <a:srgbClr val="D4D99D">
                  <a:alpha val="77000"/>
                </a:srgbClr>
              </a:gs>
              <a:gs pos="99000">
                <a:srgbClr val="F1E5D4">
                  <a:alpha val="45000"/>
                </a:srgbClr>
              </a:gs>
            </a:gsLst>
            <a:lin ang="5400000" scaled="1"/>
            <a:tileRect/>
          </a:gradFill>
          <a:ln>
            <a:gradFill flip="none" rotWithShape="1">
              <a:gsLst>
                <a:gs pos="18000">
                  <a:srgbClr val="5A6610">
                    <a:alpha val="35000"/>
                  </a:srgbClr>
                </a:gs>
                <a:gs pos="88000">
                  <a:srgbClr val="879817">
                    <a:alpha val="25000"/>
                  </a:srgb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34" name="矩形: 剪去左右顶角 33">
            <a:extLst>
              <a:ext uri="{FF2B5EF4-FFF2-40B4-BE49-F238E27FC236}">
                <a16:creationId xmlns:a16="http://schemas.microsoft.com/office/drawing/2014/main" id="{AB206470-5562-CE45-A678-23996C39AA75}"/>
              </a:ext>
            </a:extLst>
          </p:cNvPr>
          <p:cNvSpPr/>
          <p:nvPr/>
        </p:nvSpPr>
        <p:spPr>
          <a:xfrm>
            <a:off x="6200655" y="1591227"/>
            <a:ext cx="2380497" cy="425003"/>
          </a:xfrm>
          <a:prstGeom prst="snip2SameRect">
            <a:avLst/>
          </a:prstGeom>
          <a:solidFill>
            <a:srgbClr val="849416"/>
          </a:solidFill>
          <a:ln>
            <a:solidFill>
              <a:srgbClr val="5A66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31" name="矩形: 折角 30">
            <a:extLst>
              <a:ext uri="{FF2B5EF4-FFF2-40B4-BE49-F238E27FC236}">
                <a16:creationId xmlns:a16="http://schemas.microsoft.com/office/drawing/2014/main" id="{B4A601F2-916D-A0AC-B4DE-F00991FB6642}"/>
              </a:ext>
            </a:extLst>
          </p:cNvPr>
          <p:cNvSpPr/>
          <p:nvPr/>
        </p:nvSpPr>
        <p:spPr>
          <a:xfrm>
            <a:off x="8790466" y="2017604"/>
            <a:ext cx="2380496" cy="3249168"/>
          </a:xfrm>
          <a:prstGeom prst="foldedCorner">
            <a:avLst/>
          </a:prstGeom>
          <a:gradFill flip="none" rotWithShape="1">
            <a:gsLst>
              <a:gs pos="0">
                <a:srgbClr val="D4D99D">
                  <a:alpha val="77000"/>
                </a:srgbClr>
              </a:gs>
              <a:gs pos="99000">
                <a:srgbClr val="F1E5D4">
                  <a:alpha val="45000"/>
                </a:srgbClr>
              </a:gs>
            </a:gsLst>
            <a:lin ang="5400000" scaled="1"/>
            <a:tileRect/>
          </a:gradFill>
          <a:ln>
            <a:gradFill flip="none" rotWithShape="1">
              <a:gsLst>
                <a:gs pos="18000">
                  <a:srgbClr val="5A6610">
                    <a:alpha val="35000"/>
                  </a:srgbClr>
                </a:gs>
                <a:gs pos="88000">
                  <a:srgbClr val="879817">
                    <a:alpha val="25000"/>
                  </a:srgb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32" name="矩形: 剪去左右顶角 31">
            <a:extLst>
              <a:ext uri="{FF2B5EF4-FFF2-40B4-BE49-F238E27FC236}">
                <a16:creationId xmlns:a16="http://schemas.microsoft.com/office/drawing/2014/main" id="{17444B11-9969-13F9-FF35-94B9A719FF29}"/>
              </a:ext>
            </a:extLst>
          </p:cNvPr>
          <p:cNvSpPr/>
          <p:nvPr/>
        </p:nvSpPr>
        <p:spPr>
          <a:xfrm>
            <a:off x="8790465" y="1591227"/>
            <a:ext cx="2380497" cy="425003"/>
          </a:xfrm>
          <a:prstGeom prst="snip2SameRect">
            <a:avLst/>
          </a:prstGeom>
          <a:solidFill>
            <a:srgbClr val="849416"/>
          </a:solidFill>
          <a:ln>
            <a:solidFill>
              <a:srgbClr val="5A66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1559DF73-605F-2BAF-18C5-798AEB868DA0}"/>
              </a:ext>
            </a:extLst>
          </p:cNvPr>
          <p:cNvGrpSpPr/>
          <p:nvPr/>
        </p:nvGrpSpPr>
        <p:grpSpPr>
          <a:xfrm>
            <a:off x="1311036" y="2391005"/>
            <a:ext cx="1800493" cy="2031817"/>
            <a:chOff x="2087535" y="2041052"/>
            <a:chExt cx="1800493" cy="2031817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A7DC76A4-6788-8E26-A5AE-83D1CD1EC65B}"/>
                </a:ext>
              </a:extLst>
            </p:cNvPr>
            <p:cNvSpPr txBox="1"/>
            <p:nvPr/>
          </p:nvSpPr>
          <p:spPr>
            <a:xfrm>
              <a:off x="2315161" y="2041052"/>
              <a:ext cx="13227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40490B"/>
                  </a:solidFill>
                </a:rPr>
                <a:t>请输入题目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8EA28712-53B8-4B92-2E5C-266421A0B616}"/>
                </a:ext>
              </a:extLst>
            </p:cNvPr>
            <p:cNvSpPr txBox="1"/>
            <p:nvPr/>
          </p:nvSpPr>
          <p:spPr>
            <a:xfrm>
              <a:off x="2087535" y="2503209"/>
              <a:ext cx="1800493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40490B"/>
                  </a:solidFill>
                </a:rPr>
                <a:t>请在此输入内容，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rgbClr val="40490B"/>
                  </a:solidFill>
                </a:rPr>
                <a:t>请在此输入内容，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rgbClr val="40490B"/>
                  </a:solidFill>
                </a:rPr>
                <a:t>请在此输入内容，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rgbClr val="40490B"/>
                  </a:solidFill>
                </a:rPr>
                <a:t>请在此输入内容，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rgbClr val="40490B"/>
                  </a:solidFill>
                </a:rPr>
                <a:t>请在此输入内容，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rgbClr val="40490B"/>
                  </a:solidFill>
                </a:rPr>
                <a:t>请在此输入内容。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90B08434-4A46-F819-CEA6-108EF9130FFA}"/>
              </a:ext>
            </a:extLst>
          </p:cNvPr>
          <p:cNvGrpSpPr/>
          <p:nvPr/>
        </p:nvGrpSpPr>
        <p:grpSpPr>
          <a:xfrm>
            <a:off x="3841965" y="2394260"/>
            <a:ext cx="1800493" cy="2031817"/>
            <a:chOff x="2087535" y="2041052"/>
            <a:chExt cx="1800493" cy="2031817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68A170CF-14B7-F369-4D25-27691D7AD73E}"/>
                </a:ext>
              </a:extLst>
            </p:cNvPr>
            <p:cNvSpPr txBox="1"/>
            <p:nvPr/>
          </p:nvSpPr>
          <p:spPr>
            <a:xfrm>
              <a:off x="2315161" y="2041052"/>
              <a:ext cx="13227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40490B"/>
                  </a:solidFill>
                </a:rPr>
                <a:t>请输入题目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6C37B6D4-60B4-97C0-57BC-7BAAA927B376}"/>
                </a:ext>
              </a:extLst>
            </p:cNvPr>
            <p:cNvSpPr txBox="1"/>
            <p:nvPr/>
          </p:nvSpPr>
          <p:spPr>
            <a:xfrm>
              <a:off x="2087535" y="2503209"/>
              <a:ext cx="1800493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40490B"/>
                  </a:solidFill>
                </a:rPr>
                <a:t>请在此输入内容，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rgbClr val="40490B"/>
                  </a:solidFill>
                </a:rPr>
                <a:t>请在此输入内容，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rgbClr val="40490B"/>
                  </a:solidFill>
                </a:rPr>
                <a:t>请在此输入内容，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rgbClr val="40490B"/>
                  </a:solidFill>
                </a:rPr>
                <a:t>请在此输入内容，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rgbClr val="40490B"/>
                  </a:solidFill>
                </a:rPr>
                <a:t>请在此输入内容，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rgbClr val="40490B"/>
                  </a:solidFill>
                </a:rPr>
                <a:t>请在此输入内容。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13ECEB6B-9F0B-AC35-9203-02378F66132B}"/>
              </a:ext>
            </a:extLst>
          </p:cNvPr>
          <p:cNvGrpSpPr/>
          <p:nvPr/>
        </p:nvGrpSpPr>
        <p:grpSpPr>
          <a:xfrm>
            <a:off x="6493110" y="2388663"/>
            <a:ext cx="1800493" cy="2031817"/>
            <a:chOff x="2087535" y="2041052"/>
            <a:chExt cx="1800493" cy="2031817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14C6FB9D-82E0-CD11-F5AD-0F412F6C56F9}"/>
                </a:ext>
              </a:extLst>
            </p:cNvPr>
            <p:cNvSpPr txBox="1"/>
            <p:nvPr/>
          </p:nvSpPr>
          <p:spPr>
            <a:xfrm>
              <a:off x="2315161" y="2041052"/>
              <a:ext cx="13227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40490B"/>
                  </a:solidFill>
                </a:rPr>
                <a:t>请输入题目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44605EA4-A429-53C3-924C-F687299F364E}"/>
                </a:ext>
              </a:extLst>
            </p:cNvPr>
            <p:cNvSpPr txBox="1"/>
            <p:nvPr/>
          </p:nvSpPr>
          <p:spPr>
            <a:xfrm>
              <a:off x="2087535" y="2503209"/>
              <a:ext cx="1800493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40490B"/>
                  </a:solidFill>
                </a:rPr>
                <a:t>请在此输入内容，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rgbClr val="40490B"/>
                  </a:solidFill>
                </a:rPr>
                <a:t>请在此输入内容，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rgbClr val="40490B"/>
                  </a:solidFill>
                </a:rPr>
                <a:t>请在此输入内容，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rgbClr val="40490B"/>
                  </a:solidFill>
                </a:rPr>
                <a:t>请在此输入内容，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rgbClr val="40490B"/>
                  </a:solidFill>
                </a:rPr>
                <a:t>请在此输入内容，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rgbClr val="40490B"/>
                  </a:solidFill>
                </a:rPr>
                <a:t>请在此输入内容。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DEAD8A55-7C75-CA6C-7794-49F6D1A1B102}"/>
              </a:ext>
            </a:extLst>
          </p:cNvPr>
          <p:cNvGrpSpPr/>
          <p:nvPr/>
        </p:nvGrpSpPr>
        <p:grpSpPr>
          <a:xfrm>
            <a:off x="9024039" y="2391918"/>
            <a:ext cx="1800493" cy="2031817"/>
            <a:chOff x="2087535" y="2041052"/>
            <a:chExt cx="1800493" cy="2031817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F0F739A1-058D-B3E3-5298-613476D0C4FF}"/>
                </a:ext>
              </a:extLst>
            </p:cNvPr>
            <p:cNvSpPr txBox="1"/>
            <p:nvPr/>
          </p:nvSpPr>
          <p:spPr>
            <a:xfrm>
              <a:off x="2315161" y="2041052"/>
              <a:ext cx="13227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40490B"/>
                  </a:solidFill>
                </a:rPr>
                <a:t>请输入题目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26C13F81-CC7D-638B-5C24-8340F01EA389}"/>
                </a:ext>
              </a:extLst>
            </p:cNvPr>
            <p:cNvSpPr txBox="1"/>
            <p:nvPr/>
          </p:nvSpPr>
          <p:spPr>
            <a:xfrm>
              <a:off x="2087535" y="2503209"/>
              <a:ext cx="1800493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40490B"/>
                  </a:solidFill>
                </a:rPr>
                <a:t>请在此输入内容，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rgbClr val="40490B"/>
                  </a:solidFill>
                </a:rPr>
                <a:t>请在此输入内容，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rgbClr val="40490B"/>
                  </a:solidFill>
                </a:rPr>
                <a:t>请在此输入内容，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rgbClr val="40490B"/>
                  </a:solidFill>
                </a:rPr>
                <a:t>请在此输入内容，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rgbClr val="40490B"/>
                  </a:solidFill>
                </a:rPr>
                <a:t>请在此输入内容，</a:t>
              </a:r>
              <a:endParaRPr lang="en-US" altLang="zh-CN" sz="1600" dirty="0">
                <a:solidFill>
                  <a:srgbClr val="40490B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rgbClr val="40490B"/>
                  </a:solidFill>
                </a:rPr>
                <a:t>请在此输入内容。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304375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>
            <a:extLst>
              <a:ext uri="{FF2B5EF4-FFF2-40B4-BE49-F238E27FC236}">
                <a16:creationId xmlns:a16="http://schemas.microsoft.com/office/drawing/2014/main" id="{6C2ECA48-211B-44BE-85DA-8BD81224795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5758" r="311"/>
          <a:stretch/>
        </p:blipFill>
        <p:spPr>
          <a:xfrm>
            <a:off x="0" y="-47759"/>
            <a:ext cx="12192000" cy="69543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D1F758FD-8116-6F1E-C6E7-CDFE047257CC}"/>
              </a:ext>
            </a:extLst>
          </p:cNvPr>
          <p:cNvSpPr/>
          <p:nvPr/>
        </p:nvSpPr>
        <p:spPr>
          <a:xfrm rot="2670648">
            <a:off x="2473102" y="-4121697"/>
            <a:ext cx="6401028" cy="1580927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A5FEDD8-E1CA-460A-816D-1B59A5F8B117}"/>
              </a:ext>
            </a:extLst>
          </p:cNvPr>
          <p:cNvSpPr/>
          <p:nvPr/>
        </p:nvSpPr>
        <p:spPr>
          <a:xfrm rot="10800000">
            <a:off x="0" y="5844532"/>
            <a:ext cx="12192000" cy="1028700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FF07AE3-6080-4260-8B89-CCB83679E6E7}"/>
              </a:ext>
            </a:extLst>
          </p:cNvPr>
          <p:cNvSpPr/>
          <p:nvPr/>
        </p:nvSpPr>
        <p:spPr>
          <a:xfrm rot="10800000">
            <a:off x="0" y="6157898"/>
            <a:ext cx="12192000" cy="746532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3CE0EFA-A6E7-4166-93B0-AB9ECAD49519}"/>
              </a:ext>
            </a:extLst>
          </p:cNvPr>
          <p:cNvSpPr/>
          <p:nvPr/>
        </p:nvSpPr>
        <p:spPr>
          <a:xfrm rot="10800000">
            <a:off x="0" y="6530331"/>
            <a:ext cx="12192000" cy="342899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684A7AE-3ADF-611B-1811-528CC45F5C26}"/>
              </a:ext>
            </a:extLst>
          </p:cNvPr>
          <p:cNvGrpSpPr/>
          <p:nvPr/>
        </p:nvGrpSpPr>
        <p:grpSpPr>
          <a:xfrm>
            <a:off x="2324994" y="2960925"/>
            <a:ext cx="7542012" cy="936151"/>
            <a:chOff x="2676258" y="2904952"/>
            <a:chExt cx="7542012" cy="936151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A9FF27C8-CB37-467A-B283-9F116DC979E7}"/>
                </a:ext>
              </a:extLst>
            </p:cNvPr>
            <p:cNvGrpSpPr/>
            <p:nvPr/>
          </p:nvGrpSpPr>
          <p:grpSpPr>
            <a:xfrm>
              <a:off x="2676258" y="2904952"/>
              <a:ext cx="3348622" cy="936151"/>
              <a:chOff x="4900717" y="1644276"/>
              <a:chExt cx="1920865" cy="505078"/>
            </a:xfrm>
          </p:grpSpPr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91D32A36-1534-4289-922C-E21056FC5F05}"/>
                  </a:ext>
                </a:extLst>
              </p:cNvPr>
              <p:cNvSpPr/>
              <p:nvPr/>
            </p:nvSpPr>
            <p:spPr>
              <a:xfrm>
                <a:off x="4900717" y="1644276"/>
                <a:ext cx="1920865" cy="505078"/>
              </a:xfrm>
              <a:prstGeom prst="roundRect">
                <a:avLst>
                  <a:gd name="adj" fmla="val 50000"/>
                </a:avLst>
              </a:prstGeom>
              <a:solidFill>
                <a:srgbClr val="87981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A47C29BE-B8DC-48D6-B826-D54154E36267}"/>
                  </a:ext>
                </a:extLst>
              </p:cNvPr>
              <p:cNvSpPr/>
              <p:nvPr/>
            </p:nvSpPr>
            <p:spPr>
              <a:xfrm>
                <a:off x="4900717" y="1644276"/>
                <a:ext cx="505078" cy="505078"/>
              </a:xfrm>
              <a:prstGeom prst="ellipse">
                <a:avLst/>
              </a:prstGeom>
              <a:solidFill>
                <a:srgbClr val="F1E5D4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482600" sx="103000" sy="103000" algn="ctr" rotWithShape="0">
                  <a:prstClr val="black">
                    <a:alpha val="14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j-lt"/>
                  <a:ea typeface="汉仪中黑S" panose="00020600040101010101" pitchFamily="18" charset="-122"/>
                  <a:cs typeface="+mn-cs"/>
                </a:endParaRPr>
              </a:p>
            </p:txBody>
          </p:sp>
        </p:grp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EBACAC2-2AF3-45F1-BD48-FF1FE7C5E2C7}"/>
                </a:ext>
              </a:extLst>
            </p:cNvPr>
            <p:cNvSpPr txBox="1"/>
            <p:nvPr/>
          </p:nvSpPr>
          <p:spPr>
            <a:xfrm>
              <a:off x="3515262" y="3019084"/>
              <a:ext cx="2151986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等线" panose="02010600030101010101" charset="-122"/>
                  <a:cs typeface="+mn-cs"/>
                </a:rPr>
                <a:t>PART 2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6B06064-6DD6-4F9E-9C28-685B6FA13163}"/>
                </a:ext>
              </a:extLst>
            </p:cNvPr>
            <p:cNvSpPr txBox="1"/>
            <p:nvPr/>
          </p:nvSpPr>
          <p:spPr>
            <a:xfrm>
              <a:off x="6199225" y="3019084"/>
              <a:ext cx="401904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>
                  <a:solidFill>
                    <a:srgbClr val="40490B"/>
                  </a:solidFill>
                </a:rPr>
                <a:t>请输入你的题目</a:t>
              </a:r>
            </a:p>
          </p:txBody>
        </p:sp>
      </p:grpSp>
      <p:pic>
        <p:nvPicPr>
          <p:cNvPr id="44" name="图片 43">
            <a:extLst>
              <a:ext uri="{FF2B5EF4-FFF2-40B4-BE49-F238E27FC236}">
                <a16:creationId xmlns:a16="http://schemas.microsoft.com/office/drawing/2014/main" id="{09C24469-AE68-41FB-AD5A-580B8C5E92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-37923" y="-47759"/>
            <a:ext cx="12192000" cy="1199634"/>
          </a:xfrm>
          <a:prstGeom prst="rect">
            <a:avLst/>
          </a:prstGeom>
        </p:spPr>
      </p:pic>
      <p:sp>
        <p:nvSpPr>
          <p:cNvPr id="3" name="椭圆 2">
            <a:extLst>
              <a:ext uri="{FF2B5EF4-FFF2-40B4-BE49-F238E27FC236}">
                <a16:creationId xmlns:a16="http://schemas.microsoft.com/office/drawing/2014/main" id="{DD9759C7-6A8D-3763-FCD9-69DA56952CD4}"/>
              </a:ext>
            </a:extLst>
          </p:cNvPr>
          <p:cNvSpPr/>
          <p:nvPr/>
        </p:nvSpPr>
        <p:spPr>
          <a:xfrm>
            <a:off x="-431800" y="-429902"/>
            <a:ext cx="1432560" cy="1432560"/>
          </a:xfrm>
          <a:prstGeom prst="ellipse">
            <a:avLst/>
          </a:prstGeom>
          <a:solidFill>
            <a:srgbClr val="849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DFEC9378-EABF-FC39-40B4-BEBF42964121}"/>
              </a:ext>
            </a:extLst>
          </p:cNvPr>
          <p:cNvSpPr/>
          <p:nvPr/>
        </p:nvSpPr>
        <p:spPr>
          <a:xfrm>
            <a:off x="761823" y="187677"/>
            <a:ext cx="553720" cy="553720"/>
          </a:xfrm>
          <a:prstGeom prst="ellipse">
            <a:avLst/>
          </a:prstGeom>
          <a:solidFill>
            <a:srgbClr val="F1E5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圆: 空心 31">
            <a:extLst>
              <a:ext uri="{FF2B5EF4-FFF2-40B4-BE49-F238E27FC236}">
                <a16:creationId xmlns:a16="http://schemas.microsoft.com/office/drawing/2014/main" id="{25A71FA6-6737-CCEC-6BCA-89688806D30F}"/>
              </a:ext>
            </a:extLst>
          </p:cNvPr>
          <p:cNvSpPr/>
          <p:nvPr/>
        </p:nvSpPr>
        <p:spPr>
          <a:xfrm>
            <a:off x="11242888" y="6192156"/>
            <a:ext cx="613954" cy="613954"/>
          </a:xfrm>
          <a:prstGeom prst="donut">
            <a:avLst/>
          </a:prstGeom>
          <a:solidFill>
            <a:srgbClr val="99AB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ADD70601-D491-F631-7304-FD3C0BD59B30}"/>
              </a:ext>
            </a:extLst>
          </p:cNvPr>
          <p:cNvSpPr/>
          <p:nvPr/>
        </p:nvSpPr>
        <p:spPr>
          <a:xfrm>
            <a:off x="11752058" y="5820945"/>
            <a:ext cx="209568" cy="209568"/>
          </a:xfrm>
          <a:prstGeom prst="ellipse">
            <a:avLst/>
          </a:prstGeom>
          <a:solidFill>
            <a:srgbClr val="406A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0219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1">
            <a:extLst>
              <a:ext uri="{FF2B5EF4-FFF2-40B4-BE49-F238E27FC236}">
                <a16:creationId xmlns:a16="http://schemas.microsoft.com/office/drawing/2014/main" id="{D5026ABC-E305-DF48-426B-AA503DC977DC}"/>
              </a:ext>
            </a:extLst>
          </p:cNvPr>
          <p:cNvSpPr/>
          <p:nvPr/>
        </p:nvSpPr>
        <p:spPr>
          <a:xfrm flipH="1" flipV="1">
            <a:off x="8962572" y="-36278"/>
            <a:ext cx="3416521" cy="3209283"/>
          </a:xfrm>
          <a:custGeom>
            <a:avLst/>
            <a:gdLst>
              <a:gd name="connsiteX0" fmla="*/ 1292764 w 1293461"/>
              <a:gd name="connsiteY0" fmla="*/ 140258 h 1663458"/>
              <a:gd name="connsiteX1" fmla="*/ 1076963 w 1293461"/>
              <a:gd name="connsiteY1" fmla="*/ 157783 h 1663458"/>
              <a:gd name="connsiteX2" fmla="*/ 726250 w 1293461"/>
              <a:gd name="connsiteY2" fmla="*/ 477763 h 1663458"/>
              <a:gd name="connsiteX3" fmla="*/ 670439 w 1293461"/>
              <a:gd name="connsiteY3" fmla="*/ 634572 h 1663458"/>
              <a:gd name="connsiteX4" fmla="*/ 629288 w 1293461"/>
              <a:gd name="connsiteY4" fmla="*/ 686030 h 1663458"/>
              <a:gd name="connsiteX5" fmla="*/ 643855 w 1293461"/>
              <a:gd name="connsiteY5" fmla="*/ 618127 h 1663458"/>
              <a:gd name="connsiteX6" fmla="*/ 703777 w 1293461"/>
              <a:gd name="connsiteY6" fmla="*/ 471940 h 1663458"/>
              <a:gd name="connsiteX7" fmla="*/ 682271 w 1293461"/>
              <a:gd name="connsiteY7" fmla="*/ 197892 h 1663458"/>
              <a:gd name="connsiteX8" fmla="*/ 619763 w 1293461"/>
              <a:gd name="connsiteY8" fmla="*/ 6 h 1663458"/>
              <a:gd name="connsiteX9" fmla="*/ 479958 w 1293461"/>
              <a:gd name="connsiteY9" fmla="*/ 227174 h 1663458"/>
              <a:gd name="connsiteX10" fmla="*/ 487790 w 1293461"/>
              <a:gd name="connsiteY10" fmla="*/ 590166 h 1663458"/>
              <a:gd name="connsiteX11" fmla="*/ 564529 w 1293461"/>
              <a:gd name="connsiteY11" fmla="*/ 714586 h 1663458"/>
              <a:gd name="connsiteX12" fmla="*/ 488348 w 1293461"/>
              <a:gd name="connsiteY12" fmla="*/ 932954 h 1663458"/>
              <a:gd name="connsiteX13" fmla="*/ 398549 w 1293461"/>
              <a:gd name="connsiteY13" fmla="*/ 1013284 h 1663458"/>
              <a:gd name="connsiteX14" fmla="*/ 381694 w 1293461"/>
              <a:gd name="connsiteY14" fmla="*/ 926294 h 1663458"/>
              <a:gd name="connsiteX15" fmla="*/ 430956 w 1293461"/>
              <a:gd name="connsiteY15" fmla="*/ 811789 h 1663458"/>
              <a:gd name="connsiteX16" fmla="*/ 402641 w 1293461"/>
              <a:gd name="connsiteY16" fmla="*/ 558670 h 1663458"/>
              <a:gd name="connsiteX17" fmla="*/ 360188 w 1293461"/>
              <a:gd name="connsiteY17" fmla="*/ 385936 h 1663458"/>
              <a:gd name="connsiteX18" fmla="*/ 340450 w 1293461"/>
              <a:gd name="connsiteY18" fmla="*/ 251228 h 1663458"/>
              <a:gd name="connsiteX19" fmla="*/ 198877 w 1293461"/>
              <a:gd name="connsiteY19" fmla="*/ 497260 h 1663458"/>
              <a:gd name="connsiteX20" fmla="*/ 227117 w 1293461"/>
              <a:gd name="connsiteY20" fmla="*/ 797465 h 1663458"/>
              <a:gd name="connsiteX21" fmla="*/ 304601 w 1293461"/>
              <a:gd name="connsiteY21" fmla="*/ 911356 h 1663458"/>
              <a:gd name="connsiteX22" fmla="*/ 359370 w 1293461"/>
              <a:gd name="connsiteY22" fmla="*/ 997992 h 1663458"/>
              <a:gd name="connsiteX23" fmla="*/ 341157 w 1293461"/>
              <a:gd name="connsiteY23" fmla="*/ 1136886 h 1663458"/>
              <a:gd name="connsiteX24" fmla="*/ 186748 w 1293461"/>
              <a:gd name="connsiteY24" fmla="*/ 1446541 h 1663458"/>
              <a:gd name="connsiteX25" fmla="*/ 200533 w 1293461"/>
              <a:gd name="connsiteY25" fmla="*/ 1328279 h 1663458"/>
              <a:gd name="connsiteX26" fmla="*/ 206114 w 1293461"/>
              <a:gd name="connsiteY26" fmla="*/ 1190520 h 1663458"/>
              <a:gd name="connsiteX27" fmla="*/ 120538 w 1293461"/>
              <a:gd name="connsiteY27" fmla="*/ 877218 h 1663458"/>
              <a:gd name="connsiteX28" fmla="*/ 92037 w 1293461"/>
              <a:gd name="connsiteY28" fmla="*/ 776145 h 1663458"/>
              <a:gd name="connsiteX29" fmla="*/ 66141 w 1293461"/>
              <a:gd name="connsiteY29" fmla="*/ 817687 h 1663458"/>
              <a:gd name="connsiteX30" fmla="*/ 2387 w 1293461"/>
              <a:gd name="connsiteY30" fmla="*/ 1132905 h 1663458"/>
              <a:gd name="connsiteX31" fmla="*/ 43054 w 1293461"/>
              <a:gd name="connsiteY31" fmla="*/ 1296039 h 1663458"/>
              <a:gd name="connsiteX32" fmla="*/ 100985 w 1293461"/>
              <a:gd name="connsiteY32" fmla="*/ 1389522 h 1663458"/>
              <a:gd name="connsiteX33" fmla="*/ 139550 w 1293461"/>
              <a:gd name="connsiteY33" fmla="*/ 1479637 h 1663458"/>
              <a:gd name="connsiteX34" fmla="*/ 109469 w 1293461"/>
              <a:gd name="connsiteY34" fmla="*/ 1652296 h 1663458"/>
              <a:gd name="connsiteX35" fmla="*/ 161875 w 1293461"/>
              <a:gd name="connsiteY35" fmla="*/ 1663458 h 1663458"/>
              <a:gd name="connsiteX36" fmla="*/ 255134 w 1293461"/>
              <a:gd name="connsiteY36" fmla="*/ 1408590 h 1663458"/>
              <a:gd name="connsiteX37" fmla="*/ 410046 w 1293461"/>
              <a:gd name="connsiteY37" fmla="*/ 1441984 h 1663458"/>
              <a:gd name="connsiteX38" fmla="*/ 650571 w 1293461"/>
              <a:gd name="connsiteY38" fmla="*/ 1393205 h 1663458"/>
              <a:gd name="connsiteX39" fmla="*/ 773949 w 1293461"/>
              <a:gd name="connsiteY39" fmla="*/ 1325488 h 1663458"/>
              <a:gd name="connsiteX40" fmla="*/ 913234 w 1293461"/>
              <a:gd name="connsiteY40" fmla="*/ 1158485 h 1663458"/>
              <a:gd name="connsiteX41" fmla="*/ 961324 w 1293461"/>
              <a:gd name="connsiteY41" fmla="*/ 1096237 h 1663458"/>
              <a:gd name="connsiteX42" fmla="*/ 847842 w 1293461"/>
              <a:gd name="connsiteY42" fmla="*/ 1092740 h 1663458"/>
              <a:gd name="connsiteX43" fmla="*/ 515565 w 1293461"/>
              <a:gd name="connsiteY43" fmla="*/ 1148048 h 1663458"/>
              <a:gd name="connsiteX44" fmla="*/ 336748 w 1293461"/>
              <a:gd name="connsiteY44" fmla="*/ 1305025 h 1663458"/>
              <a:gd name="connsiteX45" fmla="*/ 291188 w 1293461"/>
              <a:gd name="connsiteY45" fmla="*/ 1344687 h 1663458"/>
              <a:gd name="connsiteX46" fmla="*/ 293569 w 1293461"/>
              <a:gd name="connsiteY46" fmla="*/ 1301192 h 1663458"/>
              <a:gd name="connsiteX47" fmla="*/ 595690 w 1293461"/>
              <a:gd name="connsiteY47" fmla="*/ 943688 h 1663458"/>
              <a:gd name="connsiteX48" fmla="*/ 767512 w 1293461"/>
              <a:gd name="connsiteY48" fmla="*/ 992058 h 1663458"/>
              <a:gd name="connsiteX49" fmla="*/ 1144196 w 1293461"/>
              <a:gd name="connsiteY49" fmla="*/ 808813 h 1663458"/>
              <a:gd name="connsiteX50" fmla="*/ 1268151 w 1293461"/>
              <a:gd name="connsiteY50" fmla="*/ 583710 h 1663458"/>
              <a:gd name="connsiteX51" fmla="*/ 1168827 w 1293461"/>
              <a:gd name="connsiteY51" fmla="*/ 571674 h 1663458"/>
              <a:gd name="connsiteX52" fmla="*/ 1059215 w 1293461"/>
              <a:gd name="connsiteY52" fmla="*/ 607616 h 1663458"/>
              <a:gd name="connsiteX53" fmla="*/ 742193 w 1293461"/>
              <a:gd name="connsiteY53" fmla="*/ 703424 h 1663458"/>
              <a:gd name="connsiteX54" fmla="*/ 617679 w 1293461"/>
              <a:gd name="connsiteY54" fmla="*/ 895208 h 1663458"/>
              <a:gd name="connsiteX55" fmla="*/ 535210 w 1293461"/>
              <a:gd name="connsiteY55" fmla="*/ 926927 h 1663458"/>
              <a:gd name="connsiteX56" fmla="*/ 681303 w 1293461"/>
              <a:gd name="connsiteY56" fmla="*/ 663352 h 1663458"/>
              <a:gd name="connsiteX57" fmla="*/ 806152 w 1293461"/>
              <a:gd name="connsiteY57" fmla="*/ 617569 h 1663458"/>
              <a:gd name="connsiteX58" fmla="*/ 1131564 w 1293461"/>
              <a:gd name="connsiteY58" fmla="*/ 363891 h 1663458"/>
              <a:gd name="connsiteX59" fmla="*/ 1239037 w 1293461"/>
              <a:gd name="connsiteY59" fmla="*/ 215547 h 1663458"/>
              <a:gd name="connsiteX60" fmla="*/ 1292764 w 1293461"/>
              <a:gd name="connsiteY60" fmla="*/ 140258 h 1663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293461" h="1663458">
                <a:moveTo>
                  <a:pt x="1292764" y="140258"/>
                </a:moveTo>
                <a:cubicBezTo>
                  <a:pt x="1282885" y="111721"/>
                  <a:pt x="1145275" y="127236"/>
                  <a:pt x="1076963" y="157783"/>
                </a:cubicBezTo>
                <a:cubicBezTo>
                  <a:pt x="1008651" y="188330"/>
                  <a:pt x="773093" y="374663"/>
                  <a:pt x="726250" y="477763"/>
                </a:cubicBezTo>
                <a:cubicBezTo>
                  <a:pt x="679406" y="580864"/>
                  <a:pt x="693972" y="597086"/>
                  <a:pt x="670439" y="634572"/>
                </a:cubicBezTo>
                <a:cubicBezTo>
                  <a:pt x="646906" y="672058"/>
                  <a:pt x="638627" y="696522"/>
                  <a:pt x="629288" y="686030"/>
                </a:cubicBezTo>
                <a:cubicBezTo>
                  <a:pt x="619949" y="675537"/>
                  <a:pt x="625121" y="655036"/>
                  <a:pt x="643855" y="618127"/>
                </a:cubicBezTo>
                <a:cubicBezTo>
                  <a:pt x="662588" y="581218"/>
                  <a:pt x="695944" y="515808"/>
                  <a:pt x="703777" y="471940"/>
                </a:cubicBezTo>
                <a:cubicBezTo>
                  <a:pt x="711609" y="428073"/>
                  <a:pt x="684894" y="264846"/>
                  <a:pt x="682271" y="197892"/>
                </a:cubicBezTo>
                <a:cubicBezTo>
                  <a:pt x="679648" y="130938"/>
                  <a:pt x="653510" y="1067"/>
                  <a:pt x="619763" y="6"/>
                </a:cubicBezTo>
                <a:cubicBezTo>
                  <a:pt x="586016" y="-1054"/>
                  <a:pt x="490934" y="129096"/>
                  <a:pt x="479958" y="227174"/>
                </a:cubicBezTo>
                <a:cubicBezTo>
                  <a:pt x="468982" y="325252"/>
                  <a:pt x="447476" y="486563"/>
                  <a:pt x="487790" y="590166"/>
                </a:cubicBezTo>
                <a:cubicBezTo>
                  <a:pt x="528104" y="693769"/>
                  <a:pt x="551246" y="668561"/>
                  <a:pt x="564529" y="714586"/>
                </a:cubicBezTo>
                <a:cubicBezTo>
                  <a:pt x="577812" y="760611"/>
                  <a:pt x="538484" y="868065"/>
                  <a:pt x="488348" y="932954"/>
                </a:cubicBezTo>
                <a:cubicBezTo>
                  <a:pt x="438211" y="997843"/>
                  <a:pt x="419515" y="1020093"/>
                  <a:pt x="398549" y="1013284"/>
                </a:cubicBezTo>
                <a:cubicBezTo>
                  <a:pt x="377582" y="1006475"/>
                  <a:pt x="366923" y="959334"/>
                  <a:pt x="381694" y="926294"/>
                </a:cubicBezTo>
                <a:cubicBezTo>
                  <a:pt x="396465" y="893254"/>
                  <a:pt x="430472" y="857238"/>
                  <a:pt x="430956" y="811789"/>
                </a:cubicBezTo>
                <a:cubicBezTo>
                  <a:pt x="431440" y="766341"/>
                  <a:pt x="413599" y="601160"/>
                  <a:pt x="402641" y="558670"/>
                </a:cubicBezTo>
                <a:cubicBezTo>
                  <a:pt x="391684" y="516180"/>
                  <a:pt x="363909" y="422269"/>
                  <a:pt x="360188" y="385936"/>
                </a:cubicBezTo>
                <a:cubicBezTo>
                  <a:pt x="356467" y="349604"/>
                  <a:pt x="365490" y="260456"/>
                  <a:pt x="340450" y="251228"/>
                </a:cubicBezTo>
                <a:cubicBezTo>
                  <a:pt x="296378" y="237145"/>
                  <a:pt x="233684" y="345678"/>
                  <a:pt x="198877" y="497260"/>
                </a:cubicBezTo>
                <a:cubicBezTo>
                  <a:pt x="164070" y="648841"/>
                  <a:pt x="211639" y="772592"/>
                  <a:pt x="227117" y="797465"/>
                </a:cubicBezTo>
                <a:cubicBezTo>
                  <a:pt x="242595" y="822338"/>
                  <a:pt x="278928" y="883469"/>
                  <a:pt x="304601" y="911356"/>
                </a:cubicBezTo>
                <a:cubicBezTo>
                  <a:pt x="330274" y="939242"/>
                  <a:pt x="352617" y="950218"/>
                  <a:pt x="359370" y="997992"/>
                </a:cubicBezTo>
                <a:cubicBezTo>
                  <a:pt x="366123" y="1045766"/>
                  <a:pt x="369490" y="1069653"/>
                  <a:pt x="341157" y="1136886"/>
                </a:cubicBezTo>
                <a:cubicBezTo>
                  <a:pt x="312824" y="1204119"/>
                  <a:pt x="218262" y="1414711"/>
                  <a:pt x="186748" y="1446541"/>
                </a:cubicBezTo>
                <a:cubicBezTo>
                  <a:pt x="178953" y="1367663"/>
                  <a:pt x="198784" y="1390452"/>
                  <a:pt x="200533" y="1328279"/>
                </a:cubicBezTo>
                <a:cubicBezTo>
                  <a:pt x="202282" y="1266106"/>
                  <a:pt x="194859" y="1246777"/>
                  <a:pt x="206114" y="1190520"/>
                </a:cubicBezTo>
                <a:cubicBezTo>
                  <a:pt x="217369" y="1134263"/>
                  <a:pt x="166786" y="931168"/>
                  <a:pt x="120538" y="877218"/>
                </a:cubicBezTo>
                <a:cubicBezTo>
                  <a:pt x="97972" y="849220"/>
                  <a:pt x="105655" y="777522"/>
                  <a:pt x="92037" y="776145"/>
                </a:cubicBezTo>
                <a:cubicBezTo>
                  <a:pt x="78419" y="774768"/>
                  <a:pt x="74475" y="771606"/>
                  <a:pt x="66141" y="817687"/>
                </a:cubicBezTo>
                <a:cubicBezTo>
                  <a:pt x="57807" y="863768"/>
                  <a:pt x="-13854" y="1007443"/>
                  <a:pt x="2387" y="1132905"/>
                </a:cubicBezTo>
                <a:cubicBezTo>
                  <a:pt x="18628" y="1258367"/>
                  <a:pt x="26236" y="1270050"/>
                  <a:pt x="43054" y="1296039"/>
                </a:cubicBezTo>
                <a:cubicBezTo>
                  <a:pt x="59872" y="1322028"/>
                  <a:pt x="83163" y="1339385"/>
                  <a:pt x="100985" y="1389522"/>
                </a:cubicBezTo>
                <a:cubicBezTo>
                  <a:pt x="118808" y="1439658"/>
                  <a:pt x="121114" y="1464866"/>
                  <a:pt x="139550" y="1479637"/>
                </a:cubicBezTo>
                <a:cubicBezTo>
                  <a:pt x="157987" y="1494408"/>
                  <a:pt x="109469" y="1652296"/>
                  <a:pt x="109469" y="1652296"/>
                </a:cubicBezTo>
                <a:lnTo>
                  <a:pt x="161875" y="1663458"/>
                </a:lnTo>
                <a:cubicBezTo>
                  <a:pt x="161875" y="1663458"/>
                  <a:pt x="208049" y="1430170"/>
                  <a:pt x="255134" y="1408590"/>
                </a:cubicBezTo>
                <a:cubicBezTo>
                  <a:pt x="302220" y="1387010"/>
                  <a:pt x="324488" y="1441388"/>
                  <a:pt x="410046" y="1441984"/>
                </a:cubicBezTo>
                <a:cubicBezTo>
                  <a:pt x="495603" y="1442579"/>
                  <a:pt x="603225" y="1412385"/>
                  <a:pt x="650571" y="1393205"/>
                </a:cubicBezTo>
                <a:cubicBezTo>
                  <a:pt x="697916" y="1374025"/>
                  <a:pt x="727236" y="1363328"/>
                  <a:pt x="773949" y="1325488"/>
                </a:cubicBezTo>
                <a:cubicBezTo>
                  <a:pt x="820662" y="1287649"/>
                  <a:pt x="878891" y="1199766"/>
                  <a:pt x="913234" y="1158485"/>
                </a:cubicBezTo>
                <a:cubicBezTo>
                  <a:pt x="947576" y="1117203"/>
                  <a:pt x="972076" y="1110897"/>
                  <a:pt x="961324" y="1096237"/>
                </a:cubicBezTo>
                <a:cubicBezTo>
                  <a:pt x="950571" y="1081578"/>
                  <a:pt x="899374" y="1089893"/>
                  <a:pt x="847842" y="1092740"/>
                </a:cubicBezTo>
                <a:cubicBezTo>
                  <a:pt x="796310" y="1095586"/>
                  <a:pt x="634460" y="1104869"/>
                  <a:pt x="515565" y="1148048"/>
                </a:cubicBezTo>
                <a:cubicBezTo>
                  <a:pt x="396670" y="1191227"/>
                  <a:pt x="357212" y="1281621"/>
                  <a:pt x="336748" y="1305025"/>
                </a:cubicBezTo>
                <a:cubicBezTo>
                  <a:pt x="316284" y="1328428"/>
                  <a:pt x="309531" y="1356407"/>
                  <a:pt x="291188" y="1344687"/>
                </a:cubicBezTo>
                <a:cubicBezTo>
                  <a:pt x="272845" y="1332967"/>
                  <a:pt x="282388" y="1317321"/>
                  <a:pt x="293569" y="1301192"/>
                </a:cubicBezTo>
                <a:cubicBezTo>
                  <a:pt x="304750" y="1285063"/>
                  <a:pt x="439104" y="971910"/>
                  <a:pt x="595690" y="943688"/>
                </a:cubicBezTo>
                <a:cubicBezTo>
                  <a:pt x="671351" y="932898"/>
                  <a:pt x="666123" y="989676"/>
                  <a:pt x="767512" y="992058"/>
                </a:cubicBezTo>
                <a:cubicBezTo>
                  <a:pt x="868901" y="994439"/>
                  <a:pt x="1025915" y="957157"/>
                  <a:pt x="1144196" y="808813"/>
                </a:cubicBezTo>
                <a:cubicBezTo>
                  <a:pt x="1231893" y="698699"/>
                  <a:pt x="1257678" y="596900"/>
                  <a:pt x="1268151" y="583710"/>
                </a:cubicBezTo>
                <a:cubicBezTo>
                  <a:pt x="1278625" y="570520"/>
                  <a:pt x="1214741" y="559135"/>
                  <a:pt x="1168827" y="571674"/>
                </a:cubicBezTo>
                <a:cubicBezTo>
                  <a:pt x="1122914" y="584213"/>
                  <a:pt x="1103715" y="601719"/>
                  <a:pt x="1059215" y="607616"/>
                </a:cubicBezTo>
                <a:cubicBezTo>
                  <a:pt x="1014716" y="613513"/>
                  <a:pt x="823416" y="627354"/>
                  <a:pt x="742193" y="703424"/>
                </a:cubicBezTo>
                <a:cubicBezTo>
                  <a:pt x="660970" y="779494"/>
                  <a:pt x="653398" y="872716"/>
                  <a:pt x="617679" y="895208"/>
                </a:cubicBezTo>
                <a:cubicBezTo>
                  <a:pt x="581961" y="917699"/>
                  <a:pt x="539731" y="941716"/>
                  <a:pt x="535210" y="926927"/>
                </a:cubicBezTo>
                <a:cubicBezTo>
                  <a:pt x="530689" y="912137"/>
                  <a:pt x="614070" y="739254"/>
                  <a:pt x="681303" y="663352"/>
                </a:cubicBezTo>
                <a:cubicBezTo>
                  <a:pt x="702977" y="637884"/>
                  <a:pt x="735254" y="653288"/>
                  <a:pt x="806152" y="617569"/>
                </a:cubicBezTo>
                <a:cubicBezTo>
                  <a:pt x="877050" y="581850"/>
                  <a:pt x="1074042" y="426455"/>
                  <a:pt x="1131564" y="363891"/>
                </a:cubicBezTo>
                <a:cubicBezTo>
                  <a:pt x="1189086" y="301328"/>
                  <a:pt x="1191263" y="254707"/>
                  <a:pt x="1239037" y="215547"/>
                </a:cubicBezTo>
                <a:cubicBezTo>
                  <a:pt x="1286811" y="176386"/>
                  <a:pt x="1296410" y="150900"/>
                  <a:pt x="1292764" y="140258"/>
                </a:cubicBezTo>
                <a:close/>
              </a:path>
            </a:pathLst>
          </a:custGeom>
          <a:solidFill>
            <a:srgbClr val="AAB02E">
              <a:alpha val="4000"/>
            </a:srgbClr>
          </a:solidFill>
          <a:ln w="1860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4867491-6D22-96CF-8841-40C20827547A}"/>
              </a:ext>
            </a:extLst>
          </p:cNvPr>
          <p:cNvSpPr/>
          <p:nvPr/>
        </p:nvSpPr>
        <p:spPr>
          <a:xfrm rot="10800000">
            <a:off x="0" y="5844532"/>
            <a:ext cx="12192000" cy="1028700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9CA506C-AD32-BB59-BFFC-1842658DE03D}"/>
              </a:ext>
            </a:extLst>
          </p:cNvPr>
          <p:cNvSpPr/>
          <p:nvPr/>
        </p:nvSpPr>
        <p:spPr>
          <a:xfrm rot="10800000">
            <a:off x="0" y="6157898"/>
            <a:ext cx="12192000" cy="746532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3C4FEA6-649D-AC2B-ACEB-F96F61CDBB73}"/>
              </a:ext>
            </a:extLst>
          </p:cNvPr>
          <p:cNvSpPr/>
          <p:nvPr/>
        </p:nvSpPr>
        <p:spPr>
          <a:xfrm rot="10800000">
            <a:off x="0" y="6530331"/>
            <a:ext cx="12192000" cy="342899"/>
          </a:xfrm>
          <a:prstGeom prst="rect">
            <a:avLst/>
          </a:prstGeom>
          <a:gradFill flip="none" rotWithShape="1">
            <a:gsLst>
              <a:gs pos="0">
                <a:srgbClr val="EDE939">
                  <a:alpha val="75000"/>
                </a:srgbClr>
              </a:gs>
              <a:gs pos="38000">
                <a:srgbClr val="9CA824">
                  <a:alpha val="16000"/>
                </a:srgbClr>
              </a:gs>
              <a:gs pos="68000">
                <a:srgbClr val="588B41">
                  <a:alpha val="0"/>
                </a:srgbClr>
              </a:gs>
              <a:gs pos="97000">
                <a:srgbClr val="426D2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4AAB964-48FC-8235-FBE8-047CB8E9CC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-37923" y="-47759"/>
            <a:ext cx="12192000" cy="1199634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E90DE4AA-9552-BA0D-1095-774B2081AB3D}"/>
              </a:ext>
            </a:extLst>
          </p:cNvPr>
          <p:cNvGrpSpPr/>
          <p:nvPr/>
        </p:nvGrpSpPr>
        <p:grpSpPr>
          <a:xfrm>
            <a:off x="515908" y="394794"/>
            <a:ext cx="1920865" cy="505078"/>
            <a:chOff x="4900717" y="1644276"/>
            <a:chExt cx="1920865" cy="505078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11C2C914-7714-5958-2055-102FC6CDC6F7}"/>
                </a:ext>
              </a:extLst>
            </p:cNvPr>
            <p:cNvSpPr/>
            <p:nvPr/>
          </p:nvSpPr>
          <p:spPr>
            <a:xfrm>
              <a:off x="4900717" y="1644276"/>
              <a:ext cx="1920865" cy="505078"/>
            </a:xfrm>
            <a:prstGeom prst="roundRect">
              <a:avLst>
                <a:gd name="adj" fmla="val 50000"/>
              </a:avLst>
            </a:prstGeom>
            <a:solidFill>
              <a:srgbClr val="87981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A2F66B82-401D-3894-AC72-D21CF500DEE4}"/>
                </a:ext>
              </a:extLst>
            </p:cNvPr>
            <p:cNvSpPr/>
            <p:nvPr/>
          </p:nvSpPr>
          <p:spPr>
            <a:xfrm>
              <a:off x="4900717" y="1644276"/>
              <a:ext cx="505078" cy="505078"/>
            </a:xfrm>
            <a:prstGeom prst="ellipse">
              <a:avLst/>
            </a:prstGeom>
            <a:solidFill>
              <a:srgbClr val="F1E5D4"/>
            </a:solidFill>
            <a:ln w="12700" cap="flat" cmpd="sng" algn="ctr">
              <a:noFill/>
              <a:prstDash val="solid"/>
              <a:miter lim="800000"/>
            </a:ln>
            <a:effectLst>
              <a:outerShdw blurRad="482600" sx="103000" sy="103000" algn="ctr" rotWithShape="0">
                <a:prstClr val="black">
                  <a:alpha val="14000"/>
                </a:prstClr>
              </a:outerShd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+mj-lt"/>
                <a:ea typeface="汉仪中黑S" panose="00020600040101010101" pitchFamily="18" charset="-122"/>
                <a:cs typeface="+mn-cs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7D7E11B1-0D73-3A70-A18C-E122B0E07D91}"/>
              </a:ext>
            </a:extLst>
          </p:cNvPr>
          <p:cNvSpPr txBox="1"/>
          <p:nvPr/>
        </p:nvSpPr>
        <p:spPr>
          <a:xfrm>
            <a:off x="990719" y="462667"/>
            <a:ext cx="12344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等线" panose="02010600030101010101" charset="-122"/>
                <a:cs typeface="+mn-cs"/>
              </a:rPr>
              <a:t>PART 2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等线" panose="02010600030101010101" charset="-122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0C21037-573F-FA9B-399C-4F2F53CE0B46}"/>
              </a:ext>
            </a:extLst>
          </p:cNvPr>
          <p:cNvSpPr txBox="1"/>
          <p:nvPr/>
        </p:nvSpPr>
        <p:spPr>
          <a:xfrm>
            <a:off x="2436773" y="416500"/>
            <a:ext cx="23054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40490B"/>
                </a:solidFill>
              </a:rPr>
              <a:t>请输入你的题目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77E7025-FCAA-7674-C9D1-32C067F84BD3}"/>
              </a:ext>
            </a:extLst>
          </p:cNvPr>
          <p:cNvGrpSpPr/>
          <p:nvPr/>
        </p:nvGrpSpPr>
        <p:grpSpPr>
          <a:xfrm>
            <a:off x="1783974" y="1577653"/>
            <a:ext cx="8624052" cy="3702693"/>
            <a:chOff x="1593505" y="1749499"/>
            <a:chExt cx="8624052" cy="3702693"/>
          </a:xfrm>
        </p:grpSpPr>
        <p:sp>
          <p:nvSpPr>
            <p:cNvPr id="63" name="椭圆 2">
              <a:extLst>
                <a:ext uri="{FF2B5EF4-FFF2-40B4-BE49-F238E27FC236}">
                  <a16:creationId xmlns:a16="http://schemas.microsoft.com/office/drawing/2014/main" id="{74FC8791-E908-22FB-ED8F-127E258CE2BC}"/>
                </a:ext>
              </a:extLst>
            </p:cNvPr>
            <p:cNvSpPr/>
            <p:nvPr/>
          </p:nvSpPr>
          <p:spPr>
            <a:xfrm>
              <a:off x="1593505" y="1749499"/>
              <a:ext cx="2156013" cy="2156008"/>
            </a:xfrm>
            <a:prstGeom prst="pentagon">
              <a:avLst/>
            </a:prstGeom>
            <a:solidFill>
              <a:srgbClr val="9FAA2F">
                <a:alpha val="15000"/>
              </a:srgbClr>
            </a:solidFill>
            <a:ln>
              <a:noFill/>
            </a:ln>
            <a:effectLst>
              <a:outerShdw blurRad="622300" sx="101000" sy="101000" algn="ctr" rotWithShape="0">
                <a:srgbClr val="FF600A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sp>
          <p:nvSpPr>
            <p:cNvPr id="64" name="椭圆 3">
              <a:extLst>
                <a:ext uri="{FF2B5EF4-FFF2-40B4-BE49-F238E27FC236}">
                  <a16:creationId xmlns:a16="http://schemas.microsoft.com/office/drawing/2014/main" id="{5FFD9B53-6159-2FA2-9972-F1672D8AC451}"/>
                </a:ext>
              </a:extLst>
            </p:cNvPr>
            <p:cNvSpPr/>
            <p:nvPr/>
          </p:nvSpPr>
          <p:spPr>
            <a:xfrm>
              <a:off x="1824821" y="1980814"/>
              <a:ext cx="1693382" cy="1693378"/>
            </a:xfrm>
            <a:prstGeom prst="pentagon">
              <a:avLst/>
            </a:prstGeom>
            <a:gradFill>
              <a:gsLst>
                <a:gs pos="7000">
                  <a:srgbClr val="9FAA2F"/>
                </a:gs>
                <a:gs pos="100000">
                  <a:srgbClr val="CCD058">
                    <a:alpha val="30000"/>
                  </a:srgbClr>
                </a:gs>
              </a:gsLst>
              <a:lin ang="5400000" scaled="1"/>
            </a:gradFill>
            <a:ln>
              <a:noFill/>
            </a:ln>
            <a:effectLst>
              <a:outerShdw blurRad="622300" sx="101000" sy="101000" algn="ctr" rotWithShape="0">
                <a:srgbClr val="D4D99D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sp>
          <p:nvSpPr>
            <p:cNvPr id="49" name="椭圆 5">
              <a:extLst>
                <a:ext uri="{FF2B5EF4-FFF2-40B4-BE49-F238E27FC236}">
                  <a16:creationId xmlns:a16="http://schemas.microsoft.com/office/drawing/2014/main" id="{66379C90-AB03-C09E-257D-7DD52FB66442}"/>
                </a:ext>
              </a:extLst>
            </p:cNvPr>
            <p:cNvSpPr/>
            <p:nvPr/>
          </p:nvSpPr>
          <p:spPr>
            <a:xfrm>
              <a:off x="3749518" y="3296184"/>
              <a:ext cx="2156013" cy="2156008"/>
            </a:xfrm>
            <a:prstGeom prst="pentagon">
              <a:avLst/>
            </a:prstGeom>
            <a:solidFill>
              <a:srgbClr val="9FAA2F">
                <a:alpha val="15000"/>
              </a:srgbClr>
            </a:solidFill>
            <a:ln>
              <a:noFill/>
            </a:ln>
            <a:effectLst>
              <a:outerShdw blurRad="622300" sx="101000" sy="101000" algn="ctr" rotWithShape="0">
                <a:srgbClr val="FF600A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sp>
          <p:nvSpPr>
            <p:cNvPr id="50" name="椭圆 6">
              <a:extLst>
                <a:ext uri="{FF2B5EF4-FFF2-40B4-BE49-F238E27FC236}">
                  <a16:creationId xmlns:a16="http://schemas.microsoft.com/office/drawing/2014/main" id="{42D977C2-D893-5A40-2C21-145C37E08896}"/>
                </a:ext>
              </a:extLst>
            </p:cNvPr>
            <p:cNvSpPr/>
            <p:nvPr/>
          </p:nvSpPr>
          <p:spPr>
            <a:xfrm>
              <a:off x="3980834" y="3527499"/>
              <a:ext cx="1693382" cy="1693378"/>
            </a:xfrm>
            <a:prstGeom prst="pentagon">
              <a:avLst/>
            </a:prstGeom>
            <a:gradFill>
              <a:gsLst>
                <a:gs pos="7000">
                  <a:srgbClr val="9FAA2F"/>
                </a:gs>
                <a:gs pos="100000">
                  <a:srgbClr val="CCD058">
                    <a:alpha val="30000"/>
                  </a:srgbClr>
                </a:gs>
              </a:gsLst>
              <a:lin ang="5400000" scaled="1"/>
            </a:gradFill>
            <a:ln>
              <a:noFill/>
            </a:ln>
            <a:effectLst>
              <a:outerShdw blurRad="622300" sx="101000" sy="101000" algn="ctr" rotWithShape="0">
                <a:srgbClr val="D4D99D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sp>
          <p:nvSpPr>
            <p:cNvPr id="46" name="椭圆 8">
              <a:extLst>
                <a:ext uri="{FF2B5EF4-FFF2-40B4-BE49-F238E27FC236}">
                  <a16:creationId xmlns:a16="http://schemas.microsoft.com/office/drawing/2014/main" id="{62B5521D-8C51-477E-1E0D-82291B09FF5B}"/>
                </a:ext>
              </a:extLst>
            </p:cNvPr>
            <p:cNvSpPr/>
            <p:nvPr/>
          </p:nvSpPr>
          <p:spPr>
            <a:xfrm>
              <a:off x="5905531" y="1749499"/>
              <a:ext cx="2156013" cy="2156008"/>
            </a:xfrm>
            <a:prstGeom prst="pentagon">
              <a:avLst/>
            </a:prstGeom>
            <a:solidFill>
              <a:srgbClr val="9FAA2F">
                <a:alpha val="15000"/>
              </a:srgbClr>
            </a:solidFill>
            <a:ln>
              <a:noFill/>
            </a:ln>
            <a:effectLst>
              <a:outerShdw blurRad="622300" sx="101000" sy="101000" algn="ctr" rotWithShape="0">
                <a:srgbClr val="FF600A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sp>
          <p:nvSpPr>
            <p:cNvPr id="47" name="椭圆 9">
              <a:extLst>
                <a:ext uri="{FF2B5EF4-FFF2-40B4-BE49-F238E27FC236}">
                  <a16:creationId xmlns:a16="http://schemas.microsoft.com/office/drawing/2014/main" id="{1346EDE9-C36A-27BA-867F-33F9687D1814}"/>
                </a:ext>
              </a:extLst>
            </p:cNvPr>
            <p:cNvSpPr/>
            <p:nvPr/>
          </p:nvSpPr>
          <p:spPr>
            <a:xfrm>
              <a:off x="6136847" y="1980814"/>
              <a:ext cx="1693382" cy="1693378"/>
            </a:xfrm>
            <a:prstGeom prst="pentagon">
              <a:avLst/>
            </a:prstGeom>
            <a:gradFill>
              <a:gsLst>
                <a:gs pos="7000">
                  <a:srgbClr val="9FAA2F"/>
                </a:gs>
                <a:gs pos="100000">
                  <a:srgbClr val="CCD058">
                    <a:alpha val="30000"/>
                  </a:srgbClr>
                </a:gs>
              </a:gsLst>
              <a:lin ang="5400000" scaled="1"/>
            </a:gradFill>
            <a:ln>
              <a:noFill/>
            </a:ln>
            <a:effectLst>
              <a:outerShdw blurRad="622300" sx="101000" sy="101000" algn="ctr" rotWithShape="0">
                <a:srgbClr val="D4D99D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sp>
          <p:nvSpPr>
            <p:cNvPr id="65" name="椭圆 8">
              <a:extLst>
                <a:ext uri="{FF2B5EF4-FFF2-40B4-BE49-F238E27FC236}">
                  <a16:creationId xmlns:a16="http://schemas.microsoft.com/office/drawing/2014/main" id="{496889B7-975A-401D-C8F7-02B85151911D}"/>
                </a:ext>
              </a:extLst>
            </p:cNvPr>
            <p:cNvSpPr/>
            <p:nvPr/>
          </p:nvSpPr>
          <p:spPr>
            <a:xfrm>
              <a:off x="8061544" y="3296184"/>
              <a:ext cx="2156013" cy="2156008"/>
            </a:xfrm>
            <a:prstGeom prst="pentagon">
              <a:avLst/>
            </a:prstGeom>
            <a:solidFill>
              <a:srgbClr val="9FAA2F">
                <a:alpha val="15000"/>
              </a:srgbClr>
            </a:solidFill>
            <a:ln>
              <a:noFill/>
            </a:ln>
            <a:effectLst>
              <a:outerShdw blurRad="622300" sx="101000" sy="101000" algn="ctr" rotWithShape="0">
                <a:srgbClr val="FF600A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sp>
          <p:nvSpPr>
            <p:cNvPr id="66" name="椭圆 9">
              <a:extLst>
                <a:ext uri="{FF2B5EF4-FFF2-40B4-BE49-F238E27FC236}">
                  <a16:creationId xmlns:a16="http://schemas.microsoft.com/office/drawing/2014/main" id="{2C4E6443-B2BC-E52B-4523-30A61972977B}"/>
                </a:ext>
              </a:extLst>
            </p:cNvPr>
            <p:cNvSpPr/>
            <p:nvPr/>
          </p:nvSpPr>
          <p:spPr>
            <a:xfrm>
              <a:off x="8292860" y="3527499"/>
              <a:ext cx="1693382" cy="1693378"/>
            </a:xfrm>
            <a:prstGeom prst="pentagon">
              <a:avLst/>
            </a:prstGeom>
            <a:gradFill>
              <a:gsLst>
                <a:gs pos="7000">
                  <a:srgbClr val="9FAA2F"/>
                </a:gs>
                <a:gs pos="100000">
                  <a:srgbClr val="CCD058">
                    <a:alpha val="30000"/>
                  </a:srgbClr>
                </a:gs>
              </a:gsLst>
              <a:lin ang="5400000" scaled="1"/>
            </a:gradFill>
            <a:ln>
              <a:noFill/>
            </a:ln>
            <a:effectLst>
              <a:outerShdw blurRad="622300" sx="101000" sy="101000" algn="ctr" rotWithShape="0">
                <a:srgbClr val="D4D99D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id="{0200F858-876E-0C3A-D4A7-ABFEA7254AE0}"/>
              </a:ext>
            </a:extLst>
          </p:cNvPr>
          <p:cNvSpPr txBox="1"/>
          <p:nvPr/>
        </p:nvSpPr>
        <p:spPr>
          <a:xfrm>
            <a:off x="2200581" y="2573538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40490B"/>
                </a:solidFill>
              </a:rPr>
              <a:t>请输入文字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A5D59A3B-6726-380B-7B68-7CF46BCB468F}"/>
              </a:ext>
            </a:extLst>
          </p:cNvPr>
          <p:cNvSpPr txBox="1"/>
          <p:nvPr/>
        </p:nvSpPr>
        <p:spPr>
          <a:xfrm>
            <a:off x="4356594" y="4139437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40490B"/>
                </a:solidFill>
              </a:rPr>
              <a:t>请输入文字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B0DD6BEF-2B10-9C47-02DE-B388A507E96A}"/>
              </a:ext>
            </a:extLst>
          </p:cNvPr>
          <p:cNvSpPr txBox="1"/>
          <p:nvPr/>
        </p:nvSpPr>
        <p:spPr>
          <a:xfrm>
            <a:off x="6512607" y="2573538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40490B"/>
                </a:solidFill>
              </a:rPr>
              <a:t>请输入文字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8B1BB13D-A6DF-3501-6ECE-EF4D1D43C073}"/>
              </a:ext>
            </a:extLst>
          </p:cNvPr>
          <p:cNvSpPr txBox="1"/>
          <p:nvPr/>
        </p:nvSpPr>
        <p:spPr>
          <a:xfrm>
            <a:off x="8668620" y="4111453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40490B"/>
                </a:solidFill>
              </a:rPr>
              <a:t>请输入文字</a:t>
            </a:r>
          </a:p>
        </p:txBody>
      </p:sp>
    </p:spTree>
    <p:extLst>
      <p:ext uri="{BB962C8B-B14F-4D97-AF65-F5344CB8AC3E}">
        <p14:creationId xmlns:p14="http://schemas.microsoft.com/office/powerpoint/2010/main" val="555378374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">
      <a:majorFont>
        <a:latin typeface="阿里巴巴普惠体 Medium"/>
        <a:ea typeface="阿里巴巴普惠体 B"/>
        <a:cs typeface=""/>
      </a:majorFont>
      <a:minorFont>
        <a:latin typeface="阿里巴巴普惠体 R"/>
        <a:ea typeface="阿里巴巴普惠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1453</Words>
  <Application>Microsoft Office PowerPoint</Application>
  <PresentationFormat>宽屏</PresentationFormat>
  <Paragraphs>219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OPPOSans H</vt:lpstr>
      <vt:lpstr>阿里巴巴普惠体 B</vt:lpstr>
      <vt:lpstr>阿里巴巴普惠体 M</vt:lpstr>
      <vt:lpstr>阿里巴巴普惠体 Medium</vt:lpstr>
      <vt:lpstr>阿里巴巴普惠体 R</vt:lpstr>
      <vt:lpstr>等线</vt:lpstr>
      <vt:lpstr>汉仪雅酷黑 45W</vt:lpstr>
      <vt:lpstr>汉仪中黑S</vt:lpstr>
      <vt:lpstr>思源黑体 CN Bold</vt:lpstr>
      <vt:lpstr>思源黑体 CN Light</vt:lpstr>
      <vt:lpstr>Arial</vt:lpstr>
      <vt:lpstr>Calibri</vt:lpstr>
      <vt:lpstr>Segoe UI Light</vt:lpstr>
      <vt:lpstr>51PPT模板网  www.51pptmoban.com</vt:lpstr>
      <vt:lpstr>毕业论文答辩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THANKS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绿色小清新毕业论文答辩ppt模板</dc:title>
  <dc:creator>卷儿</dc:creator>
  <cp:keywords>P界达人</cp:keywords>
  <dc:description>www.51pptmoban.com</dc:description>
  <cp:lastModifiedBy>Win user</cp:lastModifiedBy>
  <cp:revision>24</cp:revision>
  <dcterms:created xsi:type="dcterms:W3CDTF">2022-04-30T12:51:42Z</dcterms:created>
  <dcterms:modified xsi:type="dcterms:W3CDTF">2022-08-16T14:55:00Z</dcterms:modified>
</cp:coreProperties>
</file>