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0"/>
  </p:notesMasterIdLst>
  <p:sldIdLst>
    <p:sldId id="1085" r:id="rId3"/>
    <p:sldId id="2404" r:id="rId4"/>
    <p:sldId id="2405" r:id="rId5"/>
    <p:sldId id="2403" r:id="rId6"/>
    <p:sldId id="2395" r:id="rId7"/>
    <p:sldId id="2406" r:id="rId8"/>
    <p:sldId id="1079" r:id="rId9"/>
    <p:sldId id="2407" r:id="rId10"/>
    <p:sldId id="2402" r:id="rId11"/>
    <p:sldId id="2398" r:id="rId12"/>
    <p:sldId id="2408" r:id="rId13"/>
    <p:sldId id="1076" r:id="rId14"/>
    <p:sldId id="1086" r:id="rId15"/>
    <p:sldId id="1087" r:id="rId16"/>
    <p:sldId id="2409" r:id="rId17"/>
    <p:sldId id="1126" r:id="rId18"/>
    <p:sldId id="241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FA99"/>
    <a:srgbClr val="C7F927"/>
    <a:srgbClr val="740DC9"/>
    <a:srgbClr val="2AFF79"/>
    <a:srgbClr val="3337E9"/>
    <a:srgbClr val="B9173E"/>
    <a:srgbClr val="061BBA"/>
    <a:srgbClr val="CD4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66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B6A61-FB68-4B5F-85C4-089214C5F573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14399-AEBF-47C8-A652-ED0B229D1E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52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98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84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0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05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8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418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73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17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77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05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52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86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1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42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86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03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E14399-AEBF-47C8-A652-ED0B229D1E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0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81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354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FF0F4"/>
            </a:gs>
            <a:gs pos="65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74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3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银色的灯&#10;&#10;低可信度描述已自动生成">
            <a:extLst>
              <a:ext uri="{FF2B5EF4-FFF2-40B4-BE49-F238E27FC236}">
                <a16:creationId xmlns:a16="http://schemas.microsoft.com/office/drawing/2014/main" id="{D731B568-1A26-4CF8-AB27-8902672A95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12734" y="4725427"/>
            <a:ext cx="7679267" cy="2132575"/>
          </a:xfrm>
          <a:custGeom>
            <a:avLst/>
            <a:gdLst>
              <a:gd name="connsiteX0" fmla="*/ 2130988 w 7679267"/>
              <a:gd name="connsiteY0" fmla="*/ 0 h 2132575"/>
              <a:gd name="connsiteX1" fmla="*/ 7679267 w 7679267"/>
              <a:gd name="connsiteY1" fmla="*/ 0 h 2132575"/>
              <a:gd name="connsiteX2" fmla="*/ 7679267 w 7679267"/>
              <a:gd name="connsiteY2" fmla="*/ 2132575 h 2132575"/>
              <a:gd name="connsiteX3" fmla="*/ 0 w 7679267"/>
              <a:gd name="connsiteY3" fmla="*/ 2132575 h 2132575"/>
              <a:gd name="connsiteX4" fmla="*/ 0 w 7679267"/>
              <a:gd name="connsiteY4" fmla="*/ 2101147 h 2132575"/>
              <a:gd name="connsiteX5" fmla="*/ 9424 w 7679267"/>
              <a:gd name="connsiteY5" fmla="*/ 1914532 h 2132575"/>
              <a:gd name="connsiteX6" fmla="*/ 2130988 w 7679267"/>
              <a:gd name="connsiteY6" fmla="*/ 0 h 213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79267" h="2132575">
                <a:moveTo>
                  <a:pt x="2130988" y="0"/>
                </a:moveTo>
                <a:lnTo>
                  <a:pt x="7679267" y="0"/>
                </a:lnTo>
                <a:lnTo>
                  <a:pt x="7679267" y="2132575"/>
                </a:lnTo>
                <a:lnTo>
                  <a:pt x="0" y="2132575"/>
                </a:lnTo>
                <a:lnTo>
                  <a:pt x="0" y="2101147"/>
                </a:lnTo>
                <a:lnTo>
                  <a:pt x="9424" y="1914532"/>
                </a:lnTo>
                <a:cubicBezTo>
                  <a:pt x="118633" y="839168"/>
                  <a:pt x="1026812" y="0"/>
                  <a:pt x="2130988" y="0"/>
                </a:cubicBezTo>
                <a:close/>
              </a:path>
            </a:pathLst>
          </a:cu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F7B14B47-712A-4030-9D1D-B589550F3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1268" y="0"/>
            <a:ext cx="7093612" cy="6858000"/>
          </a:xfrm>
          <a:prstGeom prst="rect">
            <a:avLst/>
          </a:prstGeom>
        </p:spPr>
      </p:pic>
      <p:sp>
        <p:nvSpPr>
          <p:cNvPr id="2" name="标题 3">
            <a:extLst>
              <a:ext uri="{FF2B5EF4-FFF2-40B4-BE49-F238E27FC236}">
                <a16:creationId xmlns:a16="http://schemas.microsoft.com/office/drawing/2014/main" id="{A2EA3B7E-88A7-4476-8075-3D0357FD0FD9}"/>
              </a:ext>
            </a:extLst>
          </p:cNvPr>
          <p:cNvSpPr txBox="1">
            <a:spLocks/>
          </p:cNvSpPr>
          <p:nvPr/>
        </p:nvSpPr>
        <p:spPr>
          <a:xfrm>
            <a:off x="1091765" y="2337880"/>
            <a:ext cx="7142981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000" spc="300">
                <a:solidFill>
                  <a:prstClr val="white"/>
                </a:solidFill>
                <a:latin typeface="腾讯字体" panose="02010600010101010101" pitchFamily="2" charset="-122"/>
                <a:ea typeface="腾讯字体" panose="02010600010101010101" pitchFamily="2" charset="-122"/>
              </a:rPr>
              <a:t>单色简约设计模板</a:t>
            </a:r>
            <a:r>
              <a:rPr kumimoji="1" lang="zh-CN" altLang="en-US" sz="600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字体" panose="02010600010101010101" pitchFamily="2" charset="-122"/>
                <a:ea typeface="腾讯字体" panose="02010600010101010101" pitchFamily="2" charset="-122"/>
              </a:rPr>
              <a:t>  </a:t>
            </a:r>
            <a:endParaRPr kumimoji="1" lang="zh-CN" altLang="en-US" sz="600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字体" panose="02010600010101010101" pitchFamily="2" charset="-122"/>
              <a:ea typeface="腾讯字体" panose="0201060001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6835EAC-2695-430A-AEB6-2F60E0E58266}"/>
              </a:ext>
            </a:extLst>
          </p:cNvPr>
          <p:cNvSpPr/>
          <p:nvPr/>
        </p:nvSpPr>
        <p:spPr>
          <a:xfrm>
            <a:off x="0" y="0"/>
            <a:ext cx="3628286" cy="751363"/>
          </a:xfrm>
          <a:custGeom>
            <a:avLst/>
            <a:gdLst>
              <a:gd name="connsiteX0" fmla="*/ 0 w 3107268"/>
              <a:gd name="connsiteY0" fmla="*/ 0 h 643468"/>
              <a:gd name="connsiteX1" fmla="*/ 3101720 w 3107268"/>
              <a:gd name="connsiteY1" fmla="*/ 0 h 643468"/>
              <a:gd name="connsiteX2" fmla="*/ 3107268 w 3107268"/>
              <a:gd name="connsiteY2" fmla="*/ 55034 h 643468"/>
              <a:gd name="connsiteX3" fmla="*/ 3107267 w 3107268"/>
              <a:gd name="connsiteY3" fmla="*/ 55034 h 643468"/>
              <a:gd name="connsiteX4" fmla="*/ 2518833 w 3107268"/>
              <a:gd name="connsiteY4" fmla="*/ 643468 h 643468"/>
              <a:gd name="connsiteX5" fmla="*/ 0 w 3107268"/>
              <a:gd name="connsiteY5" fmla="*/ 643467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7268" h="643468">
                <a:moveTo>
                  <a:pt x="0" y="0"/>
                </a:moveTo>
                <a:lnTo>
                  <a:pt x="3101720" y="0"/>
                </a:lnTo>
                <a:lnTo>
                  <a:pt x="3107268" y="55034"/>
                </a:lnTo>
                <a:lnTo>
                  <a:pt x="3107267" y="55034"/>
                </a:lnTo>
                <a:cubicBezTo>
                  <a:pt x="3107267" y="380017"/>
                  <a:pt x="2843816" y="643468"/>
                  <a:pt x="2518833" y="643468"/>
                </a:cubicBezTo>
                <a:lnTo>
                  <a:pt x="0" y="643467"/>
                </a:lnTo>
                <a:close/>
              </a:path>
            </a:pathLst>
          </a:cu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D96592-6DD3-4E23-A3F9-702870E2ED3A}"/>
              </a:ext>
            </a:extLst>
          </p:cNvPr>
          <p:cNvSpPr/>
          <p:nvPr/>
        </p:nvSpPr>
        <p:spPr>
          <a:xfrm>
            <a:off x="-2549904" y="-245532"/>
            <a:ext cx="6694657" cy="1386362"/>
          </a:xfrm>
          <a:custGeom>
            <a:avLst/>
            <a:gdLst>
              <a:gd name="connsiteX0" fmla="*/ 0 w 3107268"/>
              <a:gd name="connsiteY0" fmla="*/ 0 h 643468"/>
              <a:gd name="connsiteX1" fmla="*/ 3101720 w 3107268"/>
              <a:gd name="connsiteY1" fmla="*/ 0 h 643468"/>
              <a:gd name="connsiteX2" fmla="*/ 3107268 w 3107268"/>
              <a:gd name="connsiteY2" fmla="*/ 55034 h 643468"/>
              <a:gd name="connsiteX3" fmla="*/ 3107267 w 3107268"/>
              <a:gd name="connsiteY3" fmla="*/ 55034 h 643468"/>
              <a:gd name="connsiteX4" fmla="*/ 2518833 w 3107268"/>
              <a:gd name="connsiteY4" fmla="*/ 643468 h 643468"/>
              <a:gd name="connsiteX5" fmla="*/ 0 w 3107268"/>
              <a:gd name="connsiteY5" fmla="*/ 643467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7268" h="643468">
                <a:moveTo>
                  <a:pt x="0" y="0"/>
                </a:moveTo>
                <a:lnTo>
                  <a:pt x="3101720" y="0"/>
                </a:lnTo>
                <a:lnTo>
                  <a:pt x="3107268" y="55034"/>
                </a:lnTo>
                <a:lnTo>
                  <a:pt x="3107267" y="55034"/>
                </a:lnTo>
                <a:cubicBezTo>
                  <a:pt x="3107267" y="380017"/>
                  <a:pt x="2843816" y="643468"/>
                  <a:pt x="2518833" y="643468"/>
                </a:cubicBezTo>
                <a:lnTo>
                  <a:pt x="0" y="643467"/>
                </a:lnTo>
                <a:close/>
              </a:path>
            </a:pathLst>
          </a:custGeom>
          <a:noFill/>
          <a:ln w="8406" cap="flat">
            <a:solidFill>
              <a:srgbClr val="FFFFFF">
                <a:alpha val="20000"/>
              </a:srgb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id="{8227EA8E-FA04-4AFC-8A97-0CB47B5ADCA4}"/>
              </a:ext>
            </a:extLst>
          </p:cNvPr>
          <p:cNvSpPr txBox="1">
            <a:spLocks/>
          </p:cNvSpPr>
          <p:nvPr/>
        </p:nvSpPr>
        <p:spPr>
          <a:xfrm>
            <a:off x="1161615" y="3429000"/>
            <a:ext cx="4440318" cy="2539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spc="600">
                <a:solidFill>
                  <a:prstClr val="white">
                    <a:alpha val="38000"/>
                  </a:prstClr>
                </a:solidFill>
                <a:latin typeface="+mj-ea"/>
              </a:rPr>
              <a:t>PRESENTATATION PLAN</a:t>
            </a:r>
            <a:endParaRPr kumimoji="1" lang="zh-CN" altLang="en-US" sz="180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alpha val="38000"/>
                </a:prstClr>
              </a:solidFill>
              <a:effectLst/>
              <a:uLnTx/>
              <a:uFillTx/>
              <a:latin typeface="+mj-ea"/>
              <a:cs typeface="+mj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457716F-C2E6-4F35-836D-6EB5AE7AB9EF}"/>
              </a:ext>
            </a:extLst>
          </p:cNvPr>
          <p:cNvSpPr/>
          <p:nvPr/>
        </p:nvSpPr>
        <p:spPr>
          <a:xfrm>
            <a:off x="7908070" y="2319414"/>
            <a:ext cx="2226530" cy="80682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324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ctangle 113">
            <a:extLst>
              <a:ext uri="{FF2B5EF4-FFF2-40B4-BE49-F238E27FC236}">
                <a16:creationId xmlns:a16="http://schemas.microsoft.com/office/drawing/2014/main" id="{5E3E93E0-2CA5-40ED-B460-27B20E5B8668}"/>
              </a:ext>
            </a:extLst>
          </p:cNvPr>
          <p:cNvSpPr/>
          <p:nvPr/>
        </p:nvSpPr>
        <p:spPr>
          <a:xfrm>
            <a:off x="908385" y="5448680"/>
            <a:ext cx="10767780" cy="1023235"/>
          </a:xfrm>
          <a:prstGeom prst="roundRect">
            <a:avLst>
              <a:gd name="adj" fmla="val 1910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2800" dirty="0">
              <a:solidFill>
                <a:schemeClr val="bg1"/>
              </a:solidFill>
            </a:endParaRPr>
          </a:p>
        </p:txBody>
      </p:sp>
      <p:sp>
        <p:nvSpPr>
          <p:cNvPr id="48" name="Rectangle 66">
            <a:extLst>
              <a:ext uri="{FF2B5EF4-FFF2-40B4-BE49-F238E27FC236}">
                <a16:creationId xmlns:a16="http://schemas.microsoft.com/office/drawing/2014/main" id="{E9278185-DEA7-4784-BCD1-690C6E5F46DE}"/>
              </a:ext>
            </a:extLst>
          </p:cNvPr>
          <p:cNvSpPr/>
          <p:nvPr/>
        </p:nvSpPr>
        <p:spPr>
          <a:xfrm>
            <a:off x="524957" y="5595805"/>
            <a:ext cx="276999" cy="657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lIns="0" tIns="0" rIns="0" bIns="0" rtlCol="0" anchor="ctr">
            <a:spAutoFit/>
          </a:bodyPr>
          <a:lstStyle/>
          <a:p>
            <a:pPr algn="ctr">
              <a:buClr>
                <a:srgbClr val="DA9B98"/>
              </a:buClr>
            </a:pPr>
            <a:r>
              <a:rPr kumimoji="1" lang="en-US" altLang="zh-CN" sz="1800">
                <a:solidFill>
                  <a:schemeClr val="tx1"/>
                </a:solidFill>
              </a:rPr>
              <a:t>demo</a:t>
            </a:r>
            <a:endParaRPr kumimoji="1"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85" name="矩形 7">
            <a:extLst>
              <a:ext uri="{FF2B5EF4-FFF2-40B4-BE49-F238E27FC236}">
                <a16:creationId xmlns:a16="http://schemas.microsoft.com/office/drawing/2014/main" id="{47D40E44-04D2-4991-8EE8-E8E62B976E4B}"/>
              </a:ext>
            </a:extLst>
          </p:cNvPr>
          <p:cNvSpPr/>
          <p:nvPr/>
        </p:nvSpPr>
        <p:spPr>
          <a:xfrm>
            <a:off x="1116799" y="5630992"/>
            <a:ext cx="2122576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86" name="矩形: 圆角 285">
            <a:extLst>
              <a:ext uri="{FF2B5EF4-FFF2-40B4-BE49-F238E27FC236}">
                <a16:creationId xmlns:a16="http://schemas.microsoft.com/office/drawing/2014/main" id="{2D2CA171-E2E3-49A2-9041-B121DFA6F74E}"/>
              </a:ext>
            </a:extLst>
          </p:cNvPr>
          <p:cNvSpPr/>
          <p:nvPr/>
        </p:nvSpPr>
        <p:spPr>
          <a:xfrm>
            <a:off x="2066726" y="5714211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87" name="矩形 9">
            <a:extLst>
              <a:ext uri="{FF2B5EF4-FFF2-40B4-BE49-F238E27FC236}">
                <a16:creationId xmlns:a16="http://schemas.microsoft.com/office/drawing/2014/main" id="{662682A0-7791-4866-AAED-0FB42F5BD257}"/>
              </a:ext>
            </a:extLst>
          </p:cNvPr>
          <p:cNvSpPr/>
          <p:nvPr/>
        </p:nvSpPr>
        <p:spPr>
          <a:xfrm>
            <a:off x="1116798" y="5625138"/>
            <a:ext cx="827242" cy="670320"/>
          </a:xfrm>
          <a:prstGeom prst="roundRect">
            <a:avLst>
              <a:gd name="adj" fmla="val 1222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288" name="矩形: 圆角 287">
            <a:extLst>
              <a:ext uri="{FF2B5EF4-FFF2-40B4-BE49-F238E27FC236}">
                <a16:creationId xmlns:a16="http://schemas.microsoft.com/office/drawing/2014/main" id="{55BCFAC3-60DF-4A9B-9020-37FB931510BE}"/>
              </a:ext>
            </a:extLst>
          </p:cNvPr>
          <p:cNvSpPr/>
          <p:nvPr/>
        </p:nvSpPr>
        <p:spPr>
          <a:xfrm>
            <a:off x="2066726" y="5985459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07" name="矩形 7">
            <a:extLst>
              <a:ext uri="{FF2B5EF4-FFF2-40B4-BE49-F238E27FC236}">
                <a16:creationId xmlns:a16="http://schemas.microsoft.com/office/drawing/2014/main" id="{26D048B3-31E0-4C7C-A960-25438FC311C9}"/>
              </a:ext>
            </a:extLst>
          </p:cNvPr>
          <p:cNvSpPr/>
          <p:nvPr/>
        </p:nvSpPr>
        <p:spPr>
          <a:xfrm>
            <a:off x="3441223" y="5630991"/>
            <a:ext cx="3332141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308" name="矩形: 圆角 307">
            <a:extLst>
              <a:ext uri="{FF2B5EF4-FFF2-40B4-BE49-F238E27FC236}">
                <a16:creationId xmlns:a16="http://schemas.microsoft.com/office/drawing/2014/main" id="{886022AA-E457-4628-AE09-57B9A4AF9729}"/>
              </a:ext>
            </a:extLst>
          </p:cNvPr>
          <p:cNvSpPr/>
          <p:nvPr/>
        </p:nvSpPr>
        <p:spPr>
          <a:xfrm>
            <a:off x="4391149" y="5714211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09" name="矩形 9">
            <a:extLst>
              <a:ext uri="{FF2B5EF4-FFF2-40B4-BE49-F238E27FC236}">
                <a16:creationId xmlns:a16="http://schemas.microsoft.com/office/drawing/2014/main" id="{08774915-0E86-45A1-894A-9FDF4C35044F}"/>
              </a:ext>
            </a:extLst>
          </p:cNvPr>
          <p:cNvSpPr/>
          <p:nvPr/>
        </p:nvSpPr>
        <p:spPr>
          <a:xfrm>
            <a:off x="3441222" y="5625138"/>
            <a:ext cx="827242" cy="670320"/>
          </a:xfrm>
          <a:prstGeom prst="roundRect">
            <a:avLst>
              <a:gd name="adj" fmla="val 10708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310" name="矩形: 圆角 309">
            <a:extLst>
              <a:ext uri="{FF2B5EF4-FFF2-40B4-BE49-F238E27FC236}">
                <a16:creationId xmlns:a16="http://schemas.microsoft.com/office/drawing/2014/main" id="{15E8378C-2F0C-4107-92FF-6A459215B2AE}"/>
              </a:ext>
            </a:extLst>
          </p:cNvPr>
          <p:cNvSpPr/>
          <p:nvPr/>
        </p:nvSpPr>
        <p:spPr>
          <a:xfrm>
            <a:off x="4391149" y="5985459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1" name="矩形: 圆角 310">
            <a:extLst>
              <a:ext uri="{FF2B5EF4-FFF2-40B4-BE49-F238E27FC236}">
                <a16:creationId xmlns:a16="http://schemas.microsoft.com/office/drawing/2014/main" id="{CBCBB2D2-F2D8-42D7-BB96-FE1E4133CBD4}"/>
              </a:ext>
            </a:extLst>
          </p:cNvPr>
          <p:cNvSpPr/>
          <p:nvPr/>
        </p:nvSpPr>
        <p:spPr>
          <a:xfrm>
            <a:off x="5563699" y="5714211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2" name="矩形: 圆角 311">
            <a:extLst>
              <a:ext uri="{FF2B5EF4-FFF2-40B4-BE49-F238E27FC236}">
                <a16:creationId xmlns:a16="http://schemas.microsoft.com/office/drawing/2014/main" id="{3BC7E7A3-772D-4266-838B-FE915F43A865}"/>
              </a:ext>
            </a:extLst>
          </p:cNvPr>
          <p:cNvSpPr/>
          <p:nvPr/>
        </p:nvSpPr>
        <p:spPr>
          <a:xfrm>
            <a:off x="5563699" y="5985459"/>
            <a:ext cx="1054840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4" name="矩形 7">
            <a:extLst>
              <a:ext uri="{FF2B5EF4-FFF2-40B4-BE49-F238E27FC236}">
                <a16:creationId xmlns:a16="http://schemas.microsoft.com/office/drawing/2014/main" id="{DDD26830-4FFB-440E-A39D-B8521B6A08B3}"/>
              </a:ext>
            </a:extLst>
          </p:cNvPr>
          <p:cNvSpPr/>
          <p:nvPr/>
        </p:nvSpPr>
        <p:spPr>
          <a:xfrm>
            <a:off x="6975211" y="5630991"/>
            <a:ext cx="4487922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315" name="矩形: 圆角 314">
            <a:extLst>
              <a:ext uri="{FF2B5EF4-FFF2-40B4-BE49-F238E27FC236}">
                <a16:creationId xmlns:a16="http://schemas.microsoft.com/office/drawing/2014/main" id="{3A0C42A4-7622-408A-8F4E-17A6EEDFC649}"/>
              </a:ext>
            </a:extLst>
          </p:cNvPr>
          <p:cNvSpPr/>
          <p:nvPr/>
        </p:nvSpPr>
        <p:spPr>
          <a:xfrm>
            <a:off x="7925138" y="5714211"/>
            <a:ext cx="1136212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6" name="矩形 9">
            <a:extLst>
              <a:ext uri="{FF2B5EF4-FFF2-40B4-BE49-F238E27FC236}">
                <a16:creationId xmlns:a16="http://schemas.microsoft.com/office/drawing/2014/main" id="{8B1B2C76-BF17-49A6-A775-A77E82B42C3A}"/>
              </a:ext>
            </a:extLst>
          </p:cNvPr>
          <p:cNvSpPr/>
          <p:nvPr/>
        </p:nvSpPr>
        <p:spPr>
          <a:xfrm>
            <a:off x="6975211" y="5625138"/>
            <a:ext cx="827242" cy="670320"/>
          </a:xfrm>
          <a:prstGeom prst="roundRect">
            <a:avLst>
              <a:gd name="adj" fmla="val 1101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317" name="矩形: 圆角 316">
            <a:extLst>
              <a:ext uri="{FF2B5EF4-FFF2-40B4-BE49-F238E27FC236}">
                <a16:creationId xmlns:a16="http://schemas.microsoft.com/office/drawing/2014/main" id="{99A9567E-E51E-4C52-B623-495DE0E95DDA}"/>
              </a:ext>
            </a:extLst>
          </p:cNvPr>
          <p:cNvSpPr/>
          <p:nvPr/>
        </p:nvSpPr>
        <p:spPr>
          <a:xfrm>
            <a:off x="7925238" y="5985459"/>
            <a:ext cx="1136212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8" name="矩形: 圆角 317">
            <a:extLst>
              <a:ext uri="{FF2B5EF4-FFF2-40B4-BE49-F238E27FC236}">
                <a16:creationId xmlns:a16="http://schemas.microsoft.com/office/drawing/2014/main" id="{AC491678-0D89-42B7-B348-DEC94C0137DE}"/>
              </a:ext>
            </a:extLst>
          </p:cNvPr>
          <p:cNvSpPr/>
          <p:nvPr/>
        </p:nvSpPr>
        <p:spPr>
          <a:xfrm>
            <a:off x="9197975" y="5714211"/>
            <a:ext cx="1052513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19" name="矩形: 圆角 318">
            <a:extLst>
              <a:ext uri="{FF2B5EF4-FFF2-40B4-BE49-F238E27FC236}">
                <a16:creationId xmlns:a16="http://schemas.microsoft.com/office/drawing/2014/main" id="{73ABBE8A-55C3-4765-A0C8-DDFC68C09895}"/>
              </a:ext>
            </a:extLst>
          </p:cNvPr>
          <p:cNvSpPr/>
          <p:nvPr/>
        </p:nvSpPr>
        <p:spPr>
          <a:xfrm>
            <a:off x="9197975" y="5985459"/>
            <a:ext cx="1052513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320" name="矩形: 圆角 319">
            <a:extLst>
              <a:ext uri="{FF2B5EF4-FFF2-40B4-BE49-F238E27FC236}">
                <a16:creationId xmlns:a16="http://schemas.microsoft.com/office/drawing/2014/main" id="{717F5AA1-32D5-46E0-B8E7-28BCC959CD5D}"/>
              </a:ext>
            </a:extLst>
          </p:cNvPr>
          <p:cNvSpPr/>
          <p:nvPr/>
        </p:nvSpPr>
        <p:spPr>
          <a:xfrm>
            <a:off x="10399712" y="5714211"/>
            <a:ext cx="924535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2012B31D-C9ED-4878-927D-ABFA203E17B6}"/>
              </a:ext>
            </a:extLst>
          </p:cNvPr>
          <p:cNvSpPr/>
          <p:nvPr/>
        </p:nvSpPr>
        <p:spPr>
          <a:xfrm>
            <a:off x="10399712" y="5985459"/>
            <a:ext cx="924535" cy="208919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45" name="Rectangle 3">
            <a:extLst>
              <a:ext uri="{FF2B5EF4-FFF2-40B4-BE49-F238E27FC236}">
                <a16:creationId xmlns:a16="http://schemas.microsoft.com/office/drawing/2014/main" id="{9EECE9FB-031C-4406-8BDF-C9AF096F7F4A}"/>
              </a:ext>
            </a:extLst>
          </p:cNvPr>
          <p:cNvSpPr/>
          <p:nvPr/>
        </p:nvSpPr>
        <p:spPr>
          <a:xfrm>
            <a:off x="1282336" y="1489623"/>
            <a:ext cx="128855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Rectangle 41">
            <a:extLst>
              <a:ext uri="{FF2B5EF4-FFF2-40B4-BE49-F238E27FC236}">
                <a16:creationId xmlns:a16="http://schemas.microsoft.com/office/drawing/2014/main" id="{B00EED1E-4AF3-4B33-B420-A9504F57607E}"/>
              </a:ext>
            </a:extLst>
          </p:cNvPr>
          <p:cNvSpPr/>
          <p:nvPr/>
        </p:nvSpPr>
        <p:spPr>
          <a:xfrm>
            <a:off x="4651625" y="1489623"/>
            <a:ext cx="128855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7" name="Rectangle 44">
            <a:extLst>
              <a:ext uri="{FF2B5EF4-FFF2-40B4-BE49-F238E27FC236}">
                <a16:creationId xmlns:a16="http://schemas.microsoft.com/office/drawing/2014/main" id="{70306FAD-831B-4E34-9D43-94BCF5BB81A8}"/>
              </a:ext>
            </a:extLst>
          </p:cNvPr>
          <p:cNvSpPr/>
          <p:nvPr/>
        </p:nvSpPr>
        <p:spPr>
          <a:xfrm>
            <a:off x="9010370" y="1489623"/>
            <a:ext cx="128855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5" name="Rectangle 113">
            <a:extLst>
              <a:ext uri="{FF2B5EF4-FFF2-40B4-BE49-F238E27FC236}">
                <a16:creationId xmlns:a16="http://schemas.microsoft.com/office/drawing/2014/main" id="{0C401EE6-F628-4BE8-BE7F-E6AB34F49CD5}"/>
              </a:ext>
            </a:extLst>
          </p:cNvPr>
          <p:cNvSpPr/>
          <p:nvPr/>
        </p:nvSpPr>
        <p:spPr>
          <a:xfrm>
            <a:off x="860258" y="1882581"/>
            <a:ext cx="2132709" cy="3413926"/>
          </a:xfrm>
          <a:prstGeom prst="roundRect">
            <a:avLst>
              <a:gd name="adj" fmla="val 10362"/>
            </a:avLst>
          </a:prstGeom>
          <a:solidFill>
            <a:srgbClr val="EFF0F4"/>
          </a:solidFill>
          <a:ln w="525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1100" dirty="0"/>
          </a:p>
        </p:txBody>
      </p:sp>
      <p:sp>
        <p:nvSpPr>
          <p:cNvPr id="280" name="矩形 7">
            <a:extLst>
              <a:ext uri="{FF2B5EF4-FFF2-40B4-BE49-F238E27FC236}">
                <a16:creationId xmlns:a16="http://schemas.microsoft.com/office/drawing/2014/main" id="{754FD64E-BAC3-4CD5-BAEF-4B28E23B51C6}"/>
              </a:ext>
            </a:extLst>
          </p:cNvPr>
          <p:cNvSpPr/>
          <p:nvPr/>
        </p:nvSpPr>
        <p:spPr>
          <a:xfrm>
            <a:off x="1116798" y="2070289"/>
            <a:ext cx="1660270" cy="3046280"/>
          </a:xfrm>
          <a:prstGeom prst="roundRect">
            <a:avLst>
              <a:gd name="adj" fmla="val 8444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81" name="矩形: 圆角 280">
            <a:extLst>
              <a:ext uri="{FF2B5EF4-FFF2-40B4-BE49-F238E27FC236}">
                <a16:creationId xmlns:a16="http://schemas.microsoft.com/office/drawing/2014/main" id="{21A87261-F5B2-4E23-9B51-7A1B9E866B56}"/>
              </a:ext>
            </a:extLst>
          </p:cNvPr>
          <p:cNvSpPr/>
          <p:nvPr/>
        </p:nvSpPr>
        <p:spPr>
          <a:xfrm>
            <a:off x="1329072" y="2229450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82" name="矩形: 圆角 281">
            <a:extLst>
              <a:ext uri="{FF2B5EF4-FFF2-40B4-BE49-F238E27FC236}">
                <a16:creationId xmlns:a16="http://schemas.microsoft.com/office/drawing/2014/main" id="{DF5700E2-C098-4E36-9DDA-55EFBE455DA7}"/>
              </a:ext>
            </a:extLst>
          </p:cNvPr>
          <p:cNvSpPr/>
          <p:nvPr/>
        </p:nvSpPr>
        <p:spPr>
          <a:xfrm>
            <a:off x="1329072" y="2583638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83" name="矩形: 圆角 282">
            <a:extLst>
              <a:ext uri="{FF2B5EF4-FFF2-40B4-BE49-F238E27FC236}">
                <a16:creationId xmlns:a16="http://schemas.microsoft.com/office/drawing/2014/main" id="{C353C073-71ED-4F89-A5C1-ADBB0441915F}"/>
              </a:ext>
            </a:extLst>
          </p:cNvPr>
          <p:cNvSpPr/>
          <p:nvPr/>
        </p:nvSpPr>
        <p:spPr>
          <a:xfrm>
            <a:off x="1329072" y="2937827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0443398C-9553-44FF-BE5A-9F4D87606535}"/>
              </a:ext>
            </a:extLst>
          </p:cNvPr>
          <p:cNvSpPr/>
          <p:nvPr/>
        </p:nvSpPr>
        <p:spPr>
          <a:xfrm>
            <a:off x="1329072" y="3292015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647C9DFD-1EA8-4007-946E-4C6D5C35D314}"/>
              </a:ext>
            </a:extLst>
          </p:cNvPr>
          <p:cNvSpPr/>
          <p:nvPr/>
        </p:nvSpPr>
        <p:spPr>
          <a:xfrm>
            <a:off x="1329072" y="3646203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E54E3C0B-99F7-4C09-80B5-077647B1CE63}"/>
              </a:ext>
            </a:extLst>
          </p:cNvPr>
          <p:cNvSpPr/>
          <p:nvPr/>
        </p:nvSpPr>
        <p:spPr>
          <a:xfrm>
            <a:off x="1329072" y="4000391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F7F25151-08B7-47C6-B765-4A7A7F070FFE}"/>
              </a:ext>
            </a:extLst>
          </p:cNvPr>
          <p:cNvSpPr/>
          <p:nvPr/>
        </p:nvSpPr>
        <p:spPr>
          <a:xfrm>
            <a:off x="1329072" y="4354580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76D7C0C5-F0E1-4DBF-A6A3-CFA486A52564}"/>
              </a:ext>
            </a:extLst>
          </p:cNvPr>
          <p:cNvSpPr/>
          <p:nvPr/>
        </p:nvSpPr>
        <p:spPr>
          <a:xfrm>
            <a:off x="1329072" y="4708766"/>
            <a:ext cx="123572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18" name="Rectangle 113">
            <a:extLst>
              <a:ext uri="{FF2B5EF4-FFF2-40B4-BE49-F238E27FC236}">
                <a16:creationId xmlns:a16="http://schemas.microsoft.com/office/drawing/2014/main" id="{E74DCA86-4293-4C2F-B6D5-919C6F8CBA23}"/>
              </a:ext>
            </a:extLst>
          </p:cNvPr>
          <p:cNvSpPr/>
          <p:nvPr/>
        </p:nvSpPr>
        <p:spPr>
          <a:xfrm>
            <a:off x="3274384" y="1882581"/>
            <a:ext cx="4043035" cy="3413926"/>
          </a:xfrm>
          <a:prstGeom prst="roundRect">
            <a:avLst>
              <a:gd name="adj" fmla="val 7402"/>
            </a:avLst>
          </a:prstGeom>
          <a:solidFill>
            <a:srgbClr val="EFF0F4"/>
          </a:solidFill>
          <a:ln w="525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1100" dirty="0"/>
          </a:p>
        </p:txBody>
      </p:sp>
      <p:sp>
        <p:nvSpPr>
          <p:cNvPr id="219" name="矩形 7">
            <a:extLst>
              <a:ext uri="{FF2B5EF4-FFF2-40B4-BE49-F238E27FC236}">
                <a16:creationId xmlns:a16="http://schemas.microsoft.com/office/drawing/2014/main" id="{95908261-821F-4717-9DA3-5A1ADFA1177E}"/>
              </a:ext>
            </a:extLst>
          </p:cNvPr>
          <p:cNvSpPr/>
          <p:nvPr/>
        </p:nvSpPr>
        <p:spPr>
          <a:xfrm>
            <a:off x="3455981" y="2069072"/>
            <a:ext cx="3679046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21" name="矩形 9">
            <a:extLst>
              <a:ext uri="{FF2B5EF4-FFF2-40B4-BE49-F238E27FC236}">
                <a16:creationId xmlns:a16="http://schemas.microsoft.com/office/drawing/2014/main" id="{9540A61D-11C9-49AA-8285-35DF34FA5790}"/>
              </a:ext>
            </a:extLst>
          </p:cNvPr>
          <p:cNvSpPr/>
          <p:nvPr/>
        </p:nvSpPr>
        <p:spPr>
          <a:xfrm>
            <a:off x="3455982" y="2064435"/>
            <a:ext cx="827242" cy="670320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220" name="矩形: 圆角 219">
            <a:extLst>
              <a:ext uri="{FF2B5EF4-FFF2-40B4-BE49-F238E27FC236}">
                <a16:creationId xmlns:a16="http://schemas.microsoft.com/office/drawing/2014/main" id="{D1A45F85-1F3E-4631-97BB-23FF98CEC4FD}"/>
              </a:ext>
            </a:extLst>
          </p:cNvPr>
          <p:cNvSpPr/>
          <p:nvPr/>
        </p:nvSpPr>
        <p:spPr>
          <a:xfrm>
            <a:off x="4406009" y="2159512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22" name="矩形: 圆角 221">
            <a:extLst>
              <a:ext uri="{FF2B5EF4-FFF2-40B4-BE49-F238E27FC236}">
                <a16:creationId xmlns:a16="http://schemas.microsoft.com/office/drawing/2014/main" id="{6B4D7D4B-4AF5-4269-893E-7DE5700DDCD9}"/>
              </a:ext>
            </a:extLst>
          </p:cNvPr>
          <p:cNvSpPr/>
          <p:nvPr/>
        </p:nvSpPr>
        <p:spPr>
          <a:xfrm>
            <a:off x="4406009" y="2430760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E76A99BA-77A2-41D4-8E0A-C17DA8B92CD5}"/>
              </a:ext>
            </a:extLst>
          </p:cNvPr>
          <p:cNvSpPr/>
          <p:nvPr/>
        </p:nvSpPr>
        <p:spPr>
          <a:xfrm>
            <a:off x="5764783" y="2159512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224" name="矩形: 圆角 223">
            <a:extLst>
              <a:ext uri="{FF2B5EF4-FFF2-40B4-BE49-F238E27FC236}">
                <a16:creationId xmlns:a16="http://schemas.microsoft.com/office/drawing/2014/main" id="{9CED16DF-5110-4A6C-82E2-F4A4CA6CBB70}"/>
              </a:ext>
            </a:extLst>
          </p:cNvPr>
          <p:cNvSpPr/>
          <p:nvPr/>
        </p:nvSpPr>
        <p:spPr>
          <a:xfrm>
            <a:off x="5764783" y="2430760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37" name="矩形 7">
            <a:extLst>
              <a:ext uri="{FF2B5EF4-FFF2-40B4-BE49-F238E27FC236}">
                <a16:creationId xmlns:a16="http://schemas.microsoft.com/office/drawing/2014/main" id="{AAAF4666-4AF1-4A1E-B9A2-6372C5E52330}"/>
              </a:ext>
            </a:extLst>
          </p:cNvPr>
          <p:cNvSpPr/>
          <p:nvPr/>
        </p:nvSpPr>
        <p:spPr>
          <a:xfrm>
            <a:off x="3455981" y="2863010"/>
            <a:ext cx="3679046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38" name="矩形 9">
            <a:extLst>
              <a:ext uri="{FF2B5EF4-FFF2-40B4-BE49-F238E27FC236}">
                <a16:creationId xmlns:a16="http://schemas.microsoft.com/office/drawing/2014/main" id="{E26F3C2D-3A6B-4E0E-92A6-C3472435171D}"/>
              </a:ext>
            </a:extLst>
          </p:cNvPr>
          <p:cNvSpPr/>
          <p:nvPr/>
        </p:nvSpPr>
        <p:spPr>
          <a:xfrm>
            <a:off x="3455982" y="2858373"/>
            <a:ext cx="827242" cy="670320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0CD6C9D3-0463-4355-B0D7-B164A2E7C2A3}"/>
              </a:ext>
            </a:extLst>
          </p:cNvPr>
          <p:cNvSpPr/>
          <p:nvPr/>
        </p:nvSpPr>
        <p:spPr>
          <a:xfrm>
            <a:off x="4406009" y="2953450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371EF289-B371-4DC7-8E1F-9694FEE5BAED}"/>
              </a:ext>
            </a:extLst>
          </p:cNvPr>
          <p:cNvSpPr/>
          <p:nvPr/>
        </p:nvSpPr>
        <p:spPr>
          <a:xfrm>
            <a:off x="4406010" y="3224698"/>
            <a:ext cx="999958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26332581-2B21-466F-A147-C268D116FD88}"/>
              </a:ext>
            </a:extLst>
          </p:cNvPr>
          <p:cNvSpPr/>
          <p:nvPr/>
        </p:nvSpPr>
        <p:spPr>
          <a:xfrm>
            <a:off x="5764783" y="2953450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88C1607F-49AA-4393-B6E7-0BD6DF01F793}"/>
              </a:ext>
            </a:extLst>
          </p:cNvPr>
          <p:cNvSpPr/>
          <p:nvPr/>
        </p:nvSpPr>
        <p:spPr>
          <a:xfrm>
            <a:off x="5522399" y="3224698"/>
            <a:ext cx="1482490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45" name="矩形 7">
            <a:extLst>
              <a:ext uri="{FF2B5EF4-FFF2-40B4-BE49-F238E27FC236}">
                <a16:creationId xmlns:a16="http://schemas.microsoft.com/office/drawing/2014/main" id="{0D4E67A4-A58E-41EE-A236-C582E1B15FAF}"/>
              </a:ext>
            </a:extLst>
          </p:cNvPr>
          <p:cNvSpPr/>
          <p:nvPr/>
        </p:nvSpPr>
        <p:spPr>
          <a:xfrm>
            <a:off x="3455981" y="3656948"/>
            <a:ext cx="3679046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46" name="矩形 9">
            <a:extLst>
              <a:ext uri="{FF2B5EF4-FFF2-40B4-BE49-F238E27FC236}">
                <a16:creationId xmlns:a16="http://schemas.microsoft.com/office/drawing/2014/main" id="{44985D3D-D6FE-41A8-88D9-D62D6F5C3B20}"/>
              </a:ext>
            </a:extLst>
          </p:cNvPr>
          <p:cNvSpPr/>
          <p:nvPr/>
        </p:nvSpPr>
        <p:spPr>
          <a:xfrm>
            <a:off x="3455982" y="3652311"/>
            <a:ext cx="827242" cy="670320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B6F09D3B-F25E-4282-B475-23489A9727C2}"/>
              </a:ext>
            </a:extLst>
          </p:cNvPr>
          <p:cNvSpPr/>
          <p:nvPr/>
        </p:nvSpPr>
        <p:spPr>
          <a:xfrm>
            <a:off x="4406009" y="3747388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DFE71FAB-0029-440A-81E7-62B344FCED3D}"/>
              </a:ext>
            </a:extLst>
          </p:cNvPr>
          <p:cNvSpPr/>
          <p:nvPr/>
        </p:nvSpPr>
        <p:spPr>
          <a:xfrm>
            <a:off x="4406009" y="4018636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327B17A6-A0B5-4E0A-8BD0-1D887CBD78C2}"/>
              </a:ext>
            </a:extLst>
          </p:cNvPr>
          <p:cNvSpPr/>
          <p:nvPr/>
        </p:nvSpPr>
        <p:spPr>
          <a:xfrm>
            <a:off x="5764783" y="3747388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id="{464BEBAD-F7A3-47B8-9D40-5370751322B1}"/>
              </a:ext>
            </a:extLst>
          </p:cNvPr>
          <p:cNvSpPr/>
          <p:nvPr/>
        </p:nvSpPr>
        <p:spPr>
          <a:xfrm>
            <a:off x="5764783" y="4018636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3" name="矩形 7">
            <a:extLst>
              <a:ext uri="{FF2B5EF4-FFF2-40B4-BE49-F238E27FC236}">
                <a16:creationId xmlns:a16="http://schemas.microsoft.com/office/drawing/2014/main" id="{FF55DBBA-3022-49D5-964D-132F673BD4DC}"/>
              </a:ext>
            </a:extLst>
          </p:cNvPr>
          <p:cNvSpPr/>
          <p:nvPr/>
        </p:nvSpPr>
        <p:spPr>
          <a:xfrm>
            <a:off x="3455981" y="4450886"/>
            <a:ext cx="3679046" cy="661048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54" name="矩形 9">
            <a:extLst>
              <a:ext uri="{FF2B5EF4-FFF2-40B4-BE49-F238E27FC236}">
                <a16:creationId xmlns:a16="http://schemas.microsoft.com/office/drawing/2014/main" id="{D3B3B716-DE40-4B07-BF77-AD24FBC9F7E6}"/>
              </a:ext>
            </a:extLst>
          </p:cNvPr>
          <p:cNvSpPr/>
          <p:nvPr/>
        </p:nvSpPr>
        <p:spPr>
          <a:xfrm>
            <a:off x="3455982" y="4446249"/>
            <a:ext cx="827242" cy="670320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D8C173D2-D5E6-4A04-864F-3F0CCF5C431C}"/>
              </a:ext>
            </a:extLst>
          </p:cNvPr>
          <p:cNvSpPr/>
          <p:nvPr/>
        </p:nvSpPr>
        <p:spPr>
          <a:xfrm>
            <a:off x="4406009" y="4541326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EDFA3DA0-798E-46FF-B4EB-03AF4476EB11}"/>
              </a:ext>
            </a:extLst>
          </p:cNvPr>
          <p:cNvSpPr/>
          <p:nvPr/>
        </p:nvSpPr>
        <p:spPr>
          <a:xfrm>
            <a:off x="4406009" y="4812574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0716CEE-A848-4D5A-A666-94187B8D95F6}"/>
              </a:ext>
            </a:extLst>
          </p:cNvPr>
          <p:cNvSpPr/>
          <p:nvPr/>
        </p:nvSpPr>
        <p:spPr>
          <a:xfrm>
            <a:off x="5764783" y="4541326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482951C3-FCD2-4138-A477-02CFEFA9C967}"/>
              </a:ext>
            </a:extLst>
          </p:cNvPr>
          <p:cNvSpPr/>
          <p:nvPr/>
        </p:nvSpPr>
        <p:spPr>
          <a:xfrm>
            <a:off x="5764783" y="4812574"/>
            <a:ext cx="1240105" cy="208919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1" name="Rectangle 113">
            <a:extLst>
              <a:ext uri="{FF2B5EF4-FFF2-40B4-BE49-F238E27FC236}">
                <a16:creationId xmlns:a16="http://schemas.microsoft.com/office/drawing/2014/main" id="{E8859FF7-A47B-45A3-98E8-7ADE2627E58B}"/>
              </a:ext>
            </a:extLst>
          </p:cNvPr>
          <p:cNvSpPr/>
          <p:nvPr/>
        </p:nvSpPr>
        <p:spPr>
          <a:xfrm>
            <a:off x="7633129" y="1882581"/>
            <a:ext cx="4043035" cy="3413926"/>
          </a:xfrm>
          <a:prstGeom prst="roundRect">
            <a:avLst>
              <a:gd name="adj" fmla="val 7402"/>
            </a:avLst>
          </a:prstGeom>
          <a:solidFill>
            <a:srgbClr val="EFF0F4"/>
          </a:solidFill>
          <a:ln w="525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 sz="1100" dirty="0"/>
          </a:p>
        </p:txBody>
      </p:sp>
      <p:sp>
        <p:nvSpPr>
          <p:cNvPr id="162" name="矩形 7">
            <a:extLst>
              <a:ext uri="{FF2B5EF4-FFF2-40B4-BE49-F238E27FC236}">
                <a16:creationId xmlns:a16="http://schemas.microsoft.com/office/drawing/2014/main" id="{A8A2E559-FFD7-4388-AF87-0BE2682CF4D4}"/>
              </a:ext>
            </a:extLst>
          </p:cNvPr>
          <p:cNvSpPr/>
          <p:nvPr/>
        </p:nvSpPr>
        <p:spPr>
          <a:xfrm>
            <a:off x="7814726" y="2071034"/>
            <a:ext cx="3679046" cy="941176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63" name="矩形 9">
            <a:extLst>
              <a:ext uri="{FF2B5EF4-FFF2-40B4-BE49-F238E27FC236}">
                <a16:creationId xmlns:a16="http://schemas.microsoft.com/office/drawing/2014/main" id="{148B019C-55A4-4BC8-A087-2AAD08DFF93D}"/>
              </a:ext>
            </a:extLst>
          </p:cNvPr>
          <p:cNvSpPr/>
          <p:nvPr/>
        </p:nvSpPr>
        <p:spPr>
          <a:xfrm>
            <a:off x="7814727" y="2064433"/>
            <a:ext cx="827242" cy="954378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FFBE5A79-8F8C-4F19-91D8-F2C3B6E9DB87}"/>
              </a:ext>
            </a:extLst>
          </p:cNvPr>
          <p:cNvSpPr/>
          <p:nvPr/>
        </p:nvSpPr>
        <p:spPr>
          <a:xfrm>
            <a:off x="8764754" y="2229450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C8F608AC-AFD8-4D91-A203-B3B783C5E078}"/>
              </a:ext>
            </a:extLst>
          </p:cNvPr>
          <p:cNvSpPr/>
          <p:nvPr/>
        </p:nvSpPr>
        <p:spPr>
          <a:xfrm>
            <a:off x="8764754" y="2615643"/>
            <a:ext cx="1423821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17E7C111-E738-4224-962A-1306AF65D8F0}"/>
              </a:ext>
            </a:extLst>
          </p:cNvPr>
          <p:cNvSpPr/>
          <p:nvPr/>
        </p:nvSpPr>
        <p:spPr>
          <a:xfrm>
            <a:off x="10123528" y="2229450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:a16="http://schemas.microsoft.com/office/drawing/2014/main" id="{C9BEE571-B438-4E0C-A955-042ABF748610}"/>
              </a:ext>
            </a:extLst>
          </p:cNvPr>
          <p:cNvSpPr/>
          <p:nvPr/>
        </p:nvSpPr>
        <p:spPr>
          <a:xfrm>
            <a:off x="10331450" y="2615643"/>
            <a:ext cx="1032183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8" name="矩形 7">
            <a:extLst>
              <a:ext uri="{FF2B5EF4-FFF2-40B4-BE49-F238E27FC236}">
                <a16:creationId xmlns:a16="http://schemas.microsoft.com/office/drawing/2014/main" id="{29BBB09F-E840-4491-9B61-EEC478C50605}"/>
              </a:ext>
            </a:extLst>
          </p:cNvPr>
          <p:cNvSpPr/>
          <p:nvPr/>
        </p:nvSpPr>
        <p:spPr>
          <a:xfrm>
            <a:off x="7814726" y="3117595"/>
            <a:ext cx="3679046" cy="941176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72" name="矩形 9">
            <a:extLst>
              <a:ext uri="{FF2B5EF4-FFF2-40B4-BE49-F238E27FC236}">
                <a16:creationId xmlns:a16="http://schemas.microsoft.com/office/drawing/2014/main" id="{9CDB25AE-D4AE-4B88-BEA1-8E154661A7C7}"/>
              </a:ext>
            </a:extLst>
          </p:cNvPr>
          <p:cNvSpPr/>
          <p:nvPr/>
        </p:nvSpPr>
        <p:spPr>
          <a:xfrm>
            <a:off x="7814727" y="3110995"/>
            <a:ext cx="827242" cy="954378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73" name="矩形: 圆角 172">
            <a:extLst>
              <a:ext uri="{FF2B5EF4-FFF2-40B4-BE49-F238E27FC236}">
                <a16:creationId xmlns:a16="http://schemas.microsoft.com/office/drawing/2014/main" id="{6DA451E8-41B1-4ED3-BDB6-CABB5AD1C860}"/>
              </a:ext>
            </a:extLst>
          </p:cNvPr>
          <p:cNvSpPr/>
          <p:nvPr/>
        </p:nvSpPr>
        <p:spPr>
          <a:xfrm>
            <a:off x="8764754" y="3276011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4" name="矩形: 圆角 173">
            <a:extLst>
              <a:ext uri="{FF2B5EF4-FFF2-40B4-BE49-F238E27FC236}">
                <a16:creationId xmlns:a16="http://schemas.microsoft.com/office/drawing/2014/main" id="{E302DE39-03C8-48B6-8057-8081F0BEC3B3}"/>
              </a:ext>
            </a:extLst>
          </p:cNvPr>
          <p:cNvSpPr/>
          <p:nvPr/>
        </p:nvSpPr>
        <p:spPr>
          <a:xfrm>
            <a:off x="8764755" y="3662205"/>
            <a:ext cx="1144420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5" name="矩形: 圆角 174">
            <a:extLst>
              <a:ext uri="{FF2B5EF4-FFF2-40B4-BE49-F238E27FC236}">
                <a16:creationId xmlns:a16="http://schemas.microsoft.com/office/drawing/2014/main" id="{6D13AB02-2B72-4A2C-A45D-CFA25543EE09}"/>
              </a:ext>
            </a:extLst>
          </p:cNvPr>
          <p:cNvSpPr/>
          <p:nvPr/>
        </p:nvSpPr>
        <p:spPr>
          <a:xfrm>
            <a:off x="10123528" y="3276011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6" name="矩形: 圆角 175">
            <a:extLst>
              <a:ext uri="{FF2B5EF4-FFF2-40B4-BE49-F238E27FC236}">
                <a16:creationId xmlns:a16="http://schemas.microsoft.com/office/drawing/2014/main" id="{43C639A1-F39B-43AD-83DA-66855A135043}"/>
              </a:ext>
            </a:extLst>
          </p:cNvPr>
          <p:cNvSpPr/>
          <p:nvPr/>
        </p:nvSpPr>
        <p:spPr>
          <a:xfrm>
            <a:off x="10045700" y="3662205"/>
            <a:ext cx="1317934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7" name="矩形 7">
            <a:extLst>
              <a:ext uri="{FF2B5EF4-FFF2-40B4-BE49-F238E27FC236}">
                <a16:creationId xmlns:a16="http://schemas.microsoft.com/office/drawing/2014/main" id="{97301F8D-55C6-4EB2-9715-6E4869B9C9EF}"/>
              </a:ext>
            </a:extLst>
          </p:cNvPr>
          <p:cNvSpPr/>
          <p:nvPr/>
        </p:nvSpPr>
        <p:spPr>
          <a:xfrm>
            <a:off x="7814726" y="4164157"/>
            <a:ext cx="3679046" cy="941176"/>
          </a:xfrm>
          <a:prstGeom prst="roundRect">
            <a:avLst>
              <a:gd name="adj" fmla="val 21610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78" name="矩形 9">
            <a:extLst>
              <a:ext uri="{FF2B5EF4-FFF2-40B4-BE49-F238E27FC236}">
                <a16:creationId xmlns:a16="http://schemas.microsoft.com/office/drawing/2014/main" id="{2DBCD270-319B-419D-BE78-E0282582A854}"/>
              </a:ext>
            </a:extLst>
          </p:cNvPr>
          <p:cNvSpPr/>
          <p:nvPr/>
        </p:nvSpPr>
        <p:spPr>
          <a:xfrm>
            <a:off x="7814727" y="4157556"/>
            <a:ext cx="827242" cy="954378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DEMO</a:t>
            </a:r>
          </a:p>
        </p:txBody>
      </p:sp>
      <p:sp>
        <p:nvSpPr>
          <p:cNvPr id="179" name="矩形: 圆角 178">
            <a:extLst>
              <a:ext uri="{FF2B5EF4-FFF2-40B4-BE49-F238E27FC236}">
                <a16:creationId xmlns:a16="http://schemas.microsoft.com/office/drawing/2014/main" id="{9819C73C-BE94-4B5E-B488-DDBF8AD9262A}"/>
              </a:ext>
            </a:extLst>
          </p:cNvPr>
          <p:cNvSpPr/>
          <p:nvPr/>
        </p:nvSpPr>
        <p:spPr>
          <a:xfrm>
            <a:off x="8764754" y="4322573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AE44F39B-D217-457A-8F28-F96C9D3314AC}"/>
              </a:ext>
            </a:extLst>
          </p:cNvPr>
          <p:cNvSpPr/>
          <p:nvPr/>
        </p:nvSpPr>
        <p:spPr>
          <a:xfrm>
            <a:off x="8764754" y="4708766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81" name="矩形: 圆角 180">
            <a:extLst>
              <a:ext uri="{FF2B5EF4-FFF2-40B4-BE49-F238E27FC236}">
                <a16:creationId xmlns:a16="http://schemas.microsoft.com/office/drawing/2014/main" id="{724FB4E8-1C76-4FB6-85C5-85CB53E86C4C}"/>
              </a:ext>
            </a:extLst>
          </p:cNvPr>
          <p:cNvSpPr/>
          <p:nvPr/>
        </p:nvSpPr>
        <p:spPr>
          <a:xfrm>
            <a:off x="10123528" y="4322573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82" name="矩形: 圆角 181">
            <a:extLst>
              <a:ext uri="{FF2B5EF4-FFF2-40B4-BE49-F238E27FC236}">
                <a16:creationId xmlns:a16="http://schemas.microsoft.com/office/drawing/2014/main" id="{08050B11-B07D-4372-8A3F-943B0CCBFAD6}"/>
              </a:ext>
            </a:extLst>
          </p:cNvPr>
          <p:cNvSpPr/>
          <p:nvPr/>
        </p:nvSpPr>
        <p:spPr>
          <a:xfrm>
            <a:off x="10123528" y="4708766"/>
            <a:ext cx="1240105" cy="238153"/>
          </a:xfrm>
          <a:prstGeom prst="roundRect">
            <a:avLst>
              <a:gd name="adj" fmla="val 50000"/>
            </a:avLst>
          </a:prstGeom>
          <a:solidFill>
            <a:srgbClr val="EF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0240" tIns="45720" rIns="91440" bIns="45720" rtlCol="0" anchor="ctr"/>
          <a:lstStyle/>
          <a:p>
            <a:pPr indent="-144000">
              <a:buClr>
                <a:srgbClr val="CFD2DF"/>
              </a:buClr>
              <a:buFont typeface="Wingdings" panose="05000000000000000000" pitchFamily="2" charset="2"/>
              <a:buChar char="ü"/>
            </a:pPr>
            <a:r>
              <a:rPr kumimoji="1" lang="en-US" altLang="zh-CN" sz="1100">
                <a:solidFill>
                  <a:schemeClr val="tx1"/>
                </a:solidFill>
              </a:rPr>
              <a:t>demo</a:t>
            </a:r>
            <a:endParaRPr kumimoji="1"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5EDBC1B-714F-4A12-A3D9-7A2F0BDFF637}"/>
              </a:ext>
            </a:extLst>
          </p:cNvPr>
          <p:cNvSpPr txBox="1"/>
          <p:nvPr/>
        </p:nvSpPr>
        <p:spPr>
          <a:xfrm>
            <a:off x="410190" y="753450"/>
            <a:ext cx="27013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88" name="Rectangle 3">
            <a:extLst>
              <a:ext uri="{FF2B5EF4-FFF2-40B4-BE49-F238E27FC236}">
                <a16:creationId xmlns:a16="http://schemas.microsoft.com/office/drawing/2014/main" id="{E9FFAA49-7D45-47DE-96C9-BC50B80C5C25}"/>
              </a:ext>
            </a:extLst>
          </p:cNvPr>
          <p:cNvSpPr/>
          <p:nvPr/>
        </p:nvSpPr>
        <p:spPr>
          <a:xfrm>
            <a:off x="515938" y="432072"/>
            <a:ext cx="1748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>
              <a:tabLst>
                <a:tab pos="1884363" algn="l"/>
              </a:tabLs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first saw the lion 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4C1DAE6F-F0FB-4A5F-8823-79B9A2C37BD3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4610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14429D-1068-4A8E-86AD-351BAEF3ACAF}"/>
              </a:ext>
            </a:extLst>
          </p:cNvPr>
          <p:cNvGrpSpPr/>
          <p:nvPr/>
        </p:nvGrpSpPr>
        <p:grpSpPr>
          <a:xfrm>
            <a:off x="-3926317" y="-409161"/>
            <a:ext cx="10156262" cy="2103208"/>
            <a:chOff x="-2549904" y="-245532"/>
            <a:chExt cx="6694657" cy="138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835EAC-2695-430A-AEB6-2F60E0E58266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D96592-6DD3-4E23-A3F9-702870E2ED3A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423F86-F7C8-4F6B-9A6C-BB34A8448E23}"/>
              </a:ext>
            </a:extLst>
          </p:cNvPr>
          <p:cNvGrpSpPr/>
          <p:nvPr/>
        </p:nvGrpSpPr>
        <p:grpSpPr>
          <a:xfrm>
            <a:off x="2629380" y="2811727"/>
            <a:ext cx="6933241" cy="1234547"/>
            <a:chOff x="2076714" y="2532326"/>
            <a:chExt cx="6933241" cy="1234547"/>
          </a:xfrm>
        </p:grpSpPr>
        <p:sp>
          <p:nvSpPr>
            <p:cNvPr id="2" name="标题 3">
              <a:extLst>
                <a:ext uri="{FF2B5EF4-FFF2-40B4-BE49-F238E27FC236}">
                  <a16:creationId xmlns:a16="http://schemas.microsoft.com/office/drawing/2014/main" id="{A2EA3B7E-88A7-4476-8075-3D0357FD0FD9}"/>
                </a:ext>
              </a:extLst>
            </p:cNvPr>
            <p:cNvSpPr txBox="1">
              <a:spLocks/>
            </p:cNvSpPr>
            <p:nvPr/>
          </p:nvSpPr>
          <p:spPr>
            <a:xfrm>
              <a:off x="3784165" y="2734101"/>
              <a:ext cx="5225790" cy="8309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000" spc="300">
                  <a:solidFill>
                    <a:prstClr val="white"/>
                  </a:solidFill>
                  <a:latin typeface="腾讯字体" panose="02010600010101010101" pitchFamily="2" charset="-122"/>
                  <a:ea typeface="腾讯字体" panose="02010600010101010101" pitchFamily="2" charset="-122"/>
                </a:rPr>
                <a:t>Presentation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A6027F5-21E8-43AB-A683-7894282B794F}"/>
                </a:ext>
              </a:extLst>
            </p:cNvPr>
            <p:cNvGrpSpPr/>
            <p:nvPr/>
          </p:nvGrpSpPr>
          <p:grpSpPr>
            <a:xfrm>
              <a:off x="2076714" y="2532326"/>
              <a:ext cx="1234547" cy="1234547"/>
              <a:chOff x="2076714" y="2532326"/>
              <a:chExt cx="1234547" cy="123454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68B5F21-FB00-4360-A242-EEAB21EB5BF2}"/>
                  </a:ext>
                </a:extLst>
              </p:cNvPr>
              <p:cNvSpPr/>
              <p:nvPr/>
            </p:nvSpPr>
            <p:spPr>
              <a:xfrm>
                <a:off x="2076714" y="2532326"/>
                <a:ext cx="1234547" cy="1234547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B22B25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824D8EC-153F-4F7F-879B-45C0D4C476C1}"/>
                  </a:ext>
                </a:extLst>
              </p:cNvPr>
              <p:cNvSpPr/>
              <p:nvPr/>
            </p:nvSpPr>
            <p:spPr>
              <a:xfrm>
                <a:off x="2160573" y="2609028"/>
                <a:ext cx="1066829" cy="106682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1524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24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35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04</a:t>
                </a:r>
                <a:endParaRPr lang="zh-CN" altLang="en-US" sz="4000">
                  <a:gradFill>
                    <a:gsLst>
                      <a:gs pos="24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2E6B63-1637-4394-A6C3-A6FEA3BC3B24}"/>
              </a:ext>
            </a:extLst>
          </p:cNvPr>
          <p:cNvGrpSpPr/>
          <p:nvPr/>
        </p:nvGrpSpPr>
        <p:grpSpPr>
          <a:xfrm rot="10800000">
            <a:off x="5978079" y="5113377"/>
            <a:ext cx="10156262" cy="2103208"/>
            <a:chOff x="-2549904" y="-245532"/>
            <a:chExt cx="6694657" cy="138636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C781E0B-6E0D-4C5A-AEAB-3496F1F039F8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4A2D5BD-CAF5-4B81-9564-ACBB3C3C704B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B574C28-63A6-4482-B8B3-AB3D912DDBDA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00805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C2D9613A-86AC-4904-A34B-EA21CC44CEBA}"/>
              </a:ext>
            </a:extLst>
          </p:cNvPr>
          <p:cNvSpPr txBox="1"/>
          <p:nvPr/>
        </p:nvSpPr>
        <p:spPr>
          <a:xfrm>
            <a:off x="1577976" y="5466741"/>
            <a:ext cx="1978024" cy="63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indent="-144000" algn="ctr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kumimoji="1" lang="en-US" altLang="zh-CN" sz="1400">
                <a:solidFill>
                  <a:schemeClr val="tx1"/>
                </a:solidFill>
              </a:rPr>
              <a:t>When the fox first saw the lion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4C04B122-F5C5-4B89-BD97-A2FA92CDBE70}"/>
              </a:ext>
            </a:extLst>
          </p:cNvPr>
          <p:cNvGrpSpPr/>
          <p:nvPr/>
        </p:nvGrpSpPr>
        <p:grpSpPr>
          <a:xfrm>
            <a:off x="4585760" y="2446258"/>
            <a:ext cx="3020483" cy="3020483"/>
            <a:chOff x="4732867" y="1703664"/>
            <a:chExt cx="2726266" cy="2726266"/>
          </a:xfrm>
        </p:grpSpPr>
        <p:pic>
          <p:nvPicPr>
            <p:cNvPr id="82" name="图形 81">
              <a:extLst>
                <a:ext uri="{FF2B5EF4-FFF2-40B4-BE49-F238E27FC236}">
                  <a16:creationId xmlns:a16="http://schemas.microsoft.com/office/drawing/2014/main" id="{C1163B49-1055-4917-975C-DDC452CD0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32867" y="1703664"/>
              <a:ext cx="2726266" cy="2726266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49D1E54-78B4-41DC-9678-CF86130744F1}"/>
                </a:ext>
              </a:extLst>
            </p:cNvPr>
            <p:cNvGrpSpPr/>
            <p:nvPr/>
          </p:nvGrpSpPr>
          <p:grpSpPr>
            <a:xfrm>
              <a:off x="5096464" y="2067261"/>
              <a:ext cx="1999072" cy="1999072"/>
              <a:chOff x="5096464" y="2088152"/>
              <a:chExt cx="1999072" cy="1999072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1408AF7-84E9-4213-AC6C-71C23E8828E7}"/>
                  </a:ext>
                </a:extLst>
              </p:cNvPr>
              <p:cNvSpPr/>
              <p:nvPr/>
            </p:nvSpPr>
            <p:spPr>
              <a:xfrm>
                <a:off x="5096464" y="2088152"/>
                <a:ext cx="1999072" cy="1999072"/>
              </a:xfrm>
              <a:prstGeom prst="ellipse">
                <a:avLst/>
              </a:prstGeom>
              <a:solidFill>
                <a:srgbClr val="EFF0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AD4A001-9CEF-4945-9790-DEFE305F3377}"/>
                  </a:ext>
                </a:extLst>
              </p:cNvPr>
              <p:cNvSpPr/>
              <p:nvPr/>
            </p:nvSpPr>
            <p:spPr>
              <a:xfrm>
                <a:off x="5191278" y="2182966"/>
                <a:ext cx="1809445" cy="18094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+mj-ea"/>
                    <a:ea typeface="+mj-ea"/>
                  </a:rPr>
                  <a:t>DEMO</a:t>
                </a:r>
                <a:endParaRPr lang="zh-CN" altLang="en-US" sz="28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7F29805-AE9D-4151-B0A2-BF93D9C85132}"/>
              </a:ext>
            </a:extLst>
          </p:cNvPr>
          <p:cNvGrpSpPr/>
          <p:nvPr/>
        </p:nvGrpSpPr>
        <p:grpSpPr>
          <a:xfrm>
            <a:off x="4053055" y="3787222"/>
            <a:ext cx="4085893" cy="338554"/>
            <a:chOff x="4310410" y="2368461"/>
            <a:chExt cx="4085893" cy="33855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C6A7344-27AD-4D7B-852D-5AFD5F8A049D}"/>
                </a:ext>
              </a:extLst>
            </p:cNvPr>
            <p:cNvSpPr txBox="1"/>
            <p:nvPr/>
          </p:nvSpPr>
          <p:spPr>
            <a:xfrm>
              <a:off x="4310410" y="2368461"/>
              <a:ext cx="793808" cy="338554"/>
            </a:xfrm>
            <a:prstGeom prst="rect">
              <a:avLst/>
            </a:prstGeom>
            <a:noFill/>
          </p:spPr>
          <p:txBody>
            <a:bodyPr vert="horz" wrap="none">
              <a:spAutoFit/>
            </a:bodyPr>
            <a:lstStyle/>
            <a:p>
              <a:pPr algn="ctr"/>
              <a:r>
                <a:rPr lang="en-US" altLang="zh-CN" sz="1600" spc="3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LINE</a:t>
              </a: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AB3CC7F-4F5C-458E-BCA9-526E2873DF85}"/>
                </a:ext>
              </a:extLst>
            </p:cNvPr>
            <p:cNvSpPr txBox="1"/>
            <p:nvPr/>
          </p:nvSpPr>
          <p:spPr>
            <a:xfrm>
              <a:off x="7602495" y="2368461"/>
              <a:ext cx="793808" cy="338554"/>
            </a:xfrm>
            <a:prstGeom prst="rect">
              <a:avLst/>
            </a:prstGeom>
            <a:noFill/>
          </p:spPr>
          <p:txBody>
            <a:bodyPr vert="horz" wrap="none">
              <a:spAutoFit/>
            </a:bodyPr>
            <a:lstStyle/>
            <a:p>
              <a:pPr algn="ctr"/>
              <a:r>
                <a:rPr lang="en-US" altLang="zh-CN" sz="1600" spc="3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LINE</a:t>
              </a: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01" name="圆: 空心 100">
            <a:extLst>
              <a:ext uri="{FF2B5EF4-FFF2-40B4-BE49-F238E27FC236}">
                <a16:creationId xmlns:a16="http://schemas.microsoft.com/office/drawing/2014/main" id="{C21603F8-4E16-473F-863D-BA3F392EAE7D}"/>
              </a:ext>
            </a:extLst>
          </p:cNvPr>
          <p:cNvSpPr/>
          <p:nvPr/>
        </p:nvSpPr>
        <p:spPr>
          <a:xfrm>
            <a:off x="8399574" y="2894221"/>
            <a:ext cx="2453424" cy="2453424"/>
          </a:xfrm>
          <a:prstGeom prst="donu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BF2D6EEC-7DB5-493E-B829-C4BFF52A1CF6}"/>
              </a:ext>
            </a:extLst>
          </p:cNvPr>
          <p:cNvGrpSpPr/>
          <p:nvPr/>
        </p:nvGrpSpPr>
        <p:grpSpPr>
          <a:xfrm>
            <a:off x="8702246" y="3459779"/>
            <a:ext cx="1875153" cy="1676972"/>
            <a:chOff x="8702245" y="2427805"/>
            <a:chExt cx="1875153" cy="1676972"/>
          </a:xfrm>
          <a:solidFill>
            <a:schemeClr val="accent1"/>
          </a:soli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7656019-48BF-4FD5-871A-7877914B188F}"/>
                </a:ext>
              </a:extLst>
            </p:cNvPr>
            <p:cNvSpPr/>
            <p:nvPr/>
          </p:nvSpPr>
          <p:spPr>
            <a:xfrm>
              <a:off x="10315276" y="2427805"/>
              <a:ext cx="262122" cy="414031"/>
            </a:xfrm>
            <a:custGeom>
              <a:avLst/>
              <a:gdLst>
                <a:gd name="connsiteX0" fmla="*/ 213970 w 262122"/>
                <a:gd name="connsiteY0" fmla="*/ 286175 h 414031"/>
                <a:gd name="connsiteX1" fmla="*/ -864 w 262122"/>
                <a:gd name="connsiteY1" fmla="*/ -863 h 414031"/>
                <a:gd name="connsiteX2" fmla="*/ 169478 w 262122"/>
                <a:gd name="connsiteY2" fmla="*/ 301175 h 414031"/>
                <a:gd name="connsiteX3" fmla="*/ 123206 w 262122"/>
                <a:gd name="connsiteY3" fmla="*/ 316811 h 414031"/>
                <a:gd name="connsiteX4" fmla="*/ 232529 w 262122"/>
                <a:gd name="connsiteY4" fmla="*/ 413168 h 414031"/>
                <a:gd name="connsiteX5" fmla="*/ 261259 w 262122"/>
                <a:gd name="connsiteY5" fmla="*/ 270285 h 414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122" h="414031">
                  <a:moveTo>
                    <a:pt x="213970" y="286175"/>
                  </a:moveTo>
                  <a:cubicBezTo>
                    <a:pt x="160960" y="177906"/>
                    <a:pt x="88121" y="80545"/>
                    <a:pt x="-864" y="-863"/>
                  </a:cubicBezTo>
                  <a:cubicBezTo>
                    <a:pt x="74138" y="88414"/>
                    <a:pt x="131851" y="190822"/>
                    <a:pt x="169478" y="301175"/>
                  </a:cubicBezTo>
                  <a:lnTo>
                    <a:pt x="123206" y="316811"/>
                  </a:lnTo>
                  <a:lnTo>
                    <a:pt x="232529" y="413168"/>
                  </a:lnTo>
                  <a:lnTo>
                    <a:pt x="261259" y="270285"/>
                  </a:lnTo>
                  <a:close/>
                </a:path>
              </a:pathLst>
            </a:custGeom>
            <a:grpFill/>
            <a:ln w="1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8C8B194-97C7-41F3-8606-E586F8BA36A0}"/>
                </a:ext>
              </a:extLst>
            </p:cNvPr>
            <p:cNvSpPr/>
            <p:nvPr/>
          </p:nvSpPr>
          <p:spPr>
            <a:xfrm>
              <a:off x="8702245" y="2436449"/>
              <a:ext cx="227418" cy="411870"/>
            </a:xfrm>
            <a:custGeom>
              <a:avLst/>
              <a:gdLst>
                <a:gd name="connsiteX0" fmla="*/ 128164 w 227418"/>
                <a:gd name="connsiteY0" fmla="*/ 82020 h 411870"/>
                <a:gd name="connsiteX1" fmla="*/ -864 w 227418"/>
                <a:gd name="connsiteY1" fmla="*/ 411007 h 411870"/>
                <a:gd name="connsiteX2" fmla="*/ 164393 w 227418"/>
                <a:gd name="connsiteY2" fmla="*/ 111766 h 411870"/>
                <a:gd name="connsiteX3" fmla="*/ 202529 w 227418"/>
                <a:gd name="connsiteY3" fmla="*/ 142910 h 411870"/>
                <a:gd name="connsiteX4" fmla="*/ 226555 w 227418"/>
                <a:gd name="connsiteY4" fmla="*/ -863 h 411870"/>
                <a:gd name="connsiteX5" fmla="*/ 90028 w 227418"/>
                <a:gd name="connsiteY5" fmla="*/ 49985 h 41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18" h="411870">
                  <a:moveTo>
                    <a:pt x="128164" y="82020"/>
                  </a:moveTo>
                  <a:cubicBezTo>
                    <a:pt x="65315" y="182826"/>
                    <a:pt x="21573" y="294349"/>
                    <a:pt x="-864" y="411007"/>
                  </a:cubicBezTo>
                  <a:cubicBezTo>
                    <a:pt x="35518" y="302027"/>
                    <a:pt x="91528" y="200610"/>
                    <a:pt x="164393" y="111766"/>
                  </a:cubicBezTo>
                  <a:lnTo>
                    <a:pt x="202529" y="142910"/>
                  </a:lnTo>
                  <a:lnTo>
                    <a:pt x="226555" y="-863"/>
                  </a:lnTo>
                  <a:lnTo>
                    <a:pt x="90028" y="49985"/>
                  </a:lnTo>
                  <a:close/>
                </a:path>
              </a:pathLst>
            </a:custGeom>
            <a:grpFill/>
            <a:ln w="1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29DF19F-1E1D-479E-8DE4-82420DE42CF1}"/>
                </a:ext>
              </a:extLst>
            </p:cNvPr>
            <p:cNvSpPr/>
            <p:nvPr/>
          </p:nvSpPr>
          <p:spPr>
            <a:xfrm>
              <a:off x="9361365" y="3962022"/>
              <a:ext cx="530218" cy="142755"/>
            </a:xfrm>
            <a:custGeom>
              <a:avLst/>
              <a:gdLst>
                <a:gd name="connsiteX0" fmla="*/ 127655 w 530218"/>
                <a:gd name="connsiteY0" fmla="*/ 46680 h 142755"/>
                <a:gd name="connsiteX1" fmla="*/ 138079 w 530218"/>
                <a:gd name="connsiteY1" fmla="*/ -863 h 142755"/>
                <a:gd name="connsiteX2" fmla="*/ -864 w 530218"/>
                <a:gd name="connsiteY2" fmla="*/ 43756 h 142755"/>
                <a:gd name="connsiteX3" fmla="*/ 106934 w 530218"/>
                <a:gd name="connsiteY3" fmla="*/ 141893 h 142755"/>
                <a:gd name="connsiteX4" fmla="*/ 117231 w 530218"/>
                <a:gd name="connsiteY4" fmla="*/ 94477 h 142755"/>
                <a:gd name="connsiteX5" fmla="*/ 529355 w 530218"/>
                <a:gd name="connsiteY5" fmla="*/ 43629 h 142755"/>
                <a:gd name="connsiteX6" fmla="*/ 127655 w 530218"/>
                <a:gd name="connsiteY6" fmla="*/ 46680 h 14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218" h="142755">
                  <a:moveTo>
                    <a:pt x="127655" y="46680"/>
                  </a:moveTo>
                  <a:lnTo>
                    <a:pt x="138079" y="-863"/>
                  </a:lnTo>
                  <a:lnTo>
                    <a:pt x="-864" y="43756"/>
                  </a:lnTo>
                  <a:lnTo>
                    <a:pt x="106934" y="141893"/>
                  </a:lnTo>
                  <a:lnTo>
                    <a:pt x="117231" y="94477"/>
                  </a:lnTo>
                  <a:cubicBezTo>
                    <a:pt x="256669" y="107571"/>
                    <a:pt x="397303" y="90283"/>
                    <a:pt x="529355" y="43629"/>
                  </a:cubicBezTo>
                  <a:cubicBezTo>
                    <a:pt x="397239" y="73502"/>
                    <a:pt x="260216" y="74647"/>
                    <a:pt x="127655" y="46680"/>
                  </a:cubicBezTo>
                  <a:close/>
                </a:path>
              </a:pathLst>
            </a:custGeom>
            <a:grpFill/>
            <a:ln w="1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3" name="椭圆 102">
            <a:extLst>
              <a:ext uri="{FF2B5EF4-FFF2-40B4-BE49-F238E27FC236}">
                <a16:creationId xmlns:a16="http://schemas.microsoft.com/office/drawing/2014/main" id="{EE679928-3CB4-4B05-947D-A8168B366554}"/>
              </a:ext>
            </a:extLst>
          </p:cNvPr>
          <p:cNvSpPr/>
          <p:nvPr/>
        </p:nvSpPr>
        <p:spPr>
          <a:xfrm>
            <a:off x="9007741" y="2565353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B22B2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品牌</a:t>
            </a: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B8693B3F-534A-4223-8DA3-7EB6799FC06E}"/>
              </a:ext>
            </a:extLst>
          </p:cNvPr>
          <p:cNvSpPr/>
          <p:nvPr/>
        </p:nvSpPr>
        <p:spPr>
          <a:xfrm>
            <a:off x="9819238" y="3970907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1D621722-6344-4468-AAE9-0F52C4EAD183}"/>
              </a:ext>
            </a:extLst>
          </p:cNvPr>
          <p:cNvSpPr/>
          <p:nvPr/>
        </p:nvSpPr>
        <p:spPr>
          <a:xfrm>
            <a:off x="8196244" y="3970907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rgbClr val="8B92AF">
                <a:alpha val="10588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22" name="箭头: 左 121">
            <a:extLst>
              <a:ext uri="{FF2B5EF4-FFF2-40B4-BE49-F238E27FC236}">
                <a16:creationId xmlns:a16="http://schemas.microsoft.com/office/drawing/2014/main" id="{047E4C9F-01DE-4C02-B664-C81F2120F72E}"/>
              </a:ext>
            </a:extLst>
          </p:cNvPr>
          <p:cNvSpPr/>
          <p:nvPr/>
        </p:nvSpPr>
        <p:spPr>
          <a:xfrm rot="5400000">
            <a:off x="5010679" y="5393902"/>
            <a:ext cx="2170643" cy="1121200"/>
          </a:xfrm>
          <a:prstGeom prst="leftArrow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C7DB2AD7-2A0A-44A3-9D16-589D79A95FBA}"/>
              </a:ext>
            </a:extLst>
          </p:cNvPr>
          <p:cNvSpPr/>
          <p:nvPr/>
        </p:nvSpPr>
        <p:spPr>
          <a:xfrm rot="5400000">
            <a:off x="4997024" y="5892192"/>
            <a:ext cx="1076750" cy="854867"/>
          </a:xfrm>
          <a:custGeom>
            <a:avLst/>
            <a:gdLst>
              <a:gd name="connsiteX0" fmla="*/ 0 w 1076750"/>
              <a:gd name="connsiteY0" fmla="*/ 427434 h 854867"/>
              <a:gd name="connsiteX1" fmla="*/ 427434 w 1076750"/>
              <a:gd name="connsiteY1" fmla="*/ 0 h 854867"/>
              <a:gd name="connsiteX2" fmla="*/ 427434 w 1076750"/>
              <a:gd name="connsiteY2" fmla="*/ 213717 h 854867"/>
              <a:gd name="connsiteX3" fmla="*/ 1076750 w 1076750"/>
              <a:gd name="connsiteY3" fmla="*/ 213717 h 854867"/>
              <a:gd name="connsiteX4" fmla="*/ 1076750 w 1076750"/>
              <a:gd name="connsiteY4" fmla="*/ 641150 h 854867"/>
              <a:gd name="connsiteX5" fmla="*/ 427434 w 1076750"/>
              <a:gd name="connsiteY5" fmla="*/ 641150 h 854867"/>
              <a:gd name="connsiteX6" fmla="*/ 427434 w 1076750"/>
              <a:gd name="connsiteY6" fmla="*/ 854867 h 85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6750" h="854867">
                <a:moveTo>
                  <a:pt x="0" y="427434"/>
                </a:moveTo>
                <a:lnTo>
                  <a:pt x="427434" y="0"/>
                </a:lnTo>
                <a:lnTo>
                  <a:pt x="427434" y="213717"/>
                </a:lnTo>
                <a:lnTo>
                  <a:pt x="1076750" y="213717"/>
                </a:lnTo>
                <a:lnTo>
                  <a:pt x="1076750" y="641150"/>
                </a:lnTo>
                <a:lnTo>
                  <a:pt x="427434" y="641150"/>
                </a:lnTo>
                <a:lnTo>
                  <a:pt x="427434" y="85486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FC013BB-AB4C-4F34-BE5F-4135552AC624}"/>
              </a:ext>
            </a:extLst>
          </p:cNvPr>
          <p:cNvSpPr/>
          <p:nvPr/>
        </p:nvSpPr>
        <p:spPr>
          <a:xfrm rot="5400000">
            <a:off x="6251577" y="6070085"/>
            <a:ext cx="810046" cy="765785"/>
          </a:xfrm>
          <a:custGeom>
            <a:avLst/>
            <a:gdLst>
              <a:gd name="connsiteX0" fmla="*/ 0 w 810046"/>
              <a:gd name="connsiteY0" fmla="*/ 382893 h 765785"/>
              <a:gd name="connsiteX1" fmla="*/ 382893 w 810046"/>
              <a:gd name="connsiteY1" fmla="*/ 0 h 765785"/>
              <a:gd name="connsiteX2" fmla="*/ 382893 w 810046"/>
              <a:gd name="connsiteY2" fmla="*/ 191446 h 765785"/>
              <a:gd name="connsiteX3" fmla="*/ 810046 w 810046"/>
              <a:gd name="connsiteY3" fmla="*/ 191446 h 765785"/>
              <a:gd name="connsiteX4" fmla="*/ 810046 w 810046"/>
              <a:gd name="connsiteY4" fmla="*/ 574339 h 765785"/>
              <a:gd name="connsiteX5" fmla="*/ 382893 w 810046"/>
              <a:gd name="connsiteY5" fmla="*/ 574339 h 765785"/>
              <a:gd name="connsiteX6" fmla="*/ 382893 w 810046"/>
              <a:gd name="connsiteY6" fmla="*/ 765785 h 7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046" h="765785">
                <a:moveTo>
                  <a:pt x="0" y="382893"/>
                </a:moveTo>
                <a:lnTo>
                  <a:pt x="382893" y="0"/>
                </a:lnTo>
                <a:lnTo>
                  <a:pt x="382893" y="191446"/>
                </a:lnTo>
                <a:lnTo>
                  <a:pt x="810046" y="191446"/>
                </a:lnTo>
                <a:lnTo>
                  <a:pt x="810046" y="574339"/>
                </a:lnTo>
                <a:lnTo>
                  <a:pt x="382893" y="574339"/>
                </a:lnTo>
                <a:lnTo>
                  <a:pt x="382893" y="76578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1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CCD89E02-2451-4115-B624-FFAF6AA92BC5}"/>
              </a:ext>
            </a:extLst>
          </p:cNvPr>
          <p:cNvGrpSpPr/>
          <p:nvPr/>
        </p:nvGrpSpPr>
        <p:grpSpPr>
          <a:xfrm>
            <a:off x="4230085" y="3498748"/>
            <a:ext cx="3731831" cy="939800"/>
            <a:chOff x="4211335" y="2723594"/>
            <a:chExt cx="3731831" cy="93980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2FA2972C-DAD5-43C6-9105-25D8AC546B01}"/>
                </a:ext>
              </a:extLst>
            </p:cNvPr>
            <p:cNvGrpSpPr/>
            <p:nvPr/>
          </p:nvGrpSpPr>
          <p:grpSpPr>
            <a:xfrm>
              <a:off x="4211335" y="2723594"/>
              <a:ext cx="609600" cy="939800"/>
              <a:chOff x="4211335" y="2723594"/>
              <a:chExt cx="609600" cy="939800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6C6A1BE9-949D-4BA7-8FC4-DAD0831AC3A5}"/>
                  </a:ext>
                </a:extLst>
              </p:cNvPr>
              <p:cNvSpPr/>
              <p:nvPr/>
            </p:nvSpPr>
            <p:spPr>
              <a:xfrm>
                <a:off x="4211335" y="2723594"/>
                <a:ext cx="609600" cy="88900"/>
              </a:xfrm>
              <a:custGeom>
                <a:avLst/>
                <a:gdLst>
                  <a:gd name="connsiteX0" fmla="*/ 609600 w 609600"/>
                  <a:gd name="connsiteY0" fmla="*/ 88900 h 88900"/>
                  <a:gd name="connsiteX1" fmla="*/ 0 w 609600"/>
                  <a:gd name="connsiteY1" fmla="*/ 88900 h 88900"/>
                  <a:gd name="connsiteX2" fmla="*/ 88900 w 609600"/>
                  <a:gd name="connsiteY2" fmla="*/ 0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88900">
                    <a:moveTo>
                      <a:pt x="609600" y="88900"/>
                    </a:moveTo>
                    <a:lnTo>
                      <a:pt x="0" y="88900"/>
                    </a:lnTo>
                    <a:lnTo>
                      <a:pt x="8890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EFF0F4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5CB6390-480A-4FA8-8E20-E303FF1ABC27}"/>
                  </a:ext>
                </a:extLst>
              </p:cNvPr>
              <p:cNvSpPr/>
              <p:nvPr/>
            </p:nvSpPr>
            <p:spPr>
              <a:xfrm flipV="1">
                <a:off x="4211335" y="3574494"/>
                <a:ext cx="609600" cy="88900"/>
              </a:xfrm>
              <a:custGeom>
                <a:avLst/>
                <a:gdLst>
                  <a:gd name="connsiteX0" fmla="*/ 609600 w 609600"/>
                  <a:gd name="connsiteY0" fmla="*/ 88900 h 88900"/>
                  <a:gd name="connsiteX1" fmla="*/ 0 w 609600"/>
                  <a:gd name="connsiteY1" fmla="*/ 88900 h 88900"/>
                  <a:gd name="connsiteX2" fmla="*/ 88900 w 609600"/>
                  <a:gd name="connsiteY2" fmla="*/ 0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88900">
                    <a:moveTo>
                      <a:pt x="609600" y="88900"/>
                    </a:moveTo>
                    <a:lnTo>
                      <a:pt x="0" y="88900"/>
                    </a:lnTo>
                    <a:lnTo>
                      <a:pt x="8890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EFF0F4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60A522D-7B7C-4276-9A20-CEEFFCBB10E4}"/>
                </a:ext>
              </a:extLst>
            </p:cNvPr>
            <p:cNvGrpSpPr/>
            <p:nvPr/>
          </p:nvGrpSpPr>
          <p:grpSpPr>
            <a:xfrm flipH="1">
              <a:off x="7333566" y="2723594"/>
              <a:ext cx="609600" cy="939800"/>
              <a:chOff x="4211335" y="2723594"/>
              <a:chExt cx="609600" cy="939800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B0FCC53-5A39-4C09-A874-EE928E9C6F68}"/>
                  </a:ext>
                </a:extLst>
              </p:cNvPr>
              <p:cNvSpPr/>
              <p:nvPr/>
            </p:nvSpPr>
            <p:spPr>
              <a:xfrm>
                <a:off x="4211335" y="2723594"/>
                <a:ext cx="609600" cy="88900"/>
              </a:xfrm>
              <a:custGeom>
                <a:avLst/>
                <a:gdLst>
                  <a:gd name="connsiteX0" fmla="*/ 609600 w 609600"/>
                  <a:gd name="connsiteY0" fmla="*/ 88900 h 88900"/>
                  <a:gd name="connsiteX1" fmla="*/ 0 w 609600"/>
                  <a:gd name="connsiteY1" fmla="*/ 88900 h 88900"/>
                  <a:gd name="connsiteX2" fmla="*/ 88900 w 609600"/>
                  <a:gd name="connsiteY2" fmla="*/ 0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88900">
                    <a:moveTo>
                      <a:pt x="609600" y="88900"/>
                    </a:moveTo>
                    <a:lnTo>
                      <a:pt x="0" y="88900"/>
                    </a:lnTo>
                    <a:lnTo>
                      <a:pt x="8890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EFF0F4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122836D-8A60-43BB-A5FE-DCF33CDA33B4}"/>
                  </a:ext>
                </a:extLst>
              </p:cNvPr>
              <p:cNvSpPr/>
              <p:nvPr/>
            </p:nvSpPr>
            <p:spPr>
              <a:xfrm flipV="1">
                <a:off x="4211335" y="3574494"/>
                <a:ext cx="609600" cy="88900"/>
              </a:xfrm>
              <a:custGeom>
                <a:avLst/>
                <a:gdLst>
                  <a:gd name="connsiteX0" fmla="*/ 609600 w 609600"/>
                  <a:gd name="connsiteY0" fmla="*/ 88900 h 88900"/>
                  <a:gd name="connsiteX1" fmla="*/ 0 w 609600"/>
                  <a:gd name="connsiteY1" fmla="*/ 88900 h 88900"/>
                  <a:gd name="connsiteX2" fmla="*/ 88900 w 609600"/>
                  <a:gd name="connsiteY2" fmla="*/ 0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0" h="88900">
                    <a:moveTo>
                      <a:pt x="609600" y="88900"/>
                    </a:moveTo>
                    <a:lnTo>
                      <a:pt x="0" y="88900"/>
                    </a:lnTo>
                    <a:lnTo>
                      <a:pt x="8890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EFF0F4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85" name="圆: 空心 84">
            <a:extLst>
              <a:ext uri="{FF2B5EF4-FFF2-40B4-BE49-F238E27FC236}">
                <a16:creationId xmlns:a16="http://schemas.microsoft.com/office/drawing/2014/main" id="{19C23D4D-C445-46DD-8020-4A648D46F12A}"/>
              </a:ext>
            </a:extLst>
          </p:cNvPr>
          <p:cNvSpPr/>
          <p:nvPr/>
        </p:nvSpPr>
        <p:spPr>
          <a:xfrm>
            <a:off x="1341547" y="2894221"/>
            <a:ext cx="2453424" cy="2453424"/>
          </a:xfrm>
          <a:prstGeom prst="donu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74B4BE2-3A72-43CD-8467-CB7512B9C30D}"/>
              </a:ext>
            </a:extLst>
          </p:cNvPr>
          <p:cNvSpPr/>
          <p:nvPr/>
        </p:nvSpPr>
        <p:spPr>
          <a:xfrm>
            <a:off x="3257250" y="3459779"/>
            <a:ext cx="262122" cy="414031"/>
          </a:xfrm>
          <a:custGeom>
            <a:avLst/>
            <a:gdLst>
              <a:gd name="connsiteX0" fmla="*/ 213970 w 262122"/>
              <a:gd name="connsiteY0" fmla="*/ 286175 h 414031"/>
              <a:gd name="connsiteX1" fmla="*/ -864 w 262122"/>
              <a:gd name="connsiteY1" fmla="*/ -863 h 414031"/>
              <a:gd name="connsiteX2" fmla="*/ 169478 w 262122"/>
              <a:gd name="connsiteY2" fmla="*/ 301175 h 414031"/>
              <a:gd name="connsiteX3" fmla="*/ 123206 w 262122"/>
              <a:gd name="connsiteY3" fmla="*/ 316811 h 414031"/>
              <a:gd name="connsiteX4" fmla="*/ 232529 w 262122"/>
              <a:gd name="connsiteY4" fmla="*/ 413168 h 414031"/>
              <a:gd name="connsiteX5" fmla="*/ 261259 w 262122"/>
              <a:gd name="connsiteY5" fmla="*/ 270285 h 414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122" h="414031">
                <a:moveTo>
                  <a:pt x="213970" y="286175"/>
                </a:moveTo>
                <a:cubicBezTo>
                  <a:pt x="160960" y="177906"/>
                  <a:pt x="88121" y="80545"/>
                  <a:pt x="-864" y="-863"/>
                </a:cubicBezTo>
                <a:cubicBezTo>
                  <a:pt x="74138" y="88414"/>
                  <a:pt x="131851" y="190822"/>
                  <a:pt x="169478" y="301175"/>
                </a:cubicBezTo>
                <a:lnTo>
                  <a:pt x="123206" y="316811"/>
                </a:lnTo>
                <a:lnTo>
                  <a:pt x="232529" y="413168"/>
                </a:lnTo>
                <a:lnTo>
                  <a:pt x="261259" y="27028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86EE50BB-07DD-4002-A022-51F86878CE1A}"/>
              </a:ext>
            </a:extLst>
          </p:cNvPr>
          <p:cNvSpPr/>
          <p:nvPr/>
        </p:nvSpPr>
        <p:spPr>
          <a:xfrm>
            <a:off x="1949714" y="2565353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283C8BCB-B2E8-4FB7-88AB-F2440EEADE18}"/>
              </a:ext>
            </a:extLst>
          </p:cNvPr>
          <p:cNvSpPr/>
          <p:nvPr/>
        </p:nvSpPr>
        <p:spPr>
          <a:xfrm>
            <a:off x="2761211" y="3970907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>
                <a:solidFill>
                  <a:srgbClr val="B22B25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客户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44291C78-2EB7-40B7-B33F-20FE866D9841}"/>
              </a:ext>
            </a:extLst>
          </p:cNvPr>
          <p:cNvSpPr/>
          <p:nvPr/>
        </p:nvSpPr>
        <p:spPr>
          <a:xfrm>
            <a:off x="1138217" y="3970907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92B33CA1-46E4-4159-B66C-7345B4A7B24F}"/>
              </a:ext>
            </a:extLst>
          </p:cNvPr>
          <p:cNvSpPr/>
          <p:nvPr/>
        </p:nvSpPr>
        <p:spPr>
          <a:xfrm flipH="1">
            <a:off x="1609515" y="3459779"/>
            <a:ext cx="262122" cy="414031"/>
          </a:xfrm>
          <a:custGeom>
            <a:avLst/>
            <a:gdLst>
              <a:gd name="connsiteX0" fmla="*/ 213970 w 262122"/>
              <a:gd name="connsiteY0" fmla="*/ 286175 h 414031"/>
              <a:gd name="connsiteX1" fmla="*/ -864 w 262122"/>
              <a:gd name="connsiteY1" fmla="*/ -863 h 414031"/>
              <a:gd name="connsiteX2" fmla="*/ 169478 w 262122"/>
              <a:gd name="connsiteY2" fmla="*/ 301175 h 414031"/>
              <a:gd name="connsiteX3" fmla="*/ 123206 w 262122"/>
              <a:gd name="connsiteY3" fmla="*/ 316811 h 414031"/>
              <a:gd name="connsiteX4" fmla="*/ 232529 w 262122"/>
              <a:gd name="connsiteY4" fmla="*/ 413168 h 414031"/>
              <a:gd name="connsiteX5" fmla="*/ 261259 w 262122"/>
              <a:gd name="connsiteY5" fmla="*/ 270285 h 414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122" h="414031">
                <a:moveTo>
                  <a:pt x="213970" y="286175"/>
                </a:moveTo>
                <a:cubicBezTo>
                  <a:pt x="160960" y="177906"/>
                  <a:pt x="88121" y="80545"/>
                  <a:pt x="-864" y="-863"/>
                </a:cubicBezTo>
                <a:cubicBezTo>
                  <a:pt x="74138" y="88414"/>
                  <a:pt x="131851" y="190822"/>
                  <a:pt x="169478" y="301175"/>
                </a:cubicBezTo>
                <a:lnTo>
                  <a:pt x="123206" y="316811"/>
                </a:lnTo>
                <a:lnTo>
                  <a:pt x="232529" y="413168"/>
                </a:lnTo>
                <a:lnTo>
                  <a:pt x="261259" y="27028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691EA9C1-B5BA-496C-AD63-53992ACDF762}"/>
              </a:ext>
            </a:extLst>
          </p:cNvPr>
          <p:cNvSpPr/>
          <p:nvPr/>
        </p:nvSpPr>
        <p:spPr>
          <a:xfrm>
            <a:off x="0" y="6807200"/>
            <a:ext cx="12192000" cy="50800"/>
          </a:xfrm>
          <a:custGeom>
            <a:avLst/>
            <a:gdLst>
              <a:gd name="connsiteX0" fmla="*/ 0 w 12192000"/>
              <a:gd name="connsiteY0" fmla="*/ 0 h 50800"/>
              <a:gd name="connsiteX1" fmla="*/ 12192000 w 12192000"/>
              <a:gd name="connsiteY1" fmla="*/ 0 h 50800"/>
              <a:gd name="connsiteX2" fmla="*/ 12192000 w 12192000"/>
              <a:gd name="connsiteY2" fmla="*/ 50800 h 50800"/>
              <a:gd name="connsiteX3" fmla="*/ 0 w 12192000"/>
              <a:gd name="connsiteY3" fmla="*/ 50800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800">
                <a:moveTo>
                  <a:pt x="0" y="0"/>
                </a:moveTo>
                <a:lnTo>
                  <a:pt x="12192000" y="0"/>
                </a:lnTo>
                <a:lnTo>
                  <a:pt x="12192000" y="508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6E44969-D71D-42C6-B10E-F1BB6C590FB7}"/>
              </a:ext>
            </a:extLst>
          </p:cNvPr>
          <p:cNvSpPr/>
          <p:nvPr/>
        </p:nvSpPr>
        <p:spPr>
          <a:xfrm>
            <a:off x="9091598" y="2642055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6867926-58CC-4550-A251-D0C63584A62A}"/>
              </a:ext>
            </a:extLst>
          </p:cNvPr>
          <p:cNvSpPr/>
          <p:nvPr/>
        </p:nvSpPr>
        <p:spPr>
          <a:xfrm>
            <a:off x="8280103" y="4054766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E317849E-A3CF-4E44-8D98-4E63BB9277C2}"/>
              </a:ext>
            </a:extLst>
          </p:cNvPr>
          <p:cNvSpPr/>
          <p:nvPr/>
        </p:nvSpPr>
        <p:spPr>
          <a:xfrm>
            <a:off x="9903097" y="4054766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71A3228-B8BB-4D7A-AAC4-5FA786809E10}"/>
              </a:ext>
            </a:extLst>
          </p:cNvPr>
          <p:cNvSpPr/>
          <p:nvPr/>
        </p:nvSpPr>
        <p:spPr>
          <a:xfrm>
            <a:off x="2033573" y="2642055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B87873B0-4F77-4F45-8C18-0B106F41C417}"/>
              </a:ext>
            </a:extLst>
          </p:cNvPr>
          <p:cNvSpPr/>
          <p:nvPr/>
        </p:nvSpPr>
        <p:spPr>
          <a:xfrm>
            <a:off x="1222076" y="4054766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6540C85-CA19-4A6F-ACA9-2F02E14355AC}"/>
              </a:ext>
            </a:extLst>
          </p:cNvPr>
          <p:cNvSpPr/>
          <p:nvPr/>
        </p:nvSpPr>
        <p:spPr>
          <a:xfrm>
            <a:off x="2845070" y="4054766"/>
            <a:ext cx="1066829" cy="1066829"/>
          </a:xfrm>
          <a:prstGeom prst="ellipse">
            <a:avLst/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Demo</a:t>
            </a:r>
            <a:endParaRPr lang="zh-CN" altLang="en-US" sz="160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31AC907-D2AC-4296-9A62-960401DFE7BD}"/>
              </a:ext>
            </a:extLst>
          </p:cNvPr>
          <p:cNvSpPr txBox="1"/>
          <p:nvPr/>
        </p:nvSpPr>
        <p:spPr>
          <a:xfrm>
            <a:off x="8641293" y="5466741"/>
            <a:ext cx="1967440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indent="-144000" algn="ctr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kumimoji="1" lang="en-US" altLang="zh-CN" sz="1400">
                <a:solidFill>
                  <a:schemeClr val="tx1"/>
                </a:solidFill>
              </a:rPr>
              <a:t>When the fox first saw the lion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6D404B4-A7C3-4AC9-9B8C-A76439FD7459}"/>
              </a:ext>
            </a:extLst>
          </p:cNvPr>
          <p:cNvSpPr txBox="1"/>
          <p:nvPr/>
        </p:nvSpPr>
        <p:spPr>
          <a:xfrm>
            <a:off x="7606243" y="1697868"/>
            <a:ext cx="4941357" cy="631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indent="-14400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kumimoji="1" lang="en-US" altLang="zh-CN" sz="1400">
                <a:solidFill>
                  <a:schemeClr val="tx1"/>
                </a:solidFill>
              </a:rPr>
              <a:t>When the fox first saw the lion he was terribly frightened. He ran away, 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851DCFA-9908-49F3-8BCE-4689D36F96F2}"/>
              </a:ext>
            </a:extLst>
          </p:cNvPr>
          <p:cNvSpPr txBox="1"/>
          <p:nvPr/>
        </p:nvSpPr>
        <p:spPr>
          <a:xfrm>
            <a:off x="519643" y="1697868"/>
            <a:ext cx="4941357" cy="631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000" indent="-14400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kumimoji="1" lang="en-US" altLang="zh-CN" sz="1400">
                <a:solidFill>
                  <a:schemeClr val="tx1"/>
                </a:solidFill>
              </a:rPr>
              <a:t>When the fox first saw the lion he was terribly frightened. He ran away, 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71572F2-9FE6-410D-8A61-E534C564F0BE}"/>
              </a:ext>
            </a:extLst>
          </p:cNvPr>
          <p:cNvSpPr txBox="1"/>
          <p:nvPr/>
        </p:nvSpPr>
        <p:spPr>
          <a:xfrm>
            <a:off x="410190" y="753450"/>
            <a:ext cx="27013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60" name="Rectangle 3">
            <a:extLst>
              <a:ext uri="{FF2B5EF4-FFF2-40B4-BE49-F238E27FC236}">
                <a16:creationId xmlns:a16="http://schemas.microsoft.com/office/drawing/2014/main" id="{6F9D7F50-1F37-4C8B-88AF-E1A4B22918E6}"/>
              </a:ext>
            </a:extLst>
          </p:cNvPr>
          <p:cNvSpPr/>
          <p:nvPr/>
        </p:nvSpPr>
        <p:spPr>
          <a:xfrm>
            <a:off x="515938" y="432072"/>
            <a:ext cx="1748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>
              <a:tabLst>
                <a:tab pos="1884363" algn="l"/>
              </a:tabLs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first saw the lion 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1BF39FB-B0C4-4A7C-B496-716676ECAB97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23019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1545B0-AD75-448F-9E7E-19A1AE04FCAC}"/>
              </a:ext>
            </a:extLst>
          </p:cNvPr>
          <p:cNvGrpSpPr/>
          <p:nvPr/>
        </p:nvGrpSpPr>
        <p:grpSpPr>
          <a:xfrm>
            <a:off x="6279705" y="1874758"/>
            <a:ext cx="5361433" cy="1511593"/>
            <a:chOff x="6279705" y="1898274"/>
            <a:chExt cx="5361433" cy="151159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495F657-D44D-42BE-8598-DA54A0EFBA6A}"/>
                </a:ext>
              </a:extLst>
            </p:cNvPr>
            <p:cNvSpPr txBox="1"/>
            <p:nvPr/>
          </p:nvSpPr>
          <p:spPr>
            <a:xfrm flipH="1">
              <a:off x="6279705" y="1898274"/>
              <a:ext cx="5361433" cy="1511593"/>
            </a:xfrm>
            <a:prstGeom prst="roundRect">
              <a:avLst>
                <a:gd name="adj" fmla="val 6718"/>
              </a:avLst>
            </a:prstGeom>
            <a:solidFill>
              <a:srgbClr val="EFF0F4">
                <a:alpha val="50000"/>
              </a:srgbClr>
            </a:soli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2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872C49F-937C-4FE6-85BB-09A609D82459}"/>
                </a:ext>
              </a:extLst>
            </p:cNvPr>
            <p:cNvSpPr/>
            <p:nvPr/>
          </p:nvSpPr>
          <p:spPr>
            <a:xfrm flipH="1">
              <a:off x="9738729" y="1898274"/>
              <a:ext cx="1902409" cy="483860"/>
            </a:xfrm>
            <a:custGeom>
              <a:avLst/>
              <a:gdLst>
                <a:gd name="connsiteX0" fmla="*/ 123825 w 2646205"/>
                <a:gd name="connsiteY0" fmla="*/ 0 h 673037"/>
                <a:gd name="connsiteX1" fmla="*/ 839704 w 2646205"/>
                <a:gd name="connsiteY1" fmla="*/ 0 h 673037"/>
                <a:gd name="connsiteX2" fmla="*/ 1842611 w 2646205"/>
                <a:gd name="connsiteY2" fmla="*/ 0 h 673037"/>
                <a:gd name="connsiteX3" fmla="*/ 2558490 w 2646205"/>
                <a:gd name="connsiteY3" fmla="*/ 0 h 673037"/>
                <a:gd name="connsiteX4" fmla="*/ 2598085 w 2646205"/>
                <a:gd name="connsiteY4" fmla="*/ 9495 h 673037"/>
                <a:gd name="connsiteX5" fmla="*/ 2636691 w 2646205"/>
                <a:gd name="connsiteY5" fmla="*/ 127540 h 673037"/>
                <a:gd name="connsiteX6" fmla="*/ 2415520 w 2646205"/>
                <a:gd name="connsiteY6" fmla="*/ 562547 h 673037"/>
                <a:gd name="connsiteX7" fmla="*/ 2235307 w 2646205"/>
                <a:gd name="connsiteY7" fmla="*/ 673037 h 673037"/>
                <a:gd name="connsiteX8" fmla="*/ 1519428 w 2646205"/>
                <a:gd name="connsiteY8" fmla="*/ 673037 h 673037"/>
                <a:gd name="connsiteX9" fmla="*/ 839704 w 2646205"/>
                <a:gd name="connsiteY9" fmla="*/ 673037 h 673037"/>
                <a:gd name="connsiteX10" fmla="*/ 123825 w 2646205"/>
                <a:gd name="connsiteY10" fmla="*/ 673037 h 673037"/>
                <a:gd name="connsiteX11" fmla="*/ 0 w 2646205"/>
                <a:gd name="connsiteY11" fmla="*/ 549212 h 673037"/>
                <a:gd name="connsiteX12" fmla="*/ 0 w 2646205"/>
                <a:gd name="connsiteY12" fmla="*/ 123825 h 673037"/>
                <a:gd name="connsiteX13" fmla="*/ 123825 w 2646205"/>
                <a:gd name="connsiteY13" fmla="*/ 0 h 67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6205" h="673037">
                  <a:moveTo>
                    <a:pt x="123825" y="0"/>
                  </a:moveTo>
                  <a:lnTo>
                    <a:pt x="839704" y="0"/>
                  </a:lnTo>
                  <a:lnTo>
                    <a:pt x="1842611" y="0"/>
                  </a:lnTo>
                  <a:lnTo>
                    <a:pt x="2558490" y="0"/>
                  </a:lnTo>
                  <a:cubicBezTo>
                    <a:pt x="2572250" y="20"/>
                    <a:pt x="2585813" y="3272"/>
                    <a:pt x="2598085" y="9495"/>
                  </a:cubicBezTo>
                  <a:cubicBezTo>
                    <a:pt x="2641343" y="31432"/>
                    <a:pt x="2658627" y="84282"/>
                    <a:pt x="2636691" y="127540"/>
                  </a:cubicBezTo>
                  <a:lnTo>
                    <a:pt x="2415520" y="562547"/>
                  </a:lnTo>
                  <a:cubicBezTo>
                    <a:pt x="2381030" y="630357"/>
                    <a:pt x="2311385" y="673058"/>
                    <a:pt x="2235307" y="673037"/>
                  </a:cubicBezTo>
                  <a:lnTo>
                    <a:pt x="1519428" y="673037"/>
                  </a:lnTo>
                  <a:lnTo>
                    <a:pt x="839704" y="673037"/>
                  </a:lnTo>
                  <a:lnTo>
                    <a:pt x="123825" y="673037"/>
                  </a:lnTo>
                  <a:cubicBezTo>
                    <a:pt x="55438" y="673037"/>
                    <a:pt x="0" y="617598"/>
                    <a:pt x="0" y="549212"/>
                  </a:cubicBezTo>
                  <a:lnTo>
                    <a:pt x="0" y="123825"/>
                  </a:lnTo>
                  <a:cubicBezTo>
                    <a:pt x="0" y="55438"/>
                    <a:pt x="55438" y="0"/>
                    <a:pt x="123825" y="0"/>
                  </a:cubicBezTo>
                  <a:close/>
                </a:path>
              </a:pathLst>
            </a:custGeom>
            <a:solidFill>
              <a:srgbClr val="EDEEF3"/>
            </a:solidFill>
          </p:spPr>
          <p:txBody>
            <a:bodyPr wrap="none" lIns="177840" tIns="45720" rIns="176400" bIns="45720" rtlCol="0" anchor="t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>
                  <a:latin typeface="+mj-ea"/>
                  <a:ea typeface="+mj-ea"/>
                </a:rPr>
                <a:t>Presentation</a:t>
              </a:r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8720229-A879-48E7-A35B-0410BB2C11FA}"/>
                </a:ext>
              </a:extLst>
            </p:cNvPr>
            <p:cNvSpPr txBox="1"/>
            <p:nvPr/>
          </p:nvSpPr>
          <p:spPr>
            <a:xfrm>
              <a:off x="7978879" y="2497081"/>
              <a:ext cx="3351795" cy="52469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/>
                <a:t>When the fox first saw the lion he was terribly frightened. He ran away, </a:t>
              </a:r>
              <a:endParaRPr lang="zh-CN" altLang="en-US" sz="120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672FEC4-BD08-4E81-96A2-CB1D3E3543C3}"/>
              </a:ext>
            </a:extLst>
          </p:cNvPr>
          <p:cNvGrpSpPr/>
          <p:nvPr/>
        </p:nvGrpSpPr>
        <p:grpSpPr>
          <a:xfrm>
            <a:off x="515938" y="1874758"/>
            <a:ext cx="5361433" cy="1511593"/>
            <a:chOff x="515938" y="1874758"/>
            <a:chExt cx="5361433" cy="15115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7636B57-C12F-4C02-BE5F-36D9724C6FB3}"/>
                </a:ext>
              </a:extLst>
            </p:cNvPr>
            <p:cNvSpPr txBox="1"/>
            <p:nvPr/>
          </p:nvSpPr>
          <p:spPr>
            <a:xfrm>
              <a:off x="515938" y="1874758"/>
              <a:ext cx="5361433" cy="1511593"/>
            </a:xfrm>
            <a:prstGeom prst="roundRect">
              <a:avLst>
                <a:gd name="adj" fmla="val 6718"/>
              </a:avLst>
            </a:prstGeom>
            <a:solidFill>
              <a:srgbClr val="EFF0F4">
                <a:alpha val="50000"/>
              </a:srgbClr>
            </a:soli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2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435F332-5F3F-43D8-BA8F-0F0813286396}"/>
                </a:ext>
              </a:extLst>
            </p:cNvPr>
            <p:cNvSpPr txBox="1"/>
            <p:nvPr/>
          </p:nvSpPr>
          <p:spPr>
            <a:xfrm>
              <a:off x="818064" y="2473566"/>
              <a:ext cx="3125286" cy="52719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When the fox first saw the lion he was terribly frightened. He ran away, </a:t>
              </a:r>
              <a:endParaRPr lang="zh-CN" altLang="en-US" sz="12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E8D7F6D-6812-47BE-A84D-C5C441A33075}"/>
                </a:ext>
              </a:extLst>
            </p:cNvPr>
            <p:cNvSpPr/>
            <p:nvPr/>
          </p:nvSpPr>
          <p:spPr>
            <a:xfrm>
              <a:off x="515938" y="1874758"/>
              <a:ext cx="1902409" cy="483860"/>
            </a:xfrm>
            <a:custGeom>
              <a:avLst/>
              <a:gdLst>
                <a:gd name="connsiteX0" fmla="*/ 123825 w 2646205"/>
                <a:gd name="connsiteY0" fmla="*/ 0 h 673037"/>
                <a:gd name="connsiteX1" fmla="*/ 839704 w 2646205"/>
                <a:gd name="connsiteY1" fmla="*/ 0 h 673037"/>
                <a:gd name="connsiteX2" fmla="*/ 1842611 w 2646205"/>
                <a:gd name="connsiteY2" fmla="*/ 0 h 673037"/>
                <a:gd name="connsiteX3" fmla="*/ 2558490 w 2646205"/>
                <a:gd name="connsiteY3" fmla="*/ 0 h 673037"/>
                <a:gd name="connsiteX4" fmla="*/ 2598085 w 2646205"/>
                <a:gd name="connsiteY4" fmla="*/ 9495 h 673037"/>
                <a:gd name="connsiteX5" fmla="*/ 2636691 w 2646205"/>
                <a:gd name="connsiteY5" fmla="*/ 127540 h 673037"/>
                <a:gd name="connsiteX6" fmla="*/ 2415520 w 2646205"/>
                <a:gd name="connsiteY6" fmla="*/ 562547 h 673037"/>
                <a:gd name="connsiteX7" fmla="*/ 2235307 w 2646205"/>
                <a:gd name="connsiteY7" fmla="*/ 673037 h 673037"/>
                <a:gd name="connsiteX8" fmla="*/ 1519428 w 2646205"/>
                <a:gd name="connsiteY8" fmla="*/ 673037 h 673037"/>
                <a:gd name="connsiteX9" fmla="*/ 839704 w 2646205"/>
                <a:gd name="connsiteY9" fmla="*/ 673037 h 673037"/>
                <a:gd name="connsiteX10" fmla="*/ 123825 w 2646205"/>
                <a:gd name="connsiteY10" fmla="*/ 673037 h 673037"/>
                <a:gd name="connsiteX11" fmla="*/ 0 w 2646205"/>
                <a:gd name="connsiteY11" fmla="*/ 549212 h 673037"/>
                <a:gd name="connsiteX12" fmla="*/ 0 w 2646205"/>
                <a:gd name="connsiteY12" fmla="*/ 123825 h 673037"/>
                <a:gd name="connsiteX13" fmla="*/ 123825 w 2646205"/>
                <a:gd name="connsiteY13" fmla="*/ 0 h 67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6205" h="673037">
                  <a:moveTo>
                    <a:pt x="123825" y="0"/>
                  </a:moveTo>
                  <a:lnTo>
                    <a:pt x="839704" y="0"/>
                  </a:lnTo>
                  <a:lnTo>
                    <a:pt x="1842611" y="0"/>
                  </a:lnTo>
                  <a:lnTo>
                    <a:pt x="2558490" y="0"/>
                  </a:lnTo>
                  <a:cubicBezTo>
                    <a:pt x="2572250" y="20"/>
                    <a:pt x="2585813" y="3272"/>
                    <a:pt x="2598085" y="9495"/>
                  </a:cubicBezTo>
                  <a:cubicBezTo>
                    <a:pt x="2641343" y="31432"/>
                    <a:pt x="2658627" y="84282"/>
                    <a:pt x="2636691" y="127540"/>
                  </a:cubicBezTo>
                  <a:lnTo>
                    <a:pt x="2415520" y="562547"/>
                  </a:lnTo>
                  <a:cubicBezTo>
                    <a:pt x="2381030" y="630357"/>
                    <a:pt x="2311385" y="673058"/>
                    <a:pt x="2235307" y="673037"/>
                  </a:cubicBezTo>
                  <a:lnTo>
                    <a:pt x="1519428" y="673037"/>
                  </a:lnTo>
                  <a:lnTo>
                    <a:pt x="839704" y="673037"/>
                  </a:lnTo>
                  <a:lnTo>
                    <a:pt x="123825" y="673037"/>
                  </a:lnTo>
                  <a:cubicBezTo>
                    <a:pt x="55438" y="673037"/>
                    <a:pt x="0" y="617598"/>
                    <a:pt x="0" y="549212"/>
                  </a:cubicBezTo>
                  <a:lnTo>
                    <a:pt x="0" y="123825"/>
                  </a:lnTo>
                  <a:cubicBezTo>
                    <a:pt x="0" y="55438"/>
                    <a:pt x="55438" y="0"/>
                    <a:pt x="123825" y="0"/>
                  </a:cubicBezTo>
                  <a:close/>
                </a:path>
              </a:pathLst>
            </a:custGeom>
            <a:solidFill>
              <a:srgbClr val="EDEEF3"/>
            </a:solidFill>
          </p:spPr>
          <p:txBody>
            <a:bodyPr wrap="none" lIns="177840" tIns="45720" rIns="91440" bIns="4572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latin typeface="+mj-ea"/>
                  <a:ea typeface="+mj-ea"/>
                </a:rPr>
                <a:t>Presentation</a:t>
              </a:r>
              <a:endParaRPr lang="zh-CN" altLang="en-US" sz="1400"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64E729-5C18-4615-B110-2C5030FE8F38}"/>
              </a:ext>
            </a:extLst>
          </p:cNvPr>
          <p:cNvGrpSpPr/>
          <p:nvPr/>
        </p:nvGrpSpPr>
        <p:grpSpPr>
          <a:xfrm>
            <a:off x="515938" y="4012828"/>
            <a:ext cx="5361433" cy="1511593"/>
            <a:chOff x="515938" y="4012828"/>
            <a:chExt cx="5361433" cy="15115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E2E4E4-B459-46AF-9EAB-11BED1810327}"/>
                </a:ext>
              </a:extLst>
            </p:cNvPr>
            <p:cNvSpPr txBox="1"/>
            <p:nvPr/>
          </p:nvSpPr>
          <p:spPr>
            <a:xfrm>
              <a:off x="515938" y="4012828"/>
              <a:ext cx="5361433" cy="1511593"/>
            </a:xfrm>
            <a:prstGeom prst="roundRect">
              <a:avLst>
                <a:gd name="adj" fmla="val 6718"/>
              </a:avLst>
            </a:prstGeom>
            <a:solidFill>
              <a:srgbClr val="EFF0F4">
                <a:alpha val="50000"/>
              </a:srgbClr>
            </a:soli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200" dirty="0"/>
            </a:p>
          </p:txBody>
        </p:sp>
        <p:sp>
          <p:nvSpPr>
            <p:cNvPr id="12" name="Shape 1722">
              <a:extLst>
                <a:ext uri="{FF2B5EF4-FFF2-40B4-BE49-F238E27FC236}">
                  <a16:creationId xmlns:a16="http://schemas.microsoft.com/office/drawing/2014/main" id="{FC8CA629-6250-4948-B2FC-530EB5E464AA}"/>
                </a:ext>
              </a:extLst>
            </p:cNvPr>
            <p:cNvSpPr/>
            <p:nvPr/>
          </p:nvSpPr>
          <p:spPr>
            <a:xfrm>
              <a:off x="2570529" y="4355014"/>
              <a:ext cx="1967057" cy="324784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 anchor="ctr"/>
            <a:lstStyle>
              <a:lvl1pPr>
                <a:defRPr sz="3000"/>
              </a:lvl1pPr>
            </a:lstStyle>
            <a:p>
              <a:pPr algn="ctr"/>
              <a:endParaRPr sz="1800" dirty="0">
                <a:solidFill>
                  <a:prstClr val="black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C8EDB06-A57A-4A33-8EE4-5B8D99D38680}"/>
                </a:ext>
              </a:extLst>
            </p:cNvPr>
            <p:cNvSpPr txBox="1"/>
            <p:nvPr/>
          </p:nvSpPr>
          <p:spPr>
            <a:xfrm>
              <a:off x="818064" y="4611635"/>
              <a:ext cx="3351795" cy="52469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When the fox first saw the lion he was terribly frightened. He ran away, </a:t>
              </a:r>
              <a:endParaRPr lang="zh-CN" altLang="en-US" sz="1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85F2613-0DDF-40ED-A1DC-5F7488B2B149}"/>
                </a:ext>
              </a:extLst>
            </p:cNvPr>
            <p:cNvSpPr/>
            <p:nvPr/>
          </p:nvSpPr>
          <p:spPr>
            <a:xfrm>
              <a:off x="515938" y="4012828"/>
              <a:ext cx="1902409" cy="483860"/>
            </a:xfrm>
            <a:custGeom>
              <a:avLst/>
              <a:gdLst>
                <a:gd name="connsiteX0" fmla="*/ 123825 w 2646205"/>
                <a:gd name="connsiteY0" fmla="*/ 0 h 673037"/>
                <a:gd name="connsiteX1" fmla="*/ 839704 w 2646205"/>
                <a:gd name="connsiteY1" fmla="*/ 0 h 673037"/>
                <a:gd name="connsiteX2" fmla="*/ 1842611 w 2646205"/>
                <a:gd name="connsiteY2" fmla="*/ 0 h 673037"/>
                <a:gd name="connsiteX3" fmla="*/ 2558490 w 2646205"/>
                <a:gd name="connsiteY3" fmla="*/ 0 h 673037"/>
                <a:gd name="connsiteX4" fmla="*/ 2598085 w 2646205"/>
                <a:gd name="connsiteY4" fmla="*/ 9495 h 673037"/>
                <a:gd name="connsiteX5" fmla="*/ 2636691 w 2646205"/>
                <a:gd name="connsiteY5" fmla="*/ 127540 h 673037"/>
                <a:gd name="connsiteX6" fmla="*/ 2415520 w 2646205"/>
                <a:gd name="connsiteY6" fmla="*/ 562547 h 673037"/>
                <a:gd name="connsiteX7" fmla="*/ 2235307 w 2646205"/>
                <a:gd name="connsiteY7" fmla="*/ 673037 h 673037"/>
                <a:gd name="connsiteX8" fmla="*/ 1519428 w 2646205"/>
                <a:gd name="connsiteY8" fmla="*/ 673037 h 673037"/>
                <a:gd name="connsiteX9" fmla="*/ 839704 w 2646205"/>
                <a:gd name="connsiteY9" fmla="*/ 673037 h 673037"/>
                <a:gd name="connsiteX10" fmla="*/ 123825 w 2646205"/>
                <a:gd name="connsiteY10" fmla="*/ 673037 h 673037"/>
                <a:gd name="connsiteX11" fmla="*/ 0 w 2646205"/>
                <a:gd name="connsiteY11" fmla="*/ 549212 h 673037"/>
                <a:gd name="connsiteX12" fmla="*/ 0 w 2646205"/>
                <a:gd name="connsiteY12" fmla="*/ 123825 h 673037"/>
                <a:gd name="connsiteX13" fmla="*/ 123825 w 2646205"/>
                <a:gd name="connsiteY13" fmla="*/ 0 h 67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6205" h="673037">
                  <a:moveTo>
                    <a:pt x="123825" y="0"/>
                  </a:moveTo>
                  <a:lnTo>
                    <a:pt x="839704" y="0"/>
                  </a:lnTo>
                  <a:lnTo>
                    <a:pt x="1842611" y="0"/>
                  </a:lnTo>
                  <a:lnTo>
                    <a:pt x="2558490" y="0"/>
                  </a:lnTo>
                  <a:cubicBezTo>
                    <a:pt x="2572250" y="20"/>
                    <a:pt x="2585813" y="3272"/>
                    <a:pt x="2598085" y="9495"/>
                  </a:cubicBezTo>
                  <a:cubicBezTo>
                    <a:pt x="2641343" y="31432"/>
                    <a:pt x="2658627" y="84282"/>
                    <a:pt x="2636691" y="127540"/>
                  </a:cubicBezTo>
                  <a:lnTo>
                    <a:pt x="2415520" y="562547"/>
                  </a:lnTo>
                  <a:cubicBezTo>
                    <a:pt x="2381030" y="630357"/>
                    <a:pt x="2311385" y="673058"/>
                    <a:pt x="2235307" y="673037"/>
                  </a:cubicBezTo>
                  <a:lnTo>
                    <a:pt x="1519428" y="673037"/>
                  </a:lnTo>
                  <a:lnTo>
                    <a:pt x="839704" y="673037"/>
                  </a:lnTo>
                  <a:lnTo>
                    <a:pt x="123825" y="673037"/>
                  </a:lnTo>
                  <a:cubicBezTo>
                    <a:pt x="55438" y="673037"/>
                    <a:pt x="0" y="617598"/>
                    <a:pt x="0" y="549212"/>
                  </a:cubicBezTo>
                  <a:lnTo>
                    <a:pt x="0" y="123825"/>
                  </a:lnTo>
                  <a:cubicBezTo>
                    <a:pt x="0" y="55438"/>
                    <a:pt x="55438" y="0"/>
                    <a:pt x="123825" y="0"/>
                  </a:cubicBezTo>
                  <a:close/>
                </a:path>
              </a:pathLst>
            </a:custGeom>
            <a:solidFill>
              <a:srgbClr val="EDEEF3"/>
            </a:solidFill>
          </p:spPr>
          <p:txBody>
            <a:bodyPr wrap="none" lIns="177840" tIns="45720" rIns="91440" bIns="4572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>
                  <a:latin typeface="+mj-ea"/>
                  <a:ea typeface="+mj-ea"/>
                </a:rPr>
                <a:t>Presentation</a:t>
              </a:r>
              <a:endParaRPr lang="zh-CN" altLang="en-US" sz="1400">
                <a:latin typeface="+mj-ea"/>
                <a:ea typeface="+mj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7CA2DB-501D-4B66-AE3E-047D9C1B326D}"/>
              </a:ext>
            </a:extLst>
          </p:cNvPr>
          <p:cNvGrpSpPr/>
          <p:nvPr/>
        </p:nvGrpSpPr>
        <p:grpSpPr>
          <a:xfrm>
            <a:off x="6279705" y="4012828"/>
            <a:ext cx="5361433" cy="1511593"/>
            <a:chOff x="6279705" y="4012828"/>
            <a:chExt cx="5361433" cy="151159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F30B802-F36F-4F8F-A762-36ADE51544B3}"/>
                </a:ext>
              </a:extLst>
            </p:cNvPr>
            <p:cNvSpPr txBox="1"/>
            <p:nvPr/>
          </p:nvSpPr>
          <p:spPr>
            <a:xfrm flipH="1">
              <a:off x="6279705" y="4012828"/>
              <a:ext cx="5361433" cy="1511593"/>
            </a:xfrm>
            <a:prstGeom prst="roundRect">
              <a:avLst>
                <a:gd name="adj" fmla="val 6718"/>
              </a:avLst>
            </a:prstGeom>
            <a:solidFill>
              <a:srgbClr val="EFF0F4">
                <a:alpha val="50000"/>
              </a:srgbClr>
            </a:soli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200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85591AC-93D4-4325-9E4E-3BD0753FAF4F}"/>
                </a:ext>
              </a:extLst>
            </p:cNvPr>
            <p:cNvSpPr/>
            <p:nvPr/>
          </p:nvSpPr>
          <p:spPr>
            <a:xfrm flipH="1">
              <a:off x="9738729" y="4012828"/>
              <a:ext cx="1902409" cy="483860"/>
            </a:xfrm>
            <a:custGeom>
              <a:avLst/>
              <a:gdLst>
                <a:gd name="connsiteX0" fmla="*/ 123825 w 2646205"/>
                <a:gd name="connsiteY0" fmla="*/ 0 h 673037"/>
                <a:gd name="connsiteX1" fmla="*/ 839704 w 2646205"/>
                <a:gd name="connsiteY1" fmla="*/ 0 h 673037"/>
                <a:gd name="connsiteX2" fmla="*/ 1842611 w 2646205"/>
                <a:gd name="connsiteY2" fmla="*/ 0 h 673037"/>
                <a:gd name="connsiteX3" fmla="*/ 2558490 w 2646205"/>
                <a:gd name="connsiteY3" fmla="*/ 0 h 673037"/>
                <a:gd name="connsiteX4" fmla="*/ 2598085 w 2646205"/>
                <a:gd name="connsiteY4" fmla="*/ 9495 h 673037"/>
                <a:gd name="connsiteX5" fmla="*/ 2636691 w 2646205"/>
                <a:gd name="connsiteY5" fmla="*/ 127540 h 673037"/>
                <a:gd name="connsiteX6" fmla="*/ 2415520 w 2646205"/>
                <a:gd name="connsiteY6" fmla="*/ 562547 h 673037"/>
                <a:gd name="connsiteX7" fmla="*/ 2235307 w 2646205"/>
                <a:gd name="connsiteY7" fmla="*/ 673037 h 673037"/>
                <a:gd name="connsiteX8" fmla="*/ 1519428 w 2646205"/>
                <a:gd name="connsiteY8" fmla="*/ 673037 h 673037"/>
                <a:gd name="connsiteX9" fmla="*/ 839704 w 2646205"/>
                <a:gd name="connsiteY9" fmla="*/ 673037 h 673037"/>
                <a:gd name="connsiteX10" fmla="*/ 123825 w 2646205"/>
                <a:gd name="connsiteY10" fmla="*/ 673037 h 673037"/>
                <a:gd name="connsiteX11" fmla="*/ 0 w 2646205"/>
                <a:gd name="connsiteY11" fmla="*/ 549212 h 673037"/>
                <a:gd name="connsiteX12" fmla="*/ 0 w 2646205"/>
                <a:gd name="connsiteY12" fmla="*/ 123825 h 673037"/>
                <a:gd name="connsiteX13" fmla="*/ 123825 w 2646205"/>
                <a:gd name="connsiteY13" fmla="*/ 0 h 67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6205" h="673037">
                  <a:moveTo>
                    <a:pt x="123825" y="0"/>
                  </a:moveTo>
                  <a:lnTo>
                    <a:pt x="839704" y="0"/>
                  </a:lnTo>
                  <a:lnTo>
                    <a:pt x="1842611" y="0"/>
                  </a:lnTo>
                  <a:lnTo>
                    <a:pt x="2558490" y="0"/>
                  </a:lnTo>
                  <a:cubicBezTo>
                    <a:pt x="2572250" y="20"/>
                    <a:pt x="2585813" y="3272"/>
                    <a:pt x="2598085" y="9495"/>
                  </a:cubicBezTo>
                  <a:cubicBezTo>
                    <a:pt x="2641343" y="31432"/>
                    <a:pt x="2658627" y="84282"/>
                    <a:pt x="2636691" y="127540"/>
                  </a:cubicBezTo>
                  <a:lnTo>
                    <a:pt x="2415520" y="562547"/>
                  </a:lnTo>
                  <a:cubicBezTo>
                    <a:pt x="2381030" y="630357"/>
                    <a:pt x="2311385" y="673058"/>
                    <a:pt x="2235307" y="673037"/>
                  </a:cubicBezTo>
                  <a:lnTo>
                    <a:pt x="1519428" y="673037"/>
                  </a:lnTo>
                  <a:lnTo>
                    <a:pt x="839704" y="673037"/>
                  </a:lnTo>
                  <a:lnTo>
                    <a:pt x="123825" y="673037"/>
                  </a:lnTo>
                  <a:cubicBezTo>
                    <a:pt x="55438" y="673037"/>
                    <a:pt x="0" y="617598"/>
                    <a:pt x="0" y="549212"/>
                  </a:cubicBezTo>
                  <a:lnTo>
                    <a:pt x="0" y="123825"/>
                  </a:lnTo>
                  <a:cubicBezTo>
                    <a:pt x="0" y="55438"/>
                    <a:pt x="55438" y="0"/>
                    <a:pt x="123825" y="0"/>
                  </a:cubicBezTo>
                  <a:close/>
                </a:path>
              </a:pathLst>
            </a:custGeom>
            <a:solidFill>
              <a:srgbClr val="EDEEF3"/>
            </a:solidFill>
          </p:spPr>
          <p:txBody>
            <a:bodyPr wrap="none" lIns="177840" tIns="45720" rIns="176400" bIns="45720" rtlCol="0" anchor="t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>
                  <a:latin typeface="+mj-ea"/>
                  <a:ea typeface="+mj-ea"/>
                </a:rPr>
                <a:t>Presentation</a:t>
              </a:r>
              <a:endParaRPr lang="zh-CN" altLang="en-US" sz="1400"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3CE761-EB62-4002-8542-9B80BF9DDD82}"/>
                </a:ext>
              </a:extLst>
            </p:cNvPr>
            <p:cNvSpPr txBox="1"/>
            <p:nvPr/>
          </p:nvSpPr>
          <p:spPr>
            <a:xfrm>
              <a:off x="7978879" y="4611635"/>
              <a:ext cx="3351795" cy="52469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/>
                <a:t>When the fox first saw the lion he was terribly frightened. He ran away, </a:t>
              </a:r>
              <a:endParaRPr lang="zh-CN" altLang="en-US" sz="1200"/>
            </a:p>
          </p:txBody>
        </p:sp>
      </p:grpSp>
      <p:sp useBgFill="1">
        <p:nvSpPr>
          <p:cNvPr id="19" name="椭圆 18">
            <a:extLst>
              <a:ext uri="{FF2B5EF4-FFF2-40B4-BE49-F238E27FC236}">
                <a16:creationId xmlns:a16="http://schemas.microsoft.com/office/drawing/2014/main" id="{A099A5F2-4A7F-4C96-AB4A-F91CCF16F24B}"/>
              </a:ext>
            </a:extLst>
          </p:cNvPr>
          <p:cNvSpPr/>
          <p:nvPr/>
        </p:nvSpPr>
        <p:spPr>
          <a:xfrm>
            <a:off x="4835692" y="2461878"/>
            <a:ext cx="2520616" cy="25206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BE386E3-C4DB-40C5-A51F-26975E7D2F44}"/>
              </a:ext>
            </a:extLst>
          </p:cNvPr>
          <p:cNvSpPr txBox="1"/>
          <p:nvPr/>
        </p:nvSpPr>
        <p:spPr>
          <a:xfrm>
            <a:off x="410190" y="753450"/>
            <a:ext cx="27013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F90CA5E9-A705-480E-826E-A7F8E6EC2E71}"/>
              </a:ext>
            </a:extLst>
          </p:cNvPr>
          <p:cNvSpPr/>
          <p:nvPr/>
        </p:nvSpPr>
        <p:spPr>
          <a:xfrm>
            <a:off x="515938" y="432072"/>
            <a:ext cx="1748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>
              <a:tabLst>
                <a:tab pos="1884363" algn="l"/>
              </a:tabLs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first saw the lion 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0575340E-CF4F-4E8E-ADB4-0A4E76E4B644}"/>
              </a:ext>
            </a:extLst>
          </p:cNvPr>
          <p:cNvSpPr/>
          <p:nvPr/>
        </p:nvSpPr>
        <p:spPr>
          <a:xfrm>
            <a:off x="4170081" y="1796267"/>
            <a:ext cx="3851838" cy="3851838"/>
          </a:xfrm>
          <a:prstGeom prst="donut">
            <a:avLst>
              <a:gd name="adj" fmla="val 23906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C933068-D440-417B-9FC2-FA7027A7D691}"/>
              </a:ext>
            </a:extLst>
          </p:cNvPr>
          <p:cNvSpPr/>
          <p:nvPr/>
        </p:nvSpPr>
        <p:spPr>
          <a:xfrm rot="21276574">
            <a:off x="4301291" y="1921539"/>
            <a:ext cx="3591170" cy="3593034"/>
          </a:xfrm>
          <a:custGeom>
            <a:avLst/>
            <a:gdLst>
              <a:gd name="connsiteX0" fmla="*/ 1241537 w 3591170"/>
              <a:gd name="connsiteY0" fmla="*/ 2788155 h 3593034"/>
              <a:gd name="connsiteX1" fmla="*/ 2259436 w 3591170"/>
              <a:gd name="connsiteY1" fmla="*/ 2833745 h 3593034"/>
              <a:gd name="connsiteX2" fmla="*/ 2259436 w 3591170"/>
              <a:gd name="connsiteY2" fmla="*/ 3174933 h 3593034"/>
              <a:gd name="connsiteX3" fmla="*/ 2629088 w 3591170"/>
              <a:gd name="connsiteY3" fmla="*/ 3388222 h 3593034"/>
              <a:gd name="connsiteX4" fmla="*/ 951486 w 3591170"/>
              <a:gd name="connsiteY4" fmla="*/ 3382802 h 3593034"/>
              <a:gd name="connsiteX5" fmla="*/ 951486 w 3591170"/>
              <a:gd name="connsiteY5" fmla="*/ 2955607 h 3593034"/>
              <a:gd name="connsiteX6" fmla="*/ 3590183 w 3591170"/>
              <a:gd name="connsiteY6" fmla="*/ 1871049 h 3593034"/>
              <a:gd name="connsiteX7" fmla="*/ 2746885 w 3591170"/>
              <a:gd name="connsiteY7" fmla="*/ 3320454 h 3593034"/>
              <a:gd name="connsiteX8" fmla="*/ 2377233 w 3591170"/>
              <a:gd name="connsiteY8" fmla="*/ 3107042 h 3593034"/>
              <a:gd name="connsiteX9" fmla="*/ 2377233 w 3591170"/>
              <a:gd name="connsiteY9" fmla="*/ 2772014 h 3593034"/>
              <a:gd name="connsiteX10" fmla="*/ 2925427 w 3591170"/>
              <a:gd name="connsiteY10" fmla="*/ 1913190 h 3593034"/>
              <a:gd name="connsiteX11" fmla="*/ 3221148 w 3591170"/>
              <a:gd name="connsiteY11" fmla="*/ 2084092 h 3593034"/>
              <a:gd name="connsiteX12" fmla="*/ 369652 w 3591170"/>
              <a:gd name="connsiteY12" fmla="*/ 1644698 h 3593034"/>
              <a:gd name="connsiteX13" fmla="*/ 659829 w 3591170"/>
              <a:gd name="connsiteY13" fmla="*/ 1812273 h 3593034"/>
              <a:gd name="connsiteX14" fmla="*/ 1129535 w 3591170"/>
              <a:gd name="connsiteY14" fmla="*/ 2716318 h 3593034"/>
              <a:gd name="connsiteX15" fmla="*/ 833814 w 3591170"/>
              <a:gd name="connsiteY15" fmla="*/ 2887344 h 3593034"/>
              <a:gd name="connsiteX16" fmla="*/ 833814 w 3591170"/>
              <a:gd name="connsiteY16" fmla="*/ 3314292 h 3593034"/>
              <a:gd name="connsiteX17" fmla="*/ 0 w 3591170"/>
              <a:gd name="connsiteY17" fmla="*/ 1858110 h 3593034"/>
              <a:gd name="connsiteX18" fmla="*/ 2350304 w 3591170"/>
              <a:gd name="connsiteY18" fmla="*/ 804819 h 3593034"/>
              <a:gd name="connsiteX19" fmla="*/ 2350370 w 3591170"/>
              <a:gd name="connsiteY19" fmla="*/ 804850 h 3593034"/>
              <a:gd name="connsiteX20" fmla="*/ 2350250 w 3591170"/>
              <a:gd name="connsiteY20" fmla="*/ 804850 h 3593034"/>
              <a:gd name="connsiteX21" fmla="*/ 2757850 w 3591170"/>
              <a:gd name="connsiteY21" fmla="*/ 279082 h 3593034"/>
              <a:gd name="connsiteX22" fmla="*/ 3591170 w 3591170"/>
              <a:gd name="connsiteY22" fmla="*/ 1734771 h 3593034"/>
              <a:gd name="connsiteX23" fmla="*/ 3221888 w 3591170"/>
              <a:gd name="connsiteY23" fmla="*/ 1948183 h 3593034"/>
              <a:gd name="connsiteX24" fmla="*/ 2931587 w 3591170"/>
              <a:gd name="connsiteY24" fmla="*/ 1780607 h 3593034"/>
              <a:gd name="connsiteX25" fmla="*/ 2462128 w 3591170"/>
              <a:gd name="connsiteY25" fmla="*/ 876316 h 3593034"/>
              <a:gd name="connsiteX26" fmla="*/ 2757850 w 3591170"/>
              <a:gd name="connsiteY26" fmla="*/ 705537 h 3593034"/>
              <a:gd name="connsiteX27" fmla="*/ 844655 w 3591170"/>
              <a:gd name="connsiteY27" fmla="*/ 272305 h 3593034"/>
              <a:gd name="connsiteX28" fmla="*/ 1214307 w 3591170"/>
              <a:gd name="connsiteY28" fmla="*/ 485840 h 3593034"/>
              <a:gd name="connsiteX29" fmla="*/ 1214307 w 3591170"/>
              <a:gd name="connsiteY29" fmla="*/ 820622 h 3593034"/>
              <a:gd name="connsiteX30" fmla="*/ 665866 w 3591170"/>
              <a:gd name="connsiteY30" fmla="*/ 1679569 h 3593034"/>
              <a:gd name="connsiteX31" fmla="*/ 370145 w 3591170"/>
              <a:gd name="connsiteY31" fmla="*/ 1508790 h 3593034"/>
              <a:gd name="connsiteX32" fmla="*/ 1233 w 3591170"/>
              <a:gd name="connsiteY32" fmla="*/ 1721833 h 3593034"/>
              <a:gd name="connsiteX33" fmla="*/ 844655 w 3591170"/>
              <a:gd name="connsiteY33" fmla="*/ 272305 h 3593034"/>
              <a:gd name="connsiteX34" fmla="*/ 1802116 w 3591170"/>
              <a:gd name="connsiteY34" fmla="*/ 10 h 3593034"/>
              <a:gd name="connsiteX35" fmla="*/ 2640177 w 3591170"/>
              <a:gd name="connsiteY35" fmla="*/ 210326 h 3593034"/>
              <a:gd name="connsiteX36" fmla="*/ 2640177 w 3591170"/>
              <a:gd name="connsiteY36" fmla="*/ 637521 h 3593034"/>
              <a:gd name="connsiteX37" fmla="*/ 2350304 w 3591170"/>
              <a:gd name="connsiteY37" fmla="*/ 804819 h 3593034"/>
              <a:gd name="connsiteX38" fmla="*/ 2230132 w 3591170"/>
              <a:gd name="connsiteY38" fmla="*/ 746698 h 3593034"/>
              <a:gd name="connsiteX39" fmla="*/ 1332227 w 3591170"/>
              <a:gd name="connsiteY39" fmla="*/ 759260 h 3593034"/>
              <a:gd name="connsiteX40" fmla="*/ 1332227 w 3591170"/>
              <a:gd name="connsiteY40" fmla="*/ 417825 h 3593034"/>
              <a:gd name="connsiteX41" fmla="*/ 962575 w 3591170"/>
              <a:gd name="connsiteY41" fmla="*/ 204535 h 3593034"/>
              <a:gd name="connsiteX42" fmla="*/ 1802116 w 3591170"/>
              <a:gd name="connsiteY42" fmla="*/ 10 h 359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591170" h="3593034">
                <a:moveTo>
                  <a:pt x="1241537" y="2788155"/>
                </a:moveTo>
                <a:cubicBezTo>
                  <a:pt x="1554634" y="2963000"/>
                  <a:pt x="1931924" y="2979880"/>
                  <a:pt x="2259436" y="2833745"/>
                </a:cubicBezTo>
                <a:lnTo>
                  <a:pt x="2259436" y="3174933"/>
                </a:lnTo>
                <a:lnTo>
                  <a:pt x="2629088" y="3388222"/>
                </a:lnTo>
                <a:cubicBezTo>
                  <a:pt x="2103198" y="3663243"/>
                  <a:pt x="1475527" y="3661149"/>
                  <a:pt x="951486" y="3382802"/>
                </a:cubicBezTo>
                <a:lnTo>
                  <a:pt x="951486" y="2955607"/>
                </a:lnTo>
                <a:close/>
                <a:moveTo>
                  <a:pt x="3590183" y="1871049"/>
                </a:moveTo>
                <a:cubicBezTo>
                  <a:pt x="3565910" y="2463847"/>
                  <a:pt x="3250226" y="3006373"/>
                  <a:pt x="2746885" y="3320454"/>
                </a:cubicBezTo>
                <a:lnTo>
                  <a:pt x="2377233" y="3107042"/>
                </a:lnTo>
                <a:lnTo>
                  <a:pt x="2377233" y="2772014"/>
                </a:lnTo>
                <a:cubicBezTo>
                  <a:pt x="2685400" y="2588420"/>
                  <a:pt x="2888708" y="2270027"/>
                  <a:pt x="2925427" y="1913190"/>
                </a:cubicBezTo>
                <a:lnTo>
                  <a:pt x="3221148" y="2084092"/>
                </a:lnTo>
                <a:close/>
                <a:moveTo>
                  <a:pt x="369652" y="1644698"/>
                </a:moveTo>
                <a:lnTo>
                  <a:pt x="659829" y="1812273"/>
                </a:lnTo>
                <a:cubicBezTo>
                  <a:pt x="664390" y="2170958"/>
                  <a:pt x="838618" y="2506357"/>
                  <a:pt x="1129535" y="2716318"/>
                </a:cubicBezTo>
                <a:lnTo>
                  <a:pt x="833814" y="2887344"/>
                </a:lnTo>
                <a:lnTo>
                  <a:pt x="833814" y="3314292"/>
                </a:lnTo>
                <a:cubicBezTo>
                  <a:pt x="332197" y="2996637"/>
                  <a:pt x="20086" y="2451524"/>
                  <a:pt x="0" y="1858110"/>
                </a:cubicBezTo>
                <a:close/>
                <a:moveTo>
                  <a:pt x="2350304" y="804819"/>
                </a:moveTo>
                <a:lnTo>
                  <a:pt x="2350370" y="804850"/>
                </a:lnTo>
                <a:lnTo>
                  <a:pt x="2350250" y="804850"/>
                </a:lnTo>
                <a:close/>
                <a:moveTo>
                  <a:pt x="2757850" y="279082"/>
                </a:moveTo>
                <a:cubicBezTo>
                  <a:pt x="3259220" y="596735"/>
                  <a:pt x="3571207" y="1141603"/>
                  <a:pt x="3591170" y="1734771"/>
                </a:cubicBezTo>
                <a:lnTo>
                  <a:pt x="3221888" y="1948183"/>
                </a:lnTo>
                <a:lnTo>
                  <a:pt x="2931587" y="1780607"/>
                </a:lnTo>
                <a:cubicBezTo>
                  <a:pt x="2927027" y="1421922"/>
                  <a:pt x="2752922" y="1086524"/>
                  <a:pt x="2462128" y="876316"/>
                </a:cubicBezTo>
                <a:lnTo>
                  <a:pt x="2757850" y="705537"/>
                </a:lnTo>
                <a:close/>
                <a:moveTo>
                  <a:pt x="844655" y="272305"/>
                </a:moveTo>
                <a:lnTo>
                  <a:pt x="1214307" y="485840"/>
                </a:lnTo>
                <a:lnTo>
                  <a:pt x="1214307" y="820622"/>
                </a:lnTo>
                <a:cubicBezTo>
                  <a:pt x="906017" y="1004216"/>
                  <a:pt x="702708" y="1322732"/>
                  <a:pt x="665866" y="1679569"/>
                </a:cubicBezTo>
                <a:lnTo>
                  <a:pt x="370145" y="1508790"/>
                </a:lnTo>
                <a:lnTo>
                  <a:pt x="1233" y="1721833"/>
                </a:lnTo>
                <a:cubicBezTo>
                  <a:pt x="25507" y="1128912"/>
                  <a:pt x="341191" y="586386"/>
                  <a:pt x="844655" y="272305"/>
                </a:cubicBezTo>
                <a:close/>
                <a:moveTo>
                  <a:pt x="1802116" y="10"/>
                </a:moveTo>
                <a:cubicBezTo>
                  <a:pt x="2090260" y="1011"/>
                  <a:pt x="2378157" y="71152"/>
                  <a:pt x="2640177" y="210326"/>
                </a:cubicBezTo>
                <a:lnTo>
                  <a:pt x="2640177" y="637521"/>
                </a:lnTo>
                <a:lnTo>
                  <a:pt x="2350304" y="804819"/>
                </a:lnTo>
                <a:lnTo>
                  <a:pt x="2230132" y="746698"/>
                </a:lnTo>
                <a:cubicBezTo>
                  <a:pt x="1943606" y="628332"/>
                  <a:pt x="1618908" y="631391"/>
                  <a:pt x="1332227" y="759260"/>
                </a:cubicBezTo>
                <a:lnTo>
                  <a:pt x="1332227" y="417825"/>
                </a:lnTo>
                <a:lnTo>
                  <a:pt x="962575" y="204535"/>
                </a:lnTo>
                <a:cubicBezTo>
                  <a:pt x="1225582" y="67147"/>
                  <a:pt x="1513972" y="-991"/>
                  <a:pt x="1802116" y="1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DD5DEC-CE3C-427A-BBF1-38934322CC18}"/>
              </a:ext>
            </a:extLst>
          </p:cNvPr>
          <p:cNvSpPr txBox="1"/>
          <p:nvPr/>
        </p:nvSpPr>
        <p:spPr>
          <a:xfrm>
            <a:off x="2785639" y="6068672"/>
            <a:ext cx="662072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accent1"/>
                </a:solidFill>
              </a:rPr>
              <a:t>When the fox first saw the lion he was terribly frightened. He ran away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DC29882-C1C7-40B6-B586-6993964A18C2}"/>
              </a:ext>
            </a:extLst>
          </p:cNvPr>
          <p:cNvGrpSpPr/>
          <p:nvPr/>
        </p:nvGrpSpPr>
        <p:grpSpPr>
          <a:xfrm>
            <a:off x="11945745" y="2222883"/>
            <a:ext cx="2998609" cy="2998609"/>
            <a:chOff x="4596678" y="2613909"/>
            <a:chExt cx="2998609" cy="2998609"/>
          </a:xfrm>
        </p:grpSpPr>
        <p:sp>
          <p:nvSpPr>
            <p:cNvPr id="26" name="矩形 25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5BC105B0-F5D7-47EA-94F5-388B1B25A140}"/>
                </a:ext>
              </a:extLst>
            </p:cNvPr>
            <p:cNvSpPr/>
            <p:nvPr/>
          </p:nvSpPr>
          <p:spPr>
            <a:xfrm>
              <a:off x="4696468" y="2713074"/>
              <a:ext cx="2799026" cy="2800274"/>
            </a:xfrm>
            <a:prstGeom prst="rect">
              <a:avLst/>
            </a:pr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矩形 26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C7556AC2-B74C-4ACC-9BEF-EE703D7E2FB1}"/>
                </a:ext>
              </a:extLst>
            </p:cNvPr>
            <p:cNvSpPr/>
            <p:nvPr/>
          </p:nvSpPr>
          <p:spPr>
            <a:xfrm rot="3780000">
              <a:off x="4696469" y="2713075"/>
              <a:ext cx="2799026" cy="2800274"/>
            </a:xfrm>
            <a:prstGeom prst="rect">
              <a:avLst/>
            </a:pr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8" name="矩形 27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19F6C36B-7AD8-4A8D-A7D5-54AA2F45B501}"/>
                </a:ext>
              </a:extLst>
            </p:cNvPr>
            <p:cNvSpPr/>
            <p:nvPr/>
          </p:nvSpPr>
          <p:spPr>
            <a:xfrm rot="18097976">
              <a:off x="4696469" y="2713075"/>
              <a:ext cx="2799026" cy="2800274"/>
            </a:xfrm>
            <a:prstGeom prst="rect">
              <a:avLst/>
            </a:pr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矩形 28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3ED7AFCD-561E-430F-BDBB-54AFF3D8D135}"/>
                </a:ext>
              </a:extLst>
            </p:cNvPr>
            <p:cNvSpPr/>
            <p:nvPr/>
          </p:nvSpPr>
          <p:spPr>
            <a:xfrm rot="21540000">
              <a:off x="4597347" y="2613909"/>
              <a:ext cx="2997271" cy="2998609"/>
            </a:xfrm>
            <a:prstGeom prst="rect">
              <a:avLst/>
            </a:prstGeom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" name="矩形 29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76E5D6B1-4739-43D7-8234-1B43218CAA9A}"/>
                </a:ext>
              </a:extLst>
            </p:cNvPr>
            <p:cNvSpPr/>
            <p:nvPr/>
          </p:nvSpPr>
          <p:spPr>
            <a:xfrm rot="18060000">
              <a:off x="4597347" y="2613908"/>
              <a:ext cx="2997271" cy="2998609"/>
            </a:xfrm>
            <a:prstGeom prst="rect">
              <a:avLst/>
            </a:prstGeom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1" name="矩形 30" descr="e7d195523061f1c0d3ba7f298e59d031c9c3f97027ed136f882110EF8F17BAD1F2C348D17C7856EF46CB4678CC9E44EE1ABA681E3133328A7B4D22AAF822B2429426B2355AA8CC4431B8568D2CF3B73AD4C547D4CDEA1609D165215A3CD52DCB23F0C3918FF78AC072214CC8F17660CBA040B5CEDFE54D6D1D099C80488DBF2AAA75BD30891A344B">
              <a:extLst>
                <a:ext uri="{FF2B5EF4-FFF2-40B4-BE49-F238E27FC236}">
                  <a16:creationId xmlns:a16="http://schemas.microsoft.com/office/drawing/2014/main" id="{0A4E27F3-53EE-4784-9BC7-DBBBA684E5A0}"/>
                </a:ext>
              </a:extLst>
            </p:cNvPr>
            <p:cNvSpPr/>
            <p:nvPr/>
          </p:nvSpPr>
          <p:spPr>
            <a:xfrm rot="3600000">
              <a:off x="4597347" y="2613907"/>
              <a:ext cx="2997271" cy="2998609"/>
            </a:xfrm>
            <a:prstGeom prst="rect">
              <a:avLst/>
            </a:prstGeom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>
                  <a:solidFill>
                    <a:schemeClr val="bg1"/>
                  </a:solidFill>
                  <a:latin typeface="+mj-lt"/>
                </a:rPr>
                <a:t>DEMO</a:t>
              </a:r>
              <a:endParaRPr lang="en-US" altLang="zh-CN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3" name="任意形状 122">
            <a:extLst>
              <a:ext uri="{FF2B5EF4-FFF2-40B4-BE49-F238E27FC236}">
                <a16:creationId xmlns:a16="http://schemas.microsoft.com/office/drawing/2014/main" id="{B6F5236D-A6C5-4FE6-904C-AC3AF77EB746}"/>
              </a:ext>
            </a:extLst>
          </p:cNvPr>
          <p:cNvSpPr/>
          <p:nvPr/>
        </p:nvSpPr>
        <p:spPr>
          <a:xfrm>
            <a:off x="5446779" y="3963878"/>
            <a:ext cx="334146" cy="342531"/>
          </a:xfrm>
          <a:custGeom>
            <a:avLst/>
            <a:gdLst>
              <a:gd name="connsiteX0" fmla="*/ 402163 w 593658"/>
              <a:gd name="connsiteY0" fmla="*/ 0 h 608555"/>
              <a:gd name="connsiteX1" fmla="*/ 305982 w 593658"/>
              <a:gd name="connsiteY1" fmla="*/ 308251 h 608555"/>
              <a:gd name="connsiteX2" fmla="*/ 140806 w 593658"/>
              <a:gd name="connsiteY2" fmla="*/ 499383 h 608555"/>
              <a:gd name="connsiteX3" fmla="*/ 0 w 593658"/>
              <a:gd name="connsiteY3" fmla="*/ 566759 h 608555"/>
              <a:gd name="connsiteX4" fmla="*/ 5632 w 593658"/>
              <a:gd name="connsiteY4" fmla="*/ 608555 h 608555"/>
              <a:gd name="connsiteX5" fmla="*/ 216408 w 593658"/>
              <a:gd name="connsiteY5" fmla="*/ 562840 h 608555"/>
              <a:gd name="connsiteX6" fmla="*/ 444838 w 593658"/>
              <a:gd name="connsiteY6" fmla="*/ 368224 h 608555"/>
              <a:gd name="connsiteX7" fmla="*/ 593658 w 593658"/>
              <a:gd name="connsiteY7" fmla="*/ 60301 h 60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3658" h="608555">
                <a:moveTo>
                  <a:pt x="402163" y="0"/>
                </a:moveTo>
                <a:lnTo>
                  <a:pt x="305982" y="308251"/>
                </a:lnTo>
                <a:cubicBezTo>
                  <a:pt x="279803" y="392290"/>
                  <a:pt x="219940" y="461559"/>
                  <a:pt x="140806" y="499383"/>
                </a:cubicBezTo>
                <a:lnTo>
                  <a:pt x="0" y="566759"/>
                </a:lnTo>
                <a:lnTo>
                  <a:pt x="5632" y="608555"/>
                </a:lnTo>
                <a:lnTo>
                  <a:pt x="216408" y="562840"/>
                </a:lnTo>
                <a:cubicBezTo>
                  <a:pt x="316380" y="533093"/>
                  <a:pt x="399282" y="462463"/>
                  <a:pt x="444838" y="368224"/>
                </a:cubicBezTo>
                <a:lnTo>
                  <a:pt x="593658" y="60301"/>
                </a:ln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形状 127">
            <a:extLst>
              <a:ext uri="{FF2B5EF4-FFF2-40B4-BE49-F238E27FC236}">
                <a16:creationId xmlns:a16="http://schemas.microsoft.com/office/drawing/2014/main" id="{9BD471FB-F6D5-4154-AC3F-7B1C611A391D}"/>
              </a:ext>
            </a:extLst>
          </p:cNvPr>
          <p:cNvSpPr/>
          <p:nvPr/>
        </p:nvSpPr>
        <p:spPr>
          <a:xfrm>
            <a:off x="6106293" y="3431487"/>
            <a:ext cx="597879" cy="999412"/>
          </a:xfrm>
          <a:custGeom>
            <a:avLst/>
            <a:gdLst>
              <a:gd name="connsiteX0" fmla="*/ 0 w 1062216"/>
              <a:gd name="connsiteY0" fmla="*/ 0 h 1775597"/>
              <a:gd name="connsiteX1" fmla="*/ 1062216 w 1062216"/>
              <a:gd name="connsiteY1" fmla="*/ 0 h 1775597"/>
              <a:gd name="connsiteX2" fmla="*/ 1062216 w 1062216"/>
              <a:gd name="connsiteY2" fmla="*/ 1775597 h 1775597"/>
              <a:gd name="connsiteX3" fmla="*/ 0 w 1062216"/>
              <a:gd name="connsiteY3" fmla="*/ 1775597 h 1775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216" h="1775597">
                <a:moveTo>
                  <a:pt x="0" y="0"/>
                </a:moveTo>
                <a:lnTo>
                  <a:pt x="1062216" y="0"/>
                </a:lnTo>
                <a:lnTo>
                  <a:pt x="1062216" y="1775597"/>
                </a:lnTo>
                <a:lnTo>
                  <a:pt x="0" y="1775597"/>
                </a:lnTo>
                <a:close/>
              </a:path>
            </a:pathLst>
          </a:custGeom>
          <a:solidFill>
            <a:srgbClr val="B9BDCF">
              <a:alpha val="20000"/>
            </a:srgbClr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35" name="任意形状 128">
            <a:extLst>
              <a:ext uri="{FF2B5EF4-FFF2-40B4-BE49-F238E27FC236}">
                <a16:creationId xmlns:a16="http://schemas.microsoft.com/office/drawing/2014/main" id="{2BD5B98B-C32A-4463-8BAE-BCFB1458183B}"/>
              </a:ext>
            </a:extLst>
          </p:cNvPr>
          <p:cNvSpPr/>
          <p:nvPr/>
        </p:nvSpPr>
        <p:spPr>
          <a:xfrm rot="21039599">
            <a:off x="6077450" y="3087319"/>
            <a:ext cx="597879" cy="230968"/>
          </a:xfrm>
          <a:custGeom>
            <a:avLst/>
            <a:gdLst>
              <a:gd name="connsiteX0" fmla="*/ 0 w 1062216"/>
              <a:gd name="connsiteY0" fmla="*/ 0 h 410347"/>
              <a:gd name="connsiteX1" fmla="*/ 1062217 w 1062216"/>
              <a:gd name="connsiteY1" fmla="*/ 0 h 410347"/>
              <a:gd name="connsiteX2" fmla="*/ 1062217 w 1062216"/>
              <a:gd name="connsiteY2" fmla="*/ 410348 h 410347"/>
              <a:gd name="connsiteX3" fmla="*/ 0 w 1062216"/>
              <a:gd name="connsiteY3" fmla="*/ 410348 h 41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216" h="410347">
                <a:moveTo>
                  <a:pt x="0" y="0"/>
                </a:moveTo>
                <a:lnTo>
                  <a:pt x="1062217" y="0"/>
                </a:lnTo>
                <a:lnTo>
                  <a:pt x="1062217" y="410348"/>
                </a:lnTo>
                <a:lnTo>
                  <a:pt x="0" y="410348"/>
                </a:lnTo>
                <a:close/>
              </a:path>
            </a:pathLst>
          </a:custGeom>
          <a:solidFill>
            <a:srgbClr val="B9BDCF">
              <a:alpha val="20000"/>
            </a:srgbClr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36" name="任意形状 129">
            <a:extLst>
              <a:ext uri="{FF2B5EF4-FFF2-40B4-BE49-F238E27FC236}">
                <a16:creationId xmlns:a16="http://schemas.microsoft.com/office/drawing/2014/main" id="{E27F0CEC-308A-4CC1-BC68-04DCD0D20D7E}"/>
              </a:ext>
            </a:extLst>
          </p:cNvPr>
          <p:cNvSpPr/>
          <p:nvPr/>
        </p:nvSpPr>
        <p:spPr>
          <a:xfrm rot="21049167">
            <a:off x="6177998" y="3026286"/>
            <a:ext cx="356679" cy="66907"/>
          </a:xfrm>
          <a:custGeom>
            <a:avLst/>
            <a:gdLst>
              <a:gd name="connsiteX0" fmla="*/ 1 w 633690"/>
              <a:gd name="connsiteY0" fmla="*/ 1 h 118870"/>
              <a:gd name="connsiteX1" fmla="*/ 633691 w 633690"/>
              <a:gd name="connsiteY1" fmla="*/ 1 h 118870"/>
              <a:gd name="connsiteX2" fmla="*/ 633691 w 633690"/>
              <a:gd name="connsiteY2" fmla="*/ 118871 h 118870"/>
              <a:gd name="connsiteX3" fmla="*/ 1 w 633690"/>
              <a:gd name="connsiteY3" fmla="*/ 118871 h 118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690" h="118870">
                <a:moveTo>
                  <a:pt x="1" y="1"/>
                </a:moveTo>
                <a:lnTo>
                  <a:pt x="633691" y="1"/>
                </a:lnTo>
                <a:lnTo>
                  <a:pt x="633691" y="118871"/>
                </a:lnTo>
                <a:lnTo>
                  <a:pt x="1" y="118871"/>
                </a:lnTo>
                <a:close/>
              </a:path>
            </a:pathLst>
          </a:custGeom>
          <a:solidFill>
            <a:schemeClr val="accent1"/>
          </a:solidFill>
          <a:ln w="108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形状 130">
            <a:extLst>
              <a:ext uri="{FF2B5EF4-FFF2-40B4-BE49-F238E27FC236}">
                <a16:creationId xmlns:a16="http://schemas.microsoft.com/office/drawing/2014/main" id="{FBE87B64-D0A6-44B0-A516-FA089426F369}"/>
              </a:ext>
            </a:extLst>
          </p:cNvPr>
          <p:cNvSpPr/>
          <p:nvPr/>
        </p:nvSpPr>
        <p:spPr>
          <a:xfrm>
            <a:off x="6155613" y="3729172"/>
            <a:ext cx="498140" cy="159839"/>
          </a:xfrm>
          <a:custGeom>
            <a:avLst/>
            <a:gdLst>
              <a:gd name="connsiteX0" fmla="*/ 784396 w 885017"/>
              <a:gd name="connsiteY0" fmla="*/ 0 h 283977"/>
              <a:gd name="connsiteX1" fmla="*/ 885018 w 885017"/>
              <a:gd name="connsiteY1" fmla="*/ 0 h 283977"/>
              <a:gd name="connsiteX2" fmla="*/ 885018 w 885017"/>
              <a:gd name="connsiteY2" fmla="*/ 283978 h 283977"/>
              <a:gd name="connsiteX3" fmla="*/ 784396 w 885017"/>
              <a:gd name="connsiteY3" fmla="*/ 283978 h 283977"/>
              <a:gd name="connsiteX4" fmla="*/ 100622 w 885017"/>
              <a:gd name="connsiteY4" fmla="*/ 283978 h 283977"/>
              <a:gd name="connsiteX5" fmla="*/ 0 w 885017"/>
              <a:gd name="connsiteY5" fmla="*/ 283978 h 283977"/>
              <a:gd name="connsiteX6" fmla="*/ 0 w 885017"/>
              <a:gd name="connsiteY6" fmla="*/ 0 h 283977"/>
              <a:gd name="connsiteX7" fmla="*/ 100622 w 885017"/>
              <a:gd name="connsiteY7" fmla="*/ 0 h 28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5017" h="283977">
                <a:moveTo>
                  <a:pt x="784396" y="0"/>
                </a:moveTo>
                <a:cubicBezTo>
                  <a:pt x="839968" y="0"/>
                  <a:pt x="885018" y="0"/>
                  <a:pt x="885018" y="0"/>
                </a:cubicBezTo>
                <a:lnTo>
                  <a:pt x="885018" y="283978"/>
                </a:lnTo>
                <a:cubicBezTo>
                  <a:pt x="885018" y="283978"/>
                  <a:pt x="839968" y="283978"/>
                  <a:pt x="784396" y="283978"/>
                </a:cubicBezTo>
                <a:lnTo>
                  <a:pt x="100622" y="283978"/>
                </a:lnTo>
                <a:cubicBezTo>
                  <a:pt x="45050" y="283978"/>
                  <a:pt x="0" y="283978"/>
                  <a:pt x="0" y="283978"/>
                </a:cubicBezTo>
                <a:lnTo>
                  <a:pt x="0" y="0"/>
                </a:lnTo>
                <a:cubicBezTo>
                  <a:pt x="0" y="0"/>
                  <a:pt x="45050" y="0"/>
                  <a:pt x="100622" y="0"/>
                </a:cubicBezTo>
                <a:close/>
              </a:path>
            </a:pathLst>
          </a:custGeom>
          <a:solidFill>
            <a:srgbClr val="CBCEDB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形状 131">
            <a:extLst>
              <a:ext uri="{FF2B5EF4-FFF2-40B4-BE49-F238E27FC236}">
                <a16:creationId xmlns:a16="http://schemas.microsoft.com/office/drawing/2014/main" id="{F6D6DFEB-8085-4550-8733-CE8392A12883}"/>
              </a:ext>
            </a:extLst>
          </p:cNvPr>
          <p:cNvSpPr/>
          <p:nvPr/>
        </p:nvSpPr>
        <p:spPr>
          <a:xfrm>
            <a:off x="6520364" y="3766544"/>
            <a:ext cx="85106" cy="85525"/>
          </a:xfrm>
          <a:custGeom>
            <a:avLst/>
            <a:gdLst>
              <a:gd name="connsiteX0" fmla="*/ 151204 w 151203"/>
              <a:gd name="connsiteY0" fmla="*/ 75974 h 151948"/>
              <a:gd name="connsiteX1" fmla="*/ 75602 w 151203"/>
              <a:gd name="connsiteY1" fmla="*/ 151948 h 151948"/>
              <a:gd name="connsiteX2" fmla="*/ 0 w 151203"/>
              <a:gd name="connsiteY2" fmla="*/ 75974 h 151948"/>
              <a:gd name="connsiteX3" fmla="*/ 75602 w 151203"/>
              <a:gd name="connsiteY3" fmla="*/ 0 h 151948"/>
              <a:gd name="connsiteX4" fmla="*/ 151204 w 151203"/>
              <a:gd name="connsiteY4" fmla="*/ 75974 h 15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03" h="151948">
                <a:moveTo>
                  <a:pt x="151204" y="75974"/>
                </a:moveTo>
                <a:cubicBezTo>
                  <a:pt x="151204" y="117934"/>
                  <a:pt x="117355" y="151948"/>
                  <a:pt x="75602" y="151948"/>
                </a:cubicBezTo>
                <a:cubicBezTo>
                  <a:pt x="33848" y="151948"/>
                  <a:pt x="0" y="117934"/>
                  <a:pt x="0" y="75974"/>
                </a:cubicBezTo>
                <a:cubicBezTo>
                  <a:pt x="0" y="34015"/>
                  <a:pt x="33848" y="0"/>
                  <a:pt x="75602" y="0"/>
                </a:cubicBezTo>
                <a:cubicBezTo>
                  <a:pt x="117355" y="0"/>
                  <a:pt x="151204" y="34015"/>
                  <a:pt x="151204" y="75974"/>
                </a:cubicBezTo>
                <a:close/>
              </a:path>
            </a:pathLst>
          </a:custGeom>
          <a:solidFill>
            <a:schemeClr val="bg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形状 132">
            <a:extLst>
              <a:ext uri="{FF2B5EF4-FFF2-40B4-BE49-F238E27FC236}">
                <a16:creationId xmlns:a16="http://schemas.microsoft.com/office/drawing/2014/main" id="{694088C2-14BE-44C6-B701-184A615146BB}"/>
              </a:ext>
            </a:extLst>
          </p:cNvPr>
          <p:cNvSpPr/>
          <p:nvPr/>
        </p:nvSpPr>
        <p:spPr>
          <a:xfrm>
            <a:off x="6206641" y="3788967"/>
            <a:ext cx="250747" cy="40618"/>
          </a:xfrm>
          <a:custGeom>
            <a:avLst/>
            <a:gdLst>
              <a:gd name="connsiteX0" fmla="*/ 0 w 445487"/>
              <a:gd name="connsiteY0" fmla="*/ 0 h 72164"/>
              <a:gd name="connsiteX1" fmla="*/ 445488 w 445487"/>
              <a:gd name="connsiteY1" fmla="*/ 0 h 72164"/>
              <a:gd name="connsiteX2" fmla="*/ 445488 w 445487"/>
              <a:gd name="connsiteY2" fmla="*/ 72165 h 72164"/>
              <a:gd name="connsiteX3" fmla="*/ 0 w 445487"/>
              <a:gd name="connsiteY3" fmla="*/ 72165 h 7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487" h="72164">
                <a:moveTo>
                  <a:pt x="0" y="0"/>
                </a:moveTo>
                <a:lnTo>
                  <a:pt x="445488" y="0"/>
                </a:lnTo>
                <a:lnTo>
                  <a:pt x="445488" y="72165"/>
                </a:lnTo>
                <a:lnTo>
                  <a:pt x="0" y="72165"/>
                </a:lnTo>
                <a:close/>
              </a:path>
            </a:pathLst>
          </a:custGeom>
          <a:solidFill>
            <a:srgbClr val="FFFFFF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形状 133">
            <a:extLst>
              <a:ext uri="{FF2B5EF4-FFF2-40B4-BE49-F238E27FC236}">
                <a16:creationId xmlns:a16="http://schemas.microsoft.com/office/drawing/2014/main" id="{C864376F-812E-43C1-9F29-71ABF85FD3B2}"/>
              </a:ext>
            </a:extLst>
          </p:cNvPr>
          <p:cNvSpPr/>
          <p:nvPr/>
        </p:nvSpPr>
        <p:spPr>
          <a:xfrm>
            <a:off x="6155613" y="3496366"/>
            <a:ext cx="498140" cy="159839"/>
          </a:xfrm>
          <a:custGeom>
            <a:avLst/>
            <a:gdLst>
              <a:gd name="connsiteX0" fmla="*/ 784396 w 885017"/>
              <a:gd name="connsiteY0" fmla="*/ 0 h 283977"/>
              <a:gd name="connsiteX1" fmla="*/ 885018 w 885017"/>
              <a:gd name="connsiteY1" fmla="*/ 0 h 283977"/>
              <a:gd name="connsiteX2" fmla="*/ 885018 w 885017"/>
              <a:gd name="connsiteY2" fmla="*/ 283978 h 283977"/>
              <a:gd name="connsiteX3" fmla="*/ 784396 w 885017"/>
              <a:gd name="connsiteY3" fmla="*/ 283978 h 283977"/>
              <a:gd name="connsiteX4" fmla="*/ 100622 w 885017"/>
              <a:gd name="connsiteY4" fmla="*/ 283978 h 283977"/>
              <a:gd name="connsiteX5" fmla="*/ 0 w 885017"/>
              <a:gd name="connsiteY5" fmla="*/ 283978 h 283977"/>
              <a:gd name="connsiteX6" fmla="*/ 0 w 885017"/>
              <a:gd name="connsiteY6" fmla="*/ 0 h 283977"/>
              <a:gd name="connsiteX7" fmla="*/ 100622 w 885017"/>
              <a:gd name="connsiteY7" fmla="*/ 0 h 28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5017" h="283977">
                <a:moveTo>
                  <a:pt x="784396" y="0"/>
                </a:moveTo>
                <a:cubicBezTo>
                  <a:pt x="839968" y="0"/>
                  <a:pt x="885018" y="0"/>
                  <a:pt x="885018" y="0"/>
                </a:cubicBezTo>
                <a:lnTo>
                  <a:pt x="885018" y="283978"/>
                </a:lnTo>
                <a:cubicBezTo>
                  <a:pt x="885018" y="283978"/>
                  <a:pt x="839968" y="283978"/>
                  <a:pt x="784396" y="283978"/>
                </a:cubicBezTo>
                <a:lnTo>
                  <a:pt x="100622" y="283978"/>
                </a:lnTo>
                <a:cubicBezTo>
                  <a:pt x="45050" y="283978"/>
                  <a:pt x="0" y="283978"/>
                  <a:pt x="0" y="283978"/>
                </a:cubicBezTo>
                <a:lnTo>
                  <a:pt x="0" y="0"/>
                </a:lnTo>
                <a:cubicBezTo>
                  <a:pt x="0" y="0"/>
                  <a:pt x="45050" y="0"/>
                  <a:pt x="100622" y="0"/>
                </a:cubicBezTo>
                <a:close/>
              </a:path>
            </a:pathLst>
          </a:custGeom>
          <a:solidFill>
            <a:srgbClr val="CBCEDB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形状 134">
            <a:extLst>
              <a:ext uri="{FF2B5EF4-FFF2-40B4-BE49-F238E27FC236}">
                <a16:creationId xmlns:a16="http://schemas.microsoft.com/office/drawing/2014/main" id="{D1F848EB-C564-401B-80C6-2722B47AFE49}"/>
              </a:ext>
            </a:extLst>
          </p:cNvPr>
          <p:cNvSpPr/>
          <p:nvPr/>
        </p:nvSpPr>
        <p:spPr>
          <a:xfrm>
            <a:off x="6520364" y="3533738"/>
            <a:ext cx="85106" cy="85525"/>
          </a:xfrm>
          <a:custGeom>
            <a:avLst/>
            <a:gdLst>
              <a:gd name="connsiteX0" fmla="*/ 151204 w 151203"/>
              <a:gd name="connsiteY0" fmla="*/ 75974 h 151948"/>
              <a:gd name="connsiteX1" fmla="*/ 75602 w 151203"/>
              <a:gd name="connsiteY1" fmla="*/ 151948 h 151948"/>
              <a:gd name="connsiteX2" fmla="*/ 0 w 151203"/>
              <a:gd name="connsiteY2" fmla="*/ 75974 h 151948"/>
              <a:gd name="connsiteX3" fmla="*/ 75602 w 151203"/>
              <a:gd name="connsiteY3" fmla="*/ 0 h 151948"/>
              <a:gd name="connsiteX4" fmla="*/ 151204 w 151203"/>
              <a:gd name="connsiteY4" fmla="*/ 75974 h 15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03" h="151948">
                <a:moveTo>
                  <a:pt x="151204" y="75974"/>
                </a:moveTo>
                <a:cubicBezTo>
                  <a:pt x="151204" y="117934"/>
                  <a:pt x="117355" y="151948"/>
                  <a:pt x="75602" y="151948"/>
                </a:cubicBezTo>
                <a:cubicBezTo>
                  <a:pt x="33848" y="151948"/>
                  <a:pt x="0" y="117934"/>
                  <a:pt x="0" y="75974"/>
                </a:cubicBezTo>
                <a:cubicBezTo>
                  <a:pt x="0" y="34015"/>
                  <a:pt x="33848" y="0"/>
                  <a:pt x="75602" y="0"/>
                </a:cubicBezTo>
                <a:cubicBezTo>
                  <a:pt x="117355" y="0"/>
                  <a:pt x="151204" y="34015"/>
                  <a:pt x="151204" y="75974"/>
                </a:cubicBezTo>
                <a:close/>
              </a:path>
            </a:pathLst>
          </a:custGeom>
          <a:solidFill>
            <a:schemeClr val="bg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形状 135">
            <a:extLst>
              <a:ext uri="{FF2B5EF4-FFF2-40B4-BE49-F238E27FC236}">
                <a16:creationId xmlns:a16="http://schemas.microsoft.com/office/drawing/2014/main" id="{8FFE0D93-243A-4E5E-B88E-B739A561C318}"/>
              </a:ext>
            </a:extLst>
          </p:cNvPr>
          <p:cNvSpPr/>
          <p:nvPr/>
        </p:nvSpPr>
        <p:spPr>
          <a:xfrm>
            <a:off x="6206641" y="3556161"/>
            <a:ext cx="250747" cy="40618"/>
          </a:xfrm>
          <a:custGeom>
            <a:avLst/>
            <a:gdLst>
              <a:gd name="connsiteX0" fmla="*/ 0 w 445487"/>
              <a:gd name="connsiteY0" fmla="*/ 0 h 72164"/>
              <a:gd name="connsiteX1" fmla="*/ 445488 w 445487"/>
              <a:gd name="connsiteY1" fmla="*/ 0 h 72164"/>
              <a:gd name="connsiteX2" fmla="*/ 445488 w 445487"/>
              <a:gd name="connsiteY2" fmla="*/ 72165 h 72164"/>
              <a:gd name="connsiteX3" fmla="*/ 0 w 445487"/>
              <a:gd name="connsiteY3" fmla="*/ 72165 h 7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487" h="72164">
                <a:moveTo>
                  <a:pt x="0" y="0"/>
                </a:moveTo>
                <a:lnTo>
                  <a:pt x="445488" y="0"/>
                </a:lnTo>
                <a:lnTo>
                  <a:pt x="445488" y="72165"/>
                </a:lnTo>
                <a:lnTo>
                  <a:pt x="0" y="72165"/>
                </a:lnTo>
                <a:close/>
              </a:path>
            </a:pathLst>
          </a:custGeom>
          <a:solidFill>
            <a:srgbClr val="FFFFFF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形状 136">
            <a:extLst>
              <a:ext uri="{FF2B5EF4-FFF2-40B4-BE49-F238E27FC236}">
                <a16:creationId xmlns:a16="http://schemas.microsoft.com/office/drawing/2014/main" id="{14E840C9-F65F-41FE-809E-2ACB7889AA5A}"/>
              </a:ext>
            </a:extLst>
          </p:cNvPr>
          <p:cNvSpPr/>
          <p:nvPr/>
        </p:nvSpPr>
        <p:spPr>
          <a:xfrm rot="21049167">
            <a:off x="6129755" y="3127087"/>
            <a:ext cx="499558" cy="160295"/>
          </a:xfrm>
          <a:custGeom>
            <a:avLst/>
            <a:gdLst>
              <a:gd name="connsiteX0" fmla="*/ 786629 w 887536"/>
              <a:gd name="connsiteY0" fmla="*/ 1 h 284786"/>
              <a:gd name="connsiteX1" fmla="*/ 887537 w 887536"/>
              <a:gd name="connsiteY1" fmla="*/ 1 h 284786"/>
              <a:gd name="connsiteX2" fmla="*/ 887537 w 887536"/>
              <a:gd name="connsiteY2" fmla="*/ 284787 h 284786"/>
              <a:gd name="connsiteX3" fmla="*/ 786629 w 887536"/>
              <a:gd name="connsiteY3" fmla="*/ 284787 h 284786"/>
              <a:gd name="connsiteX4" fmla="*/ 100909 w 887536"/>
              <a:gd name="connsiteY4" fmla="*/ 284787 h 284786"/>
              <a:gd name="connsiteX5" fmla="*/ 1 w 887536"/>
              <a:gd name="connsiteY5" fmla="*/ 284787 h 284786"/>
              <a:gd name="connsiteX6" fmla="*/ 1 w 887536"/>
              <a:gd name="connsiteY6" fmla="*/ 1 h 284786"/>
              <a:gd name="connsiteX7" fmla="*/ 100909 w 887536"/>
              <a:gd name="connsiteY7" fmla="*/ 1 h 28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536" h="284786">
                <a:moveTo>
                  <a:pt x="786629" y="1"/>
                </a:moveTo>
                <a:cubicBezTo>
                  <a:pt x="842359" y="1"/>
                  <a:pt x="887537" y="1"/>
                  <a:pt x="887537" y="1"/>
                </a:cubicBezTo>
                <a:lnTo>
                  <a:pt x="887537" y="284787"/>
                </a:lnTo>
                <a:cubicBezTo>
                  <a:pt x="887537" y="284787"/>
                  <a:pt x="842359" y="284787"/>
                  <a:pt x="786629" y="284787"/>
                </a:cubicBezTo>
                <a:lnTo>
                  <a:pt x="100909" y="284787"/>
                </a:lnTo>
                <a:cubicBezTo>
                  <a:pt x="45179" y="284787"/>
                  <a:pt x="1" y="284787"/>
                  <a:pt x="1" y="284787"/>
                </a:cubicBezTo>
                <a:lnTo>
                  <a:pt x="1" y="1"/>
                </a:lnTo>
                <a:cubicBezTo>
                  <a:pt x="1" y="1"/>
                  <a:pt x="45179" y="1"/>
                  <a:pt x="100909" y="1"/>
                </a:cubicBezTo>
                <a:close/>
              </a:path>
            </a:pathLst>
          </a:custGeom>
          <a:solidFill>
            <a:srgbClr val="CBCEDB"/>
          </a:solidFill>
          <a:ln w="108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形状 137">
            <a:extLst>
              <a:ext uri="{FF2B5EF4-FFF2-40B4-BE49-F238E27FC236}">
                <a16:creationId xmlns:a16="http://schemas.microsoft.com/office/drawing/2014/main" id="{569415E8-623E-4BBB-ABB2-9FBD99568401}"/>
              </a:ext>
            </a:extLst>
          </p:cNvPr>
          <p:cNvSpPr/>
          <p:nvPr/>
        </p:nvSpPr>
        <p:spPr>
          <a:xfrm>
            <a:off x="6489455" y="3134598"/>
            <a:ext cx="85106" cy="85525"/>
          </a:xfrm>
          <a:custGeom>
            <a:avLst/>
            <a:gdLst>
              <a:gd name="connsiteX0" fmla="*/ 151204 w 151203"/>
              <a:gd name="connsiteY0" fmla="*/ 75974 h 151948"/>
              <a:gd name="connsiteX1" fmla="*/ 75602 w 151203"/>
              <a:gd name="connsiteY1" fmla="*/ 151948 h 151948"/>
              <a:gd name="connsiteX2" fmla="*/ 0 w 151203"/>
              <a:gd name="connsiteY2" fmla="*/ 75974 h 151948"/>
              <a:gd name="connsiteX3" fmla="*/ 75602 w 151203"/>
              <a:gd name="connsiteY3" fmla="*/ 0 h 151948"/>
              <a:gd name="connsiteX4" fmla="*/ 151204 w 151203"/>
              <a:gd name="connsiteY4" fmla="*/ 75974 h 15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03" h="151948">
                <a:moveTo>
                  <a:pt x="151204" y="75974"/>
                </a:moveTo>
                <a:cubicBezTo>
                  <a:pt x="151204" y="117934"/>
                  <a:pt x="117355" y="151948"/>
                  <a:pt x="75602" y="151948"/>
                </a:cubicBezTo>
                <a:cubicBezTo>
                  <a:pt x="33848" y="151948"/>
                  <a:pt x="0" y="117934"/>
                  <a:pt x="0" y="75974"/>
                </a:cubicBezTo>
                <a:cubicBezTo>
                  <a:pt x="0" y="34015"/>
                  <a:pt x="33848" y="0"/>
                  <a:pt x="75602" y="0"/>
                </a:cubicBezTo>
                <a:cubicBezTo>
                  <a:pt x="117355" y="0"/>
                  <a:pt x="151204" y="34015"/>
                  <a:pt x="151204" y="75974"/>
                </a:cubicBezTo>
                <a:close/>
              </a:path>
            </a:pathLst>
          </a:custGeom>
          <a:solidFill>
            <a:schemeClr val="bg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形状 138">
            <a:extLst>
              <a:ext uri="{FF2B5EF4-FFF2-40B4-BE49-F238E27FC236}">
                <a16:creationId xmlns:a16="http://schemas.microsoft.com/office/drawing/2014/main" id="{58D44798-73ED-48EE-A938-DDA24F616A89}"/>
              </a:ext>
            </a:extLst>
          </p:cNvPr>
          <p:cNvSpPr/>
          <p:nvPr/>
        </p:nvSpPr>
        <p:spPr>
          <a:xfrm rot="21039599">
            <a:off x="6178759" y="3194636"/>
            <a:ext cx="250747" cy="40618"/>
          </a:xfrm>
          <a:custGeom>
            <a:avLst/>
            <a:gdLst>
              <a:gd name="connsiteX0" fmla="*/ 0 w 445487"/>
              <a:gd name="connsiteY0" fmla="*/ 0 h 72164"/>
              <a:gd name="connsiteX1" fmla="*/ 445488 w 445487"/>
              <a:gd name="connsiteY1" fmla="*/ 0 h 72164"/>
              <a:gd name="connsiteX2" fmla="*/ 445488 w 445487"/>
              <a:gd name="connsiteY2" fmla="*/ 72165 h 72164"/>
              <a:gd name="connsiteX3" fmla="*/ 0 w 445487"/>
              <a:gd name="connsiteY3" fmla="*/ 72165 h 7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487" h="72164">
                <a:moveTo>
                  <a:pt x="0" y="0"/>
                </a:moveTo>
                <a:lnTo>
                  <a:pt x="445488" y="0"/>
                </a:lnTo>
                <a:lnTo>
                  <a:pt x="445488" y="72165"/>
                </a:lnTo>
                <a:lnTo>
                  <a:pt x="0" y="72165"/>
                </a:lnTo>
                <a:close/>
              </a:path>
            </a:pathLst>
          </a:custGeom>
          <a:solidFill>
            <a:srgbClr val="FFFFFF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形状 139">
            <a:extLst>
              <a:ext uri="{FF2B5EF4-FFF2-40B4-BE49-F238E27FC236}">
                <a16:creationId xmlns:a16="http://schemas.microsoft.com/office/drawing/2014/main" id="{D87D1841-EDD0-4628-87E2-8FEB157CB696}"/>
              </a:ext>
            </a:extLst>
          </p:cNvPr>
          <p:cNvSpPr/>
          <p:nvPr/>
        </p:nvSpPr>
        <p:spPr>
          <a:xfrm>
            <a:off x="6155613" y="3972088"/>
            <a:ext cx="498140" cy="159839"/>
          </a:xfrm>
          <a:custGeom>
            <a:avLst/>
            <a:gdLst>
              <a:gd name="connsiteX0" fmla="*/ 784396 w 885017"/>
              <a:gd name="connsiteY0" fmla="*/ 0 h 283977"/>
              <a:gd name="connsiteX1" fmla="*/ 885018 w 885017"/>
              <a:gd name="connsiteY1" fmla="*/ 0 h 283977"/>
              <a:gd name="connsiteX2" fmla="*/ 885018 w 885017"/>
              <a:gd name="connsiteY2" fmla="*/ 283978 h 283977"/>
              <a:gd name="connsiteX3" fmla="*/ 784396 w 885017"/>
              <a:gd name="connsiteY3" fmla="*/ 283978 h 283977"/>
              <a:gd name="connsiteX4" fmla="*/ 100622 w 885017"/>
              <a:gd name="connsiteY4" fmla="*/ 283978 h 283977"/>
              <a:gd name="connsiteX5" fmla="*/ 0 w 885017"/>
              <a:gd name="connsiteY5" fmla="*/ 283978 h 283977"/>
              <a:gd name="connsiteX6" fmla="*/ 0 w 885017"/>
              <a:gd name="connsiteY6" fmla="*/ 0 h 283977"/>
              <a:gd name="connsiteX7" fmla="*/ 100622 w 885017"/>
              <a:gd name="connsiteY7" fmla="*/ 0 h 28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5017" h="283977">
                <a:moveTo>
                  <a:pt x="784396" y="0"/>
                </a:moveTo>
                <a:cubicBezTo>
                  <a:pt x="839968" y="0"/>
                  <a:pt x="885018" y="0"/>
                  <a:pt x="885018" y="0"/>
                </a:cubicBezTo>
                <a:lnTo>
                  <a:pt x="885018" y="283978"/>
                </a:lnTo>
                <a:cubicBezTo>
                  <a:pt x="885018" y="283978"/>
                  <a:pt x="839968" y="283978"/>
                  <a:pt x="784396" y="283978"/>
                </a:cubicBezTo>
                <a:lnTo>
                  <a:pt x="100622" y="283978"/>
                </a:lnTo>
                <a:cubicBezTo>
                  <a:pt x="45050" y="283978"/>
                  <a:pt x="0" y="283978"/>
                  <a:pt x="0" y="283978"/>
                </a:cubicBezTo>
                <a:lnTo>
                  <a:pt x="0" y="0"/>
                </a:lnTo>
                <a:cubicBezTo>
                  <a:pt x="0" y="0"/>
                  <a:pt x="45050" y="0"/>
                  <a:pt x="100622" y="0"/>
                </a:cubicBezTo>
                <a:close/>
              </a:path>
            </a:pathLst>
          </a:custGeom>
          <a:solidFill>
            <a:srgbClr val="CBCEDB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形状 140">
            <a:extLst>
              <a:ext uri="{FF2B5EF4-FFF2-40B4-BE49-F238E27FC236}">
                <a16:creationId xmlns:a16="http://schemas.microsoft.com/office/drawing/2014/main" id="{65126D91-D18B-4C48-9817-B9BB6F1A5951}"/>
              </a:ext>
            </a:extLst>
          </p:cNvPr>
          <p:cNvSpPr/>
          <p:nvPr/>
        </p:nvSpPr>
        <p:spPr>
          <a:xfrm>
            <a:off x="6520364" y="4009459"/>
            <a:ext cx="85106" cy="85525"/>
          </a:xfrm>
          <a:custGeom>
            <a:avLst/>
            <a:gdLst>
              <a:gd name="connsiteX0" fmla="*/ 151204 w 151203"/>
              <a:gd name="connsiteY0" fmla="*/ 75974 h 151948"/>
              <a:gd name="connsiteX1" fmla="*/ 75602 w 151203"/>
              <a:gd name="connsiteY1" fmla="*/ 151948 h 151948"/>
              <a:gd name="connsiteX2" fmla="*/ 0 w 151203"/>
              <a:gd name="connsiteY2" fmla="*/ 75974 h 151948"/>
              <a:gd name="connsiteX3" fmla="*/ 75602 w 151203"/>
              <a:gd name="connsiteY3" fmla="*/ 0 h 151948"/>
              <a:gd name="connsiteX4" fmla="*/ 151204 w 151203"/>
              <a:gd name="connsiteY4" fmla="*/ 75974 h 15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03" h="151948">
                <a:moveTo>
                  <a:pt x="151204" y="75974"/>
                </a:moveTo>
                <a:cubicBezTo>
                  <a:pt x="151204" y="117934"/>
                  <a:pt x="117355" y="151948"/>
                  <a:pt x="75602" y="151948"/>
                </a:cubicBezTo>
                <a:cubicBezTo>
                  <a:pt x="33848" y="151948"/>
                  <a:pt x="0" y="117934"/>
                  <a:pt x="0" y="75974"/>
                </a:cubicBezTo>
                <a:cubicBezTo>
                  <a:pt x="0" y="34015"/>
                  <a:pt x="33848" y="0"/>
                  <a:pt x="75602" y="0"/>
                </a:cubicBezTo>
                <a:cubicBezTo>
                  <a:pt x="117355" y="0"/>
                  <a:pt x="151204" y="34015"/>
                  <a:pt x="151204" y="75974"/>
                </a:cubicBezTo>
                <a:close/>
              </a:path>
            </a:pathLst>
          </a:custGeom>
          <a:solidFill>
            <a:schemeClr val="bg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形状 141">
            <a:extLst>
              <a:ext uri="{FF2B5EF4-FFF2-40B4-BE49-F238E27FC236}">
                <a16:creationId xmlns:a16="http://schemas.microsoft.com/office/drawing/2014/main" id="{E24C590D-5FF9-400C-AE25-6A8ECA7C9419}"/>
              </a:ext>
            </a:extLst>
          </p:cNvPr>
          <p:cNvSpPr/>
          <p:nvPr/>
        </p:nvSpPr>
        <p:spPr>
          <a:xfrm>
            <a:off x="6206641" y="4031882"/>
            <a:ext cx="250747" cy="40618"/>
          </a:xfrm>
          <a:custGeom>
            <a:avLst/>
            <a:gdLst>
              <a:gd name="connsiteX0" fmla="*/ 0 w 445487"/>
              <a:gd name="connsiteY0" fmla="*/ 0 h 72164"/>
              <a:gd name="connsiteX1" fmla="*/ 445488 w 445487"/>
              <a:gd name="connsiteY1" fmla="*/ 0 h 72164"/>
              <a:gd name="connsiteX2" fmla="*/ 445488 w 445487"/>
              <a:gd name="connsiteY2" fmla="*/ 72165 h 72164"/>
              <a:gd name="connsiteX3" fmla="*/ 0 w 445487"/>
              <a:gd name="connsiteY3" fmla="*/ 72165 h 7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487" h="72164">
                <a:moveTo>
                  <a:pt x="0" y="0"/>
                </a:moveTo>
                <a:lnTo>
                  <a:pt x="445488" y="0"/>
                </a:lnTo>
                <a:lnTo>
                  <a:pt x="445488" y="72165"/>
                </a:lnTo>
                <a:lnTo>
                  <a:pt x="0" y="72165"/>
                </a:lnTo>
                <a:close/>
              </a:path>
            </a:pathLst>
          </a:custGeom>
          <a:solidFill>
            <a:srgbClr val="FFFFFF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形状 142">
            <a:extLst>
              <a:ext uri="{FF2B5EF4-FFF2-40B4-BE49-F238E27FC236}">
                <a16:creationId xmlns:a16="http://schemas.microsoft.com/office/drawing/2014/main" id="{493B77E2-0C15-4F5C-B8F7-9F18D0FF715A}"/>
              </a:ext>
            </a:extLst>
          </p:cNvPr>
          <p:cNvSpPr/>
          <p:nvPr/>
        </p:nvSpPr>
        <p:spPr>
          <a:xfrm>
            <a:off x="6155613" y="4215002"/>
            <a:ext cx="498140" cy="159839"/>
          </a:xfrm>
          <a:custGeom>
            <a:avLst/>
            <a:gdLst>
              <a:gd name="connsiteX0" fmla="*/ 784396 w 885017"/>
              <a:gd name="connsiteY0" fmla="*/ 0 h 283977"/>
              <a:gd name="connsiteX1" fmla="*/ 885018 w 885017"/>
              <a:gd name="connsiteY1" fmla="*/ 0 h 283977"/>
              <a:gd name="connsiteX2" fmla="*/ 885018 w 885017"/>
              <a:gd name="connsiteY2" fmla="*/ 283978 h 283977"/>
              <a:gd name="connsiteX3" fmla="*/ 784396 w 885017"/>
              <a:gd name="connsiteY3" fmla="*/ 283978 h 283977"/>
              <a:gd name="connsiteX4" fmla="*/ 100622 w 885017"/>
              <a:gd name="connsiteY4" fmla="*/ 283978 h 283977"/>
              <a:gd name="connsiteX5" fmla="*/ 0 w 885017"/>
              <a:gd name="connsiteY5" fmla="*/ 283978 h 283977"/>
              <a:gd name="connsiteX6" fmla="*/ 0 w 885017"/>
              <a:gd name="connsiteY6" fmla="*/ 0 h 283977"/>
              <a:gd name="connsiteX7" fmla="*/ 100622 w 885017"/>
              <a:gd name="connsiteY7" fmla="*/ 0 h 28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5017" h="283977">
                <a:moveTo>
                  <a:pt x="784396" y="0"/>
                </a:moveTo>
                <a:cubicBezTo>
                  <a:pt x="839968" y="0"/>
                  <a:pt x="885018" y="0"/>
                  <a:pt x="885018" y="0"/>
                </a:cubicBezTo>
                <a:lnTo>
                  <a:pt x="885018" y="283978"/>
                </a:lnTo>
                <a:cubicBezTo>
                  <a:pt x="885018" y="283978"/>
                  <a:pt x="839968" y="283978"/>
                  <a:pt x="784396" y="283978"/>
                </a:cubicBezTo>
                <a:lnTo>
                  <a:pt x="100622" y="283978"/>
                </a:lnTo>
                <a:cubicBezTo>
                  <a:pt x="45050" y="283978"/>
                  <a:pt x="0" y="283978"/>
                  <a:pt x="0" y="283978"/>
                </a:cubicBezTo>
                <a:lnTo>
                  <a:pt x="0" y="0"/>
                </a:lnTo>
                <a:cubicBezTo>
                  <a:pt x="0" y="0"/>
                  <a:pt x="45050" y="0"/>
                  <a:pt x="100622" y="0"/>
                </a:cubicBezTo>
                <a:close/>
              </a:path>
            </a:pathLst>
          </a:custGeom>
          <a:solidFill>
            <a:srgbClr val="CBCEDB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形状 143">
            <a:extLst>
              <a:ext uri="{FF2B5EF4-FFF2-40B4-BE49-F238E27FC236}">
                <a16:creationId xmlns:a16="http://schemas.microsoft.com/office/drawing/2014/main" id="{3B0522FA-B3AC-4601-AFFF-FF0F06384C08}"/>
              </a:ext>
            </a:extLst>
          </p:cNvPr>
          <p:cNvSpPr/>
          <p:nvPr/>
        </p:nvSpPr>
        <p:spPr>
          <a:xfrm>
            <a:off x="6520364" y="4252374"/>
            <a:ext cx="85106" cy="85525"/>
          </a:xfrm>
          <a:custGeom>
            <a:avLst/>
            <a:gdLst>
              <a:gd name="connsiteX0" fmla="*/ 151204 w 151203"/>
              <a:gd name="connsiteY0" fmla="*/ 75974 h 151948"/>
              <a:gd name="connsiteX1" fmla="*/ 75602 w 151203"/>
              <a:gd name="connsiteY1" fmla="*/ 151948 h 151948"/>
              <a:gd name="connsiteX2" fmla="*/ 0 w 151203"/>
              <a:gd name="connsiteY2" fmla="*/ 75974 h 151948"/>
              <a:gd name="connsiteX3" fmla="*/ 75602 w 151203"/>
              <a:gd name="connsiteY3" fmla="*/ 0 h 151948"/>
              <a:gd name="connsiteX4" fmla="*/ 151204 w 151203"/>
              <a:gd name="connsiteY4" fmla="*/ 75974 h 15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03" h="151948">
                <a:moveTo>
                  <a:pt x="151204" y="75974"/>
                </a:moveTo>
                <a:cubicBezTo>
                  <a:pt x="151204" y="117934"/>
                  <a:pt x="117355" y="151948"/>
                  <a:pt x="75602" y="151948"/>
                </a:cubicBezTo>
                <a:cubicBezTo>
                  <a:pt x="33848" y="151948"/>
                  <a:pt x="0" y="117934"/>
                  <a:pt x="0" y="75974"/>
                </a:cubicBezTo>
                <a:cubicBezTo>
                  <a:pt x="0" y="34015"/>
                  <a:pt x="33848" y="0"/>
                  <a:pt x="75602" y="0"/>
                </a:cubicBezTo>
                <a:cubicBezTo>
                  <a:pt x="117355" y="0"/>
                  <a:pt x="151204" y="34015"/>
                  <a:pt x="151204" y="75974"/>
                </a:cubicBezTo>
                <a:close/>
              </a:path>
            </a:pathLst>
          </a:custGeom>
          <a:solidFill>
            <a:schemeClr val="bg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形状 144">
            <a:extLst>
              <a:ext uri="{FF2B5EF4-FFF2-40B4-BE49-F238E27FC236}">
                <a16:creationId xmlns:a16="http://schemas.microsoft.com/office/drawing/2014/main" id="{0B24E8AD-D185-4679-A366-51FEF143C285}"/>
              </a:ext>
            </a:extLst>
          </p:cNvPr>
          <p:cNvSpPr/>
          <p:nvPr/>
        </p:nvSpPr>
        <p:spPr>
          <a:xfrm>
            <a:off x="6206641" y="4274796"/>
            <a:ext cx="250747" cy="40618"/>
          </a:xfrm>
          <a:custGeom>
            <a:avLst/>
            <a:gdLst>
              <a:gd name="connsiteX0" fmla="*/ 0 w 445487"/>
              <a:gd name="connsiteY0" fmla="*/ 0 h 72164"/>
              <a:gd name="connsiteX1" fmla="*/ 445488 w 445487"/>
              <a:gd name="connsiteY1" fmla="*/ 0 h 72164"/>
              <a:gd name="connsiteX2" fmla="*/ 445488 w 445487"/>
              <a:gd name="connsiteY2" fmla="*/ 72165 h 72164"/>
              <a:gd name="connsiteX3" fmla="*/ 0 w 445487"/>
              <a:gd name="connsiteY3" fmla="*/ 72165 h 72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487" h="72164">
                <a:moveTo>
                  <a:pt x="0" y="0"/>
                </a:moveTo>
                <a:lnTo>
                  <a:pt x="445488" y="0"/>
                </a:lnTo>
                <a:lnTo>
                  <a:pt x="445488" y="72165"/>
                </a:lnTo>
                <a:lnTo>
                  <a:pt x="0" y="72165"/>
                </a:lnTo>
                <a:close/>
              </a:path>
            </a:pathLst>
          </a:custGeom>
          <a:solidFill>
            <a:srgbClr val="FFFFFF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形状 145">
            <a:extLst>
              <a:ext uri="{FF2B5EF4-FFF2-40B4-BE49-F238E27FC236}">
                <a16:creationId xmlns:a16="http://schemas.microsoft.com/office/drawing/2014/main" id="{900C3B56-1806-4889-997D-1187A069A513}"/>
              </a:ext>
            </a:extLst>
          </p:cNvPr>
          <p:cNvSpPr/>
          <p:nvPr/>
        </p:nvSpPr>
        <p:spPr>
          <a:xfrm>
            <a:off x="5759893" y="4012828"/>
            <a:ext cx="117478" cy="379780"/>
          </a:xfrm>
          <a:custGeom>
            <a:avLst/>
            <a:gdLst>
              <a:gd name="connsiteX0" fmla="*/ 163660 w 208717"/>
              <a:gd name="connsiteY0" fmla="*/ 0 h 674733"/>
              <a:gd name="connsiteX1" fmla="*/ 208717 w 208717"/>
              <a:gd name="connsiteY1" fmla="*/ 660148 h 674733"/>
              <a:gd name="connsiteX2" fmla="*/ 166800 w 208717"/>
              <a:gd name="connsiteY2" fmla="*/ 674733 h 674733"/>
              <a:gd name="connsiteX3" fmla="*/ 0 w 208717"/>
              <a:gd name="connsiteY3" fmla="*/ 57144 h 674733"/>
              <a:gd name="connsiteX4" fmla="*/ 163660 w 208717"/>
              <a:gd name="connsiteY4" fmla="*/ 0 h 67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717" h="674733">
                <a:moveTo>
                  <a:pt x="163660" y="0"/>
                </a:moveTo>
                <a:lnTo>
                  <a:pt x="208717" y="660148"/>
                </a:lnTo>
                <a:lnTo>
                  <a:pt x="166800" y="674733"/>
                </a:lnTo>
                <a:lnTo>
                  <a:pt x="0" y="57144"/>
                </a:lnTo>
                <a:lnTo>
                  <a:pt x="163660" y="0"/>
                </a:ln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形状 146">
            <a:extLst>
              <a:ext uri="{FF2B5EF4-FFF2-40B4-BE49-F238E27FC236}">
                <a16:creationId xmlns:a16="http://schemas.microsoft.com/office/drawing/2014/main" id="{4FB438DA-4841-4487-9072-6D25C3FFD4A5}"/>
              </a:ext>
            </a:extLst>
          </p:cNvPr>
          <p:cNvSpPr/>
          <p:nvPr/>
        </p:nvSpPr>
        <p:spPr>
          <a:xfrm>
            <a:off x="5836546" y="4381091"/>
            <a:ext cx="75849" cy="59319"/>
          </a:xfrm>
          <a:custGeom>
            <a:avLst/>
            <a:gdLst>
              <a:gd name="connsiteX0" fmla="*/ 81089 w 134756"/>
              <a:gd name="connsiteY0" fmla="*/ 17198 h 105389"/>
              <a:gd name="connsiteX1" fmla="*/ 119540 w 134756"/>
              <a:gd name="connsiteY1" fmla="*/ 68464 h 105389"/>
              <a:gd name="connsiteX2" fmla="*/ 89862 w 134756"/>
              <a:gd name="connsiteY2" fmla="*/ 97308 h 105389"/>
              <a:gd name="connsiteX3" fmla="*/ 50870 w 134756"/>
              <a:gd name="connsiteY3" fmla="*/ 69879 h 105389"/>
              <a:gd name="connsiteX4" fmla="*/ 11336 w 134756"/>
              <a:gd name="connsiteY4" fmla="*/ 52899 h 105389"/>
              <a:gd name="connsiteX5" fmla="*/ 505 w 134756"/>
              <a:gd name="connsiteY5" fmla="*/ 42014 h 105389"/>
              <a:gd name="connsiteX6" fmla="*/ 43288 w 134756"/>
              <a:gd name="connsiteY6" fmla="*/ 0 h 105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756" h="105389">
                <a:moveTo>
                  <a:pt x="81089" y="17198"/>
                </a:moveTo>
                <a:cubicBezTo>
                  <a:pt x="81089" y="17198"/>
                  <a:pt x="90187" y="56273"/>
                  <a:pt x="119540" y="68464"/>
                </a:cubicBezTo>
                <a:cubicBezTo>
                  <a:pt x="148892" y="80654"/>
                  <a:pt x="134054" y="122887"/>
                  <a:pt x="89862" y="97308"/>
                </a:cubicBezTo>
                <a:cubicBezTo>
                  <a:pt x="76128" y="89275"/>
                  <a:pt x="63077" y="80099"/>
                  <a:pt x="50870" y="69879"/>
                </a:cubicBezTo>
                <a:cubicBezTo>
                  <a:pt x="39389" y="60845"/>
                  <a:pt x="25763" y="55000"/>
                  <a:pt x="11336" y="52899"/>
                </a:cubicBezTo>
                <a:cubicBezTo>
                  <a:pt x="5823" y="51897"/>
                  <a:pt x="1501" y="47555"/>
                  <a:pt x="505" y="42014"/>
                </a:cubicBezTo>
                <a:cubicBezTo>
                  <a:pt x="-5452" y="20245"/>
                  <a:pt x="43288" y="0"/>
                  <a:pt x="43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形状 147">
            <a:extLst>
              <a:ext uri="{FF2B5EF4-FFF2-40B4-BE49-F238E27FC236}">
                <a16:creationId xmlns:a16="http://schemas.microsoft.com/office/drawing/2014/main" id="{AF511CCB-566A-48BE-A008-7349B3067643}"/>
              </a:ext>
            </a:extLst>
          </p:cNvPr>
          <p:cNvSpPr/>
          <p:nvPr/>
        </p:nvSpPr>
        <p:spPr>
          <a:xfrm>
            <a:off x="5413251" y="4271348"/>
            <a:ext cx="37004" cy="77130"/>
          </a:xfrm>
          <a:custGeom>
            <a:avLst/>
            <a:gdLst>
              <a:gd name="connsiteX0" fmla="*/ 65092 w 65742"/>
              <a:gd name="connsiteY0" fmla="*/ 62292 h 137033"/>
              <a:gd name="connsiteX1" fmla="*/ 36281 w 65742"/>
              <a:gd name="connsiteY1" fmla="*/ 114973 h 137033"/>
              <a:gd name="connsiteX2" fmla="*/ 430 w 65742"/>
              <a:gd name="connsiteY2" fmla="*/ 100606 h 137033"/>
              <a:gd name="connsiteX3" fmla="*/ 8662 w 65742"/>
              <a:gd name="connsiteY3" fmla="*/ 57067 h 137033"/>
              <a:gd name="connsiteX4" fmla="*/ 7904 w 65742"/>
              <a:gd name="connsiteY4" fmla="*/ 16686 h 137033"/>
              <a:gd name="connsiteX5" fmla="*/ 13536 w 65742"/>
              <a:gd name="connsiteY5" fmla="*/ 3080 h 137033"/>
              <a:gd name="connsiteX6" fmla="*/ 65742 w 65742"/>
              <a:gd name="connsiteY6" fmla="*/ 23761 h 13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42" h="137033">
                <a:moveTo>
                  <a:pt x="65092" y="62292"/>
                </a:moveTo>
                <a:cubicBezTo>
                  <a:pt x="65092" y="62292"/>
                  <a:pt x="35415" y="85149"/>
                  <a:pt x="36281" y="114973"/>
                </a:cubicBezTo>
                <a:cubicBezTo>
                  <a:pt x="37148" y="144797"/>
                  <a:pt x="-4661" y="148389"/>
                  <a:pt x="430" y="100606"/>
                </a:cubicBezTo>
                <a:cubicBezTo>
                  <a:pt x="1959" y="85890"/>
                  <a:pt x="4713" y="71326"/>
                  <a:pt x="8662" y="57067"/>
                </a:cubicBezTo>
                <a:cubicBezTo>
                  <a:pt x="11986" y="43777"/>
                  <a:pt x="11725" y="29834"/>
                  <a:pt x="7904" y="16686"/>
                </a:cubicBezTo>
                <a:cubicBezTo>
                  <a:pt x="6813" y="11418"/>
                  <a:pt x="9048" y="6019"/>
                  <a:pt x="13536" y="3080"/>
                </a:cubicBezTo>
                <a:cubicBezTo>
                  <a:pt x="29674" y="-10199"/>
                  <a:pt x="65742" y="23761"/>
                  <a:pt x="65742" y="237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形状 148">
            <a:extLst>
              <a:ext uri="{FF2B5EF4-FFF2-40B4-BE49-F238E27FC236}">
                <a16:creationId xmlns:a16="http://schemas.microsoft.com/office/drawing/2014/main" id="{D3E21A1B-550D-4824-80C4-A8759589AC41}"/>
              </a:ext>
            </a:extLst>
          </p:cNvPr>
          <p:cNvSpPr/>
          <p:nvPr/>
        </p:nvSpPr>
        <p:spPr>
          <a:xfrm>
            <a:off x="5685394" y="3464141"/>
            <a:ext cx="33896" cy="61142"/>
          </a:xfrm>
          <a:custGeom>
            <a:avLst/>
            <a:gdLst>
              <a:gd name="connsiteX0" fmla="*/ 44625 w 60221"/>
              <a:gd name="connsiteY0" fmla="*/ 17960 h 108627"/>
              <a:gd name="connsiteX1" fmla="*/ 60221 w 60221"/>
              <a:gd name="connsiteY1" fmla="*/ 81416 h 108627"/>
              <a:gd name="connsiteX2" fmla="*/ 8990 w 60221"/>
              <a:gd name="connsiteY2" fmla="*/ 108628 h 108627"/>
              <a:gd name="connsiteX3" fmla="*/ 0 w 60221"/>
              <a:gd name="connsiteY3" fmla="*/ 0 h 108627"/>
              <a:gd name="connsiteX4" fmla="*/ 44625 w 60221"/>
              <a:gd name="connsiteY4" fmla="*/ 17960 h 1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21" h="108627">
                <a:moveTo>
                  <a:pt x="44625" y="17960"/>
                </a:moveTo>
                <a:lnTo>
                  <a:pt x="60221" y="81416"/>
                </a:lnTo>
                <a:lnTo>
                  <a:pt x="8990" y="108628"/>
                </a:lnTo>
                <a:lnTo>
                  <a:pt x="0" y="0"/>
                </a:lnTo>
                <a:lnTo>
                  <a:pt x="44625" y="17960"/>
                </a:ln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形状 149">
            <a:extLst>
              <a:ext uri="{FF2B5EF4-FFF2-40B4-BE49-F238E27FC236}">
                <a16:creationId xmlns:a16="http://schemas.microsoft.com/office/drawing/2014/main" id="{95F00EB2-667E-4C9C-AD23-38A4BF2B346E}"/>
              </a:ext>
            </a:extLst>
          </p:cNvPr>
          <p:cNvSpPr/>
          <p:nvPr/>
        </p:nvSpPr>
        <p:spPr>
          <a:xfrm>
            <a:off x="5674931" y="3418177"/>
            <a:ext cx="54411" cy="56203"/>
          </a:xfrm>
          <a:custGeom>
            <a:avLst/>
            <a:gdLst>
              <a:gd name="connsiteX0" fmla="*/ 6568 w 96669"/>
              <a:gd name="connsiteY0" fmla="*/ 20491 h 99852"/>
              <a:gd name="connsiteX1" fmla="*/ 58753 w 96669"/>
              <a:gd name="connsiteY1" fmla="*/ 4583 h 99852"/>
              <a:gd name="connsiteX2" fmla="*/ 70905 w 96669"/>
              <a:gd name="connsiteY2" fmla="*/ 14831 h 99852"/>
              <a:gd name="connsiteX3" fmla="*/ 81737 w 96669"/>
              <a:gd name="connsiteY3" fmla="*/ 93200 h 99852"/>
              <a:gd name="connsiteX4" fmla="*/ 719 w 96669"/>
              <a:gd name="connsiteY4" fmla="*/ 60546 h 99852"/>
              <a:gd name="connsiteX5" fmla="*/ 6568 w 96669"/>
              <a:gd name="connsiteY5" fmla="*/ 20491 h 9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669" h="99852">
                <a:moveTo>
                  <a:pt x="6568" y="20491"/>
                </a:moveTo>
                <a:cubicBezTo>
                  <a:pt x="16608" y="1617"/>
                  <a:pt x="39971" y="-5505"/>
                  <a:pt x="58753" y="4583"/>
                </a:cubicBezTo>
                <a:cubicBezTo>
                  <a:pt x="63464" y="7115"/>
                  <a:pt x="67602" y="10605"/>
                  <a:pt x="70905" y="14831"/>
                </a:cubicBezTo>
                <a:cubicBezTo>
                  <a:pt x="89860" y="38777"/>
                  <a:pt x="112064" y="76220"/>
                  <a:pt x="81737" y="93200"/>
                </a:cubicBezTo>
                <a:cubicBezTo>
                  <a:pt x="36137" y="119214"/>
                  <a:pt x="719" y="60546"/>
                  <a:pt x="719" y="60546"/>
                </a:cubicBezTo>
                <a:cubicBezTo>
                  <a:pt x="-1231" y="46906"/>
                  <a:pt x="806" y="32993"/>
                  <a:pt x="6568" y="20491"/>
                </a:cubicBez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形状 150">
            <a:extLst>
              <a:ext uri="{FF2B5EF4-FFF2-40B4-BE49-F238E27FC236}">
                <a16:creationId xmlns:a16="http://schemas.microsoft.com/office/drawing/2014/main" id="{38C8C590-FD57-4560-BFFF-ED67668B0E28}"/>
              </a:ext>
            </a:extLst>
          </p:cNvPr>
          <p:cNvSpPr/>
          <p:nvPr/>
        </p:nvSpPr>
        <p:spPr>
          <a:xfrm rot="13921799">
            <a:off x="5401829" y="3618295"/>
            <a:ext cx="209108" cy="148444"/>
          </a:xfrm>
          <a:custGeom>
            <a:avLst/>
            <a:gdLst>
              <a:gd name="connsiteX0" fmla="*/ 0 w 371510"/>
              <a:gd name="connsiteY0" fmla="*/ 0 h 263732"/>
              <a:gd name="connsiteX1" fmla="*/ 371510 w 371510"/>
              <a:gd name="connsiteY1" fmla="*/ 0 h 263732"/>
              <a:gd name="connsiteX2" fmla="*/ 371510 w 371510"/>
              <a:gd name="connsiteY2" fmla="*/ 263733 h 263732"/>
              <a:gd name="connsiteX3" fmla="*/ 0 w 371510"/>
              <a:gd name="connsiteY3" fmla="*/ 263733 h 26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510" h="263732">
                <a:moveTo>
                  <a:pt x="0" y="0"/>
                </a:moveTo>
                <a:lnTo>
                  <a:pt x="371510" y="0"/>
                </a:lnTo>
                <a:lnTo>
                  <a:pt x="371510" y="263733"/>
                </a:lnTo>
                <a:lnTo>
                  <a:pt x="0" y="263733"/>
                </a:lnTo>
                <a:close/>
              </a:path>
            </a:pathLst>
          </a:custGeom>
          <a:solidFill>
            <a:srgbClr val="CBCEDB"/>
          </a:solidFill>
          <a:ln w="108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形状 151">
            <a:extLst>
              <a:ext uri="{FF2B5EF4-FFF2-40B4-BE49-F238E27FC236}">
                <a16:creationId xmlns:a16="http://schemas.microsoft.com/office/drawing/2014/main" id="{8FED152F-7B72-4B9C-A2DE-55B3DFE87050}"/>
              </a:ext>
            </a:extLst>
          </p:cNvPr>
          <p:cNvSpPr/>
          <p:nvPr/>
        </p:nvSpPr>
        <p:spPr>
          <a:xfrm>
            <a:off x="5457644" y="3586303"/>
            <a:ext cx="257318" cy="247134"/>
          </a:xfrm>
          <a:custGeom>
            <a:avLst/>
            <a:gdLst>
              <a:gd name="connsiteX0" fmla="*/ 182267 w 457162"/>
              <a:gd name="connsiteY0" fmla="*/ 0 h 439069"/>
              <a:gd name="connsiteX1" fmla="*/ 5827 w 457162"/>
              <a:gd name="connsiteY1" fmla="*/ 397613 h 439069"/>
              <a:gd name="connsiteX2" fmla="*/ 457163 w 457162"/>
              <a:gd name="connsiteY2" fmla="*/ 194725 h 43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162" h="439069">
                <a:moveTo>
                  <a:pt x="182267" y="0"/>
                </a:moveTo>
                <a:cubicBezTo>
                  <a:pt x="182267" y="0"/>
                  <a:pt x="-38256" y="346564"/>
                  <a:pt x="5827" y="397613"/>
                </a:cubicBezTo>
                <a:cubicBezTo>
                  <a:pt x="145982" y="559575"/>
                  <a:pt x="457163" y="194725"/>
                  <a:pt x="457163" y="194725"/>
                </a:cubicBez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形状 152">
            <a:extLst>
              <a:ext uri="{FF2B5EF4-FFF2-40B4-BE49-F238E27FC236}">
                <a16:creationId xmlns:a16="http://schemas.microsoft.com/office/drawing/2014/main" id="{A2E44231-73D0-44B5-AD55-FE4A72E9B894}"/>
              </a:ext>
            </a:extLst>
          </p:cNvPr>
          <p:cNvSpPr/>
          <p:nvPr/>
        </p:nvSpPr>
        <p:spPr>
          <a:xfrm>
            <a:off x="5545707" y="3515769"/>
            <a:ext cx="377158" cy="426727"/>
          </a:xfrm>
          <a:custGeom>
            <a:avLst/>
            <a:gdLst>
              <a:gd name="connsiteX0" fmla="*/ 524696 w 670075"/>
              <a:gd name="connsiteY0" fmla="*/ 73612 h 758141"/>
              <a:gd name="connsiteX1" fmla="*/ 86898 w 670075"/>
              <a:gd name="connsiteY1" fmla="*/ 65666 h 758141"/>
              <a:gd name="connsiteX2" fmla="*/ 5014 w 670075"/>
              <a:gd name="connsiteY2" fmla="*/ 249616 h 758141"/>
              <a:gd name="connsiteX3" fmla="*/ 210807 w 670075"/>
              <a:gd name="connsiteY3" fmla="*/ 758142 h 758141"/>
              <a:gd name="connsiteX4" fmla="*/ 572353 w 670075"/>
              <a:gd name="connsiteY4" fmla="*/ 733760 h 758141"/>
              <a:gd name="connsiteX5" fmla="*/ 572353 w 670075"/>
              <a:gd name="connsiteY5" fmla="*/ 506926 h 758141"/>
              <a:gd name="connsiteX6" fmla="*/ 621635 w 670075"/>
              <a:gd name="connsiteY6" fmla="*/ 392530 h 758141"/>
              <a:gd name="connsiteX7" fmla="*/ 663010 w 670075"/>
              <a:gd name="connsiteY7" fmla="*/ 250377 h 758141"/>
              <a:gd name="connsiteX8" fmla="*/ 524696 w 670075"/>
              <a:gd name="connsiteY8" fmla="*/ 73612 h 75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075" h="758141">
                <a:moveTo>
                  <a:pt x="524696" y="73612"/>
                </a:moveTo>
                <a:cubicBezTo>
                  <a:pt x="395024" y="-21541"/>
                  <a:pt x="219895" y="-24719"/>
                  <a:pt x="86898" y="65666"/>
                </a:cubicBezTo>
                <a:cubicBezTo>
                  <a:pt x="29168" y="105177"/>
                  <a:pt x="-15348" y="163627"/>
                  <a:pt x="5014" y="249616"/>
                </a:cubicBezTo>
                <a:cubicBezTo>
                  <a:pt x="52780" y="449891"/>
                  <a:pt x="205500" y="581921"/>
                  <a:pt x="210807" y="758142"/>
                </a:cubicBezTo>
                <a:lnTo>
                  <a:pt x="572353" y="733760"/>
                </a:lnTo>
                <a:lnTo>
                  <a:pt x="572353" y="506926"/>
                </a:lnTo>
                <a:cubicBezTo>
                  <a:pt x="572169" y="463551"/>
                  <a:pt x="590029" y="422070"/>
                  <a:pt x="621635" y="392530"/>
                </a:cubicBezTo>
                <a:cubicBezTo>
                  <a:pt x="653154" y="363359"/>
                  <a:pt x="684456" y="315793"/>
                  <a:pt x="663010" y="250377"/>
                </a:cubicBezTo>
                <a:cubicBezTo>
                  <a:pt x="643514" y="192363"/>
                  <a:pt x="594232" y="124878"/>
                  <a:pt x="524696" y="73612"/>
                </a:cubicBezTo>
                <a:close/>
              </a:path>
            </a:pathLst>
          </a:custGeom>
          <a:solidFill>
            <a:schemeClr val="accent2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形状 153">
            <a:extLst>
              <a:ext uri="{FF2B5EF4-FFF2-40B4-BE49-F238E27FC236}">
                <a16:creationId xmlns:a16="http://schemas.microsoft.com/office/drawing/2014/main" id="{5CF1FC23-6661-48C0-984D-949540CC674F}"/>
              </a:ext>
            </a:extLst>
          </p:cNvPr>
          <p:cNvSpPr/>
          <p:nvPr/>
        </p:nvSpPr>
        <p:spPr>
          <a:xfrm>
            <a:off x="5684927" y="3450327"/>
            <a:ext cx="12762" cy="13063"/>
          </a:xfrm>
          <a:custGeom>
            <a:avLst/>
            <a:gdLst>
              <a:gd name="connsiteX0" fmla="*/ 17510 w 22674"/>
              <a:gd name="connsiteY0" fmla="*/ 3862 h 23209"/>
              <a:gd name="connsiteX1" fmla="*/ 1047 w 22674"/>
              <a:gd name="connsiteY1" fmla="*/ 6474 h 23209"/>
              <a:gd name="connsiteX2" fmla="*/ 20435 w 22674"/>
              <a:gd name="connsiteY2" fmla="*/ 21060 h 23209"/>
              <a:gd name="connsiteX3" fmla="*/ 17510 w 22674"/>
              <a:gd name="connsiteY3" fmla="*/ 3862 h 2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4" h="23209">
                <a:moveTo>
                  <a:pt x="17510" y="3862"/>
                </a:moveTo>
                <a:cubicBezTo>
                  <a:pt x="17510" y="3862"/>
                  <a:pt x="6679" y="-6369"/>
                  <a:pt x="1047" y="6474"/>
                </a:cubicBezTo>
                <a:cubicBezTo>
                  <a:pt x="-4585" y="19318"/>
                  <a:pt x="14044" y="27264"/>
                  <a:pt x="20435" y="21060"/>
                </a:cubicBezTo>
                <a:cubicBezTo>
                  <a:pt x="26825" y="14855"/>
                  <a:pt x="17510" y="3862"/>
                  <a:pt x="17510" y="3862"/>
                </a:cubicBez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形状 154">
            <a:extLst>
              <a:ext uri="{FF2B5EF4-FFF2-40B4-BE49-F238E27FC236}">
                <a16:creationId xmlns:a16="http://schemas.microsoft.com/office/drawing/2014/main" id="{99ABF277-9FE4-4ED7-9680-2AD84625899A}"/>
              </a:ext>
            </a:extLst>
          </p:cNvPr>
          <p:cNvSpPr/>
          <p:nvPr/>
        </p:nvSpPr>
        <p:spPr>
          <a:xfrm>
            <a:off x="5701672" y="3605069"/>
            <a:ext cx="220953" cy="334916"/>
          </a:xfrm>
          <a:custGeom>
            <a:avLst/>
            <a:gdLst>
              <a:gd name="connsiteX0" fmla="*/ 68670 w 392555"/>
              <a:gd name="connsiteY0" fmla="*/ 9328 h 595025"/>
              <a:gd name="connsiteX1" fmla="*/ 81234 w 392555"/>
              <a:gd name="connsiteY1" fmla="*/ 305714 h 595025"/>
              <a:gd name="connsiteX2" fmla="*/ 0 w 392555"/>
              <a:gd name="connsiteY2" fmla="*/ 595026 h 595025"/>
              <a:gd name="connsiteX3" fmla="*/ 294825 w 392555"/>
              <a:gd name="connsiteY3" fmla="*/ 575107 h 595025"/>
              <a:gd name="connsiteX4" fmla="*/ 294825 w 392555"/>
              <a:gd name="connsiteY4" fmla="*/ 445799 h 595025"/>
              <a:gd name="connsiteX5" fmla="*/ 332843 w 392555"/>
              <a:gd name="connsiteY5" fmla="*/ 245414 h 595025"/>
              <a:gd name="connsiteX6" fmla="*/ 377251 w 392555"/>
              <a:gd name="connsiteY6" fmla="*/ 70282 h 595025"/>
              <a:gd name="connsiteX7" fmla="*/ 68670 w 392555"/>
              <a:gd name="connsiteY7" fmla="*/ 9328 h 59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2555" h="595025">
                <a:moveTo>
                  <a:pt x="68670" y="9328"/>
                </a:moveTo>
                <a:cubicBezTo>
                  <a:pt x="68670" y="9328"/>
                  <a:pt x="-9423" y="159426"/>
                  <a:pt x="81234" y="305714"/>
                </a:cubicBezTo>
                <a:cubicBezTo>
                  <a:pt x="171891" y="452003"/>
                  <a:pt x="0" y="595026"/>
                  <a:pt x="0" y="595026"/>
                </a:cubicBezTo>
                <a:lnTo>
                  <a:pt x="294825" y="575107"/>
                </a:lnTo>
                <a:lnTo>
                  <a:pt x="294825" y="445799"/>
                </a:lnTo>
                <a:cubicBezTo>
                  <a:pt x="294825" y="445799"/>
                  <a:pt x="276629" y="282530"/>
                  <a:pt x="332843" y="245414"/>
                </a:cubicBezTo>
                <a:cubicBezTo>
                  <a:pt x="332843" y="245414"/>
                  <a:pt x="429024" y="175753"/>
                  <a:pt x="377251" y="70282"/>
                </a:cubicBezTo>
                <a:cubicBezTo>
                  <a:pt x="325478" y="-35190"/>
                  <a:pt x="68670" y="9328"/>
                  <a:pt x="68670" y="9328"/>
                </a:cubicBezTo>
              </a:path>
            </a:pathLst>
          </a:custGeom>
          <a:solidFill>
            <a:schemeClr val="accent1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形状 155">
            <a:extLst>
              <a:ext uri="{FF2B5EF4-FFF2-40B4-BE49-F238E27FC236}">
                <a16:creationId xmlns:a16="http://schemas.microsoft.com/office/drawing/2014/main" id="{2FD5CE00-DECD-4B3C-A0CC-76DE604375F5}"/>
              </a:ext>
            </a:extLst>
          </p:cNvPr>
          <p:cNvSpPr/>
          <p:nvPr/>
        </p:nvSpPr>
        <p:spPr>
          <a:xfrm>
            <a:off x="5646411" y="3388175"/>
            <a:ext cx="121143" cy="201704"/>
          </a:xfrm>
          <a:custGeom>
            <a:avLst/>
            <a:gdLst>
              <a:gd name="connsiteX0" fmla="*/ 16295 w 215227"/>
              <a:gd name="connsiteY0" fmla="*/ 305308 h 358356"/>
              <a:gd name="connsiteX1" fmla="*/ 10013 w 215227"/>
              <a:gd name="connsiteY1" fmla="*/ 139971 h 358356"/>
              <a:gd name="connsiteX2" fmla="*/ 10988 w 215227"/>
              <a:gd name="connsiteY2" fmla="*/ 46582 h 358356"/>
              <a:gd name="connsiteX3" fmla="*/ 115184 w 215227"/>
              <a:gd name="connsiteY3" fmla="*/ 39398 h 358356"/>
              <a:gd name="connsiteX4" fmla="*/ 101212 w 215227"/>
              <a:gd name="connsiteY4" fmla="*/ 99807 h 358356"/>
              <a:gd name="connsiteX5" fmla="*/ 213315 w 215227"/>
              <a:gd name="connsiteY5" fmla="*/ 264164 h 358356"/>
              <a:gd name="connsiteX6" fmla="*/ 16295 w 215227"/>
              <a:gd name="connsiteY6" fmla="*/ 305308 h 35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227" h="358356">
                <a:moveTo>
                  <a:pt x="16295" y="305308"/>
                </a:moveTo>
                <a:cubicBezTo>
                  <a:pt x="23227" y="278205"/>
                  <a:pt x="55396" y="229116"/>
                  <a:pt x="10013" y="139971"/>
                </a:cubicBezTo>
                <a:cubicBezTo>
                  <a:pt x="482" y="121141"/>
                  <a:pt x="-7100" y="77058"/>
                  <a:pt x="10988" y="46582"/>
                </a:cubicBezTo>
                <a:cubicBezTo>
                  <a:pt x="54313" y="-26454"/>
                  <a:pt x="123416" y="-1528"/>
                  <a:pt x="115184" y="39398"/>
                </a:cubicBezTo>
                <a:cubicBezTo>
                  <a:pt x="106953" y="80324"/>
                  <a:pt x="101212" y="99807"/>
                  <a:pt x="101212" y="99807"/>
                </a:cubicBezTo>
                <a:cubicBezTo>
                  <a:pt x="101212" y="99807"/>
                  <a:pt x="232486" y="194394"/>
                  <a:pt x="213315" y="264164"/>
                </a:cubicBezTo>
                <a:cubicBezTo>
                  <a:pt x="196310" y="325662"/>
                  <a:pt x="-12949" y="417854"/>
                  <a:pt x="16295" y="3053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形状 156">
            <a:extLst>
              <a:ext uri="{FF2B5EF4-FFF2-40B4-BE49-F238E27FC236}">
                <a16:creationId xmlns:a16="http://schemas.microsoft.com/office/drawing/2014/main" id="{4530C36A-32FB-4961-AF47-E464355A3C2F}"/>
              </a:ext>
            </a:extLst>
          </p:cNvPr>
          <p:cNvSpPr/>
          <p:nvPr/>
        </p:nvSpPr>
        <p:spPr>
          <a:xfrm>
            <a:off x="5586266" y="3890299"/>
            <a:ext cx="315186" cy="295419"/>
          </a:xfrm>
          <a:custGeom>
            <a:avLst/>
            <a:gdLst>
              <a:gd name="connsiteX0" fmla="*/ 122393 w 559973"/>
              <a:gd name="connsiteY0" fmla="*/ 0 h 524853"/>
              <a:gd name="connsiteX1" fmla="*/ 499860 w 559973"/>
              <a:gd name="connsiteY1" fmla="*/ 0 h 524853"/>
              <a:gd name="connsiteX2" fmla="*/ 559973 w 559973"/>
              <a:gd name="connsiteY2" fmla="*/ 524853 h 524853"/>
              <a:gd name="connsiteX3" fmla="*/ 0 w 559973"/>
              <a:gd name="connsiteY3" fmla="*/ 499492 h 524853"/>
              <a:gd name="connsiteX4" fmla="*/ 122393 w 559973"/>
              <a:gd name="connsiteY4" fmla="*/ 0 h 524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973" h="524853">
                <a:moveTo>
                  <a:pt x="122393" y="0"/>
                </a:moveTo>
                <a:lnTo>
                  <a:pt x="499860" y="0"/>
                </a:lnTo>
                <a:lnTo>
                  <a:pt x="559973" y="524853"/>
                </a:lnTo>
                <a:lnTo>
                  <a:pt x="0" y="499492"/>
                </a:lnTo>
                <a:lnTo>
                  <a:pt x="12239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形状 157">
            <a:extLst>
              <a:ext uri="{FF2B5EF4-FFF2-40B4-BE49-F238E27FC236}">
                <a16:creationId xmlns:a16="http://schemas.microsoft.com/office/drawing/2014/main" id="{E3985021-5970-45C9-8658-D56C282610A6}"/>
              </a:ext>
            </a:extLst>
          </p:cNvPr>
          <p:cNvSpPr/>
          <p:nvPr/>
        </p:nvSpPr>
        <p:spPr>
          <a:xfrm>
            <a:off x="5735144" y="3217442"/>
            <a:ext cx="410051" cy="481124"/>
          </a:xfrm>
          <a:custGeom>
            <a:avLst/>
            <a:gdLst>
              <a:gd name="connsiteX0" fmla="*/ 24149 w 728513"/>
              <a:gd name="connsiteY0" fmla="*/ 804562 h 854785"/>
              <a:gd name="connsiteX1" fmla="*/ 38674 w 728513"/>
              <a:gd name="connsiteY1" fmla="*/ 654573 h 854785"/>
              <a:gd name="connsiteX2" fmla="*/ 39746 w 728513"/>
              <a:gd name="connsiteY2" fmla="*/ 653702 h 854785"/>
              <a:gd name="connsiteX3" fmla="*/ 108849 w 728513"/>
              <a:gd name="connsiteY3" fmla="*/ 607552 h 854785"/>
              <a:gd name="connsiteX4" fmla="*/ 592787 w 728513"/>
              <a:gd name="connsiteY4" fmla="*/ 89120 h 854785"/>
              <a:gd name="connsiteX5" fmla="*/ 686477 w 728513"/>
              <a:gd name="connsiteY5" fmla="*/ 85 h 854785"/>
              <a:gd name="connsiteX6" fmla="*/ 662649 w 728513"/>
              <a:gd name="connsiteY6" fmla="*/ 89991 h 854785"/>
              <a:gd name="connsiteX7" fmla="*/ 186725 w 728513"/>
              <a:gd name="connsiteY7" fmla="*/ 841787 h 854785"/>
              <a:gd name="connsiteX8" fmla="*/ 24257 w 728513"/>
              <a:gd name="connsiteY8" fmla="*/ 804562 h 85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513" h="854785">
                <a:moveTo>
                  <a:pt x="24149" y="804562"/>
                </a:moveTo>
                <a:cubicBezTo>
                  <a:pt x="-13056" y="759108"/>
                  <a:pt x="-6546" y="691961"/>
                  <a:pt x="38674" y="654573"/>
                </a:cubicBezTo>
                <a:cubicBezTo>
                  <a:pt x="39031" y="654279"/>
                  <a:pt x="39389" y="653985"/>
                  <a:pt x="39746" y="653702"/>
                </a:cubicBezTo>
                <a:cubicBezTo>
                  <a:pt x="61582" y="636570"/>
                  <a:pt x="84674" y="621146"/>
                  <a:pt x="108849" y="607552"/>
                </a:cubicBezTo>
                <a:cubicBezTo>
                  <a:pt x="252796" y="524720"/>
                  <a:pt x="492057" y="341642"/>
                  <a:pt x="592787" y="89120"/>
                </a:cubicBezTo>
                <a:cubicBezTo>
                  <a:pt x="592787" y="89120"/>
                  <a:pt x="616400" y="-3181"/>
                  <a:pt x="686477" y="85"/>
                </a:cubicBezTo>
                <a:cubicBezTo>
                  <a:pt x="756555" y="3350"/>
                  <a:pt x="732402" y="90862"/>
                  <a:pt x="662649" y="89991"/>
                </a:cubicBezTo>
                <a:cubicBezTo>
                  <a:pt x="662649" y="89991"/>
                  <a:pt x="605568" y="637920"/>
                  <a:pt x="186725" y="841787"/>
                </a:cubicBezTo>
                <a:cubicBezTo>
                  <a:pt x="130501" y="868476"/>
                  <a:pt x="63412" y="853096"/>
                  <a:pt x="24257" y="804562"/>
                </a:cubicBezTo>
                <a:close/>
              </a:path>
            </a:pathLst>
          </a:custGeom>
          <a:solidFill>
            <a:srgbClr val="F4A28C"/>
          </a:solidFill>
          <a:ln w="10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形状 158">
            <a:extLst>
              <a:ext uri="{FF2B5EF4-FFF2-40B4-BE49-F238E27FC236}">
                <a16:creationId xmlns:a16="http://schemas.microsoft.com/office/drawing/2014/main" id="{C6F3AEC0-221B-4976-AB40-B06E18000F68}"/>
              </a:ext>
            </a:extLst>
          </p:cNvPr>
          <p:cNvSpPr/>
          <p:nvPr/>
        </p:nvSpPr>
        <p:spPr>
          <a:xfrm>
            <a:off x="5600715" y="3155611"/>
            <a:ext cx="179296" cy="157328"/>
          </a:xfrm>
          <a:custGeom>
            <a:avLst/>
            <a:gdLst>
              <a:gd name="connsiteX0" fmla="*/ 0 w 318545"/>
              <a:gd name="connsiteY0" fmla="*/ 0 h 279515"/>
              <a:gd name="connsiteX1" fmla="*/ 0 w 318545"/>
              <a:gd name="connsiteY1" fmla="*/ 199949 h 279515"/>
              <a:gd name="connsiteX2" fmla="*/ 128566 w 318545"/>
              <a:gd name="connsiteY2" fmla="*/ 199949 h 279515"/>
              <a:gd name="connsiteX3" fmla="*/ 156728 w 318545"/>
              <a:gd name="connsiteY3" fmla="*/ 279515 h 279515"/>
              <a:gd name="connsiteX4" fmla="*/ 189979 w 318545"/>
              <a:gd name="connsiteY4" fmla="*/ 199949 h 279515"/>
              <a:gd name="connsiteX5" fmla="*/ 318546 w 318545"/>
              <a:gd name="connsiteY5" fmla="*/ 199949 h 279515"/>
              <a:gd name="connsiteX6" fmla="*/ 318546 w 318545"/>
              <a:gd name="connsiteY6" fmla="*/ 0 h 279515"/>
              <a:gd name="connsiteX7" fmla="*/ 0 w 318545"/>
              <a:gd name="connsiteY7" fmla="*/ 0 h 279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545" h="279515">
                <a:moveTo>
                  <a:pt x="0" y="0"/>
                </a:moveTo>
                <a:lnTo>
                  <a:pt x="0" y="199949"/>
                </a:lnTo>
                <a:lnTo>
                  <a:pt x="128566" y="199949"/>
                </a:lnTo>
                <a:lnTo>
                  <a:pt x="156728" y="279515"/>
                </a:lnTo>
                <a:lnTo>
                  <a:pt x="189979" y="199949"/>
                </a:lnTo>
                <a:lnTo>
                  <a:pt x="318546" y="199949"/>
                </a:lnTo>
                <a:lnTo>
                  <a:pt x="318546" y="0"/>
                </a:lnTo>
                <a:lnTo>
                  <a:pt x="0" y="0"/>
                </a:lnTo>
                <a:close/>
              </a:path>
            </a:pathLst>
          </a:custGeom>
          <a:solidFill>
            <a:srgbClr val="CBCEDB"/>
          </a:solidFill>
          <a:ln w="108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形状 159">
            <a:extLst>
              <a:ext uri="{FF2B5EF4-FFF2-40B4-BE49-F238E27FC236}">
                <a16:creationId xmlns:a16="http://schemas.microsoft.com/office/drawing/2014/main" id="{A165E419-0B9A-452B-BEF8-2D8689B95290}"/>
              </a:ext>
            </a:extLst>
          </p:cNvPr>
          <p:cNvSpPr/>
          <p:nvPr/>
        </p:nvSpPr>
        <p:spPr>
          <a:xfrm>
            <a:off x="5657161" y="3180951"/>
            <a:ext cx="71112" cy="56082"/>
          </a:xfrm>
          <a:custGeom>
            <a:avLst/>
            <a:gdLst>
              <a:gd name="connsiteX0" fmla="*/ 42903 w 126341"/>
              <a:gd name="connsiteY0" fmla="*/ 99637 h 99638"/>
              <a:gd name="connsiteX1" fmla="*/ 42903 w 126341"/>
              <a:gd name="connsiteY1" fmla="*/ 99637 h 99638"/>
              <a:gd name="connsiteX2" fmla="*/ 35538 w 126341"/>
              <a:gd name="connsiteY2" fmla="*/ 95719 h 99638"/>
              <a:gd name="connsiteX3" fmla="*/ 1853 w 126341"/>
              <a:gd name="connsiteY3" fmla="*/ 52180 h 99638"/>
              <a:gd name="connsiteX4" fmla="*/ 4182 w 126341"/>
              <a:gd name="connsiteY4" fmla="*/ 38214 h 99638"/>
              <a:gd name="connsiteX5" fmla="*/ 17558 w 126341"/>
              <a:gd name="connsiteY5" fmla="*/ 39881 h 99638"/>
              <a:gd name="connsiteX6" fmla="*/ 43986 w 126341"/>
              <a:gd name="connsiteY6" fmla="*/ 74058 h 99638"/>
              <a:gd name="connsiteX7" fmla="*/ 108973 w 126341"/>
              <a:gd name="connsiteY7" fmla="*/ 3309 h 99638"/>
              <a:gd name="connsiteX8" fmla="*/ 123043 w 126341"/>
              <a:gd name="connsiteY8" fmla="*/ 2576 h 99638"/>
              <a:gd name="connsiteX9" fmla="*/ 123780 w 126341"/>
              <a:gd name="connsiteY9" fmla="*/ 16719 h 99638"/>
              <a:gd name="connsiteX10" fmla="*/ 123596 w 126341"/>
              <a:gd name="connsiteY10" fmla="*/ 16914 h 99638"/>
              <a:gd name="connsiteX11" fmla="*/ 50268 w 126341"/>
              <a:gd name="connsiteY11" fmla="*/ 96589 h 99638"/>
              <a:gd name="connsiteX12" fmla="*/ 42903 w 126341"/>
              <a:gd name="connsiteY12" fmla="*/ 99637 h 9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6341" h="99638">
                <a:moveTo>
                  <a:pt x="42903" y="99637"/>
                </a:moveTo>
                <a:lnTo>
                  <a:pt x="42903" y="99637"/>
                </a:lnTo>
                <a:cubicBezTo>
                  <a:pt x="39990" y="99489"/>
                  <a:pt x="37293" y="98054"/>
                  <a:pt x="35538" y="95719"/>
                </a:cubicBezTo>
                <a:lnTo>
                  <a:pt x="1853" y="52180"/>
                </a:lnTo>
                <a:cubicBezTo>
                  <a:pt x="-1342" y="47676"/>
                  <a:pt x="-303" y="41423"/>
                  <a:pt x="4182" y="38214"/>
                </a:cubicBezTo>
                <a:cubicBezTo>
                  <a:pt x="8395" y="35197"/>
                  <a:pt x="14211" y="35921"/>
                  <a:pt x="17558" y="39881"/>
                </a:cubicBezTo>
                <a:lnTo>
                  <a:pt x="43986" y="74058"/>
                </a:lnTo>
                <a:lnTo>
                  <a:pt x="108973" y="3309"/>
                </a:lnTo>
                <a:cubicBezTo>
                  <a:pt x="112656" y="-799"/>
                  <a:pt x="118960" y="-1127"/>
                  <a:pt x="123043" y="2576"/>
                </a:cubicBezTo>
                <a:cubicBezTo>
                  <a:pt x="127137" y="6279"/>
                  <a:pt x="127462" y="12611"/>
                  <a:pt x="123780" y="16719"/>
                </a:cubicBezTo>
                <a:cubicBezTo>
                  <a:pt x="123715" y="16785"/>
                  <a:pt x="123661" y="16850"/>
                  <a:pt x="123596" y="16914"/>
                </a:cubicBezTo>
                <a:lnTo>
                  <a:pt x="50268" y="96589"/>
                </a:lnTo>
                <a:cubicBezTo>
                  <a:pt x="48330" y="98579"/>
                  <a:pt x="45676" y="99682"/>
                  <a:pt x="42903" y="99637"/>
                </a:cubicBezTo>
                <a:close/>
              </a:path>
            </a:pathLst>
          </a:custGeom>
          <a:solidFill>
            <a:schemeClr val="bg1"/>
          </a:solidFill>
          <a:ln w="10811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20E3844-2162-4DD0-9A21-47BE431E6BA1}"/>
              </a:ext>
            </a:extLst>
          </p:cNvPr>
          <p:cNvGrpSpPr/>
          <p:nvPr/>
        </p:nvGrpSpPr>
        <p:grpSpPr>
          <a:xfrm>
            <a:off x="3854480" y="1548506"/>
            <a:ext cx="4483041" cy="4285195"/>
            <a:chOff x="3437240" y="1628326"/>
            <a:chExt cx="5295858" cy="5062141"/>
          </a:xfrm>
        </p:grpSpPr>
        <p:sp>
          <p:nvSpPr>
            <p:cNvPr id="68" name="弧形 49">
              <a:extLst>
                <a:ext uri="{FF2B5EF4-FFF2-40B4-BE49-F238E27FC236}">
                  <a16:creationId xmlns:a16="http://schemas.microsoft.com/office/drawing/2014/main" id="{95F8E115-03AB-48D4-95DE-5772C1CD4E71}"/>
                </a:ext>
              </a:extLst>
            </p:cNvPr>
            <p:cNvSpPr/>
            <p:nvPr/>
          </p:nvSpPr>
          <p:spPr>
            <a:xfrm>
              <a:off x="3449475" y="1722618"/>
              <a:ext cx="5283623" cy="4967849"/>
            </a:xfrm>
            <a:prstGeom prst="arc">
              <a:avLst>
                <a:gd name="adj1" fmla="val 20884870"/>
                <a:gd name="adj2" fmla="val 1027620"/>
              </a:avLst>
            </a:prstGeom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弧形 50">
              <a:extLst>
                <a:ext uri="{FF2B5EF4-FFF2-40B4-BE49-F238E27FC236}">
                  <a16:creationId xmlns:a16="http://schemas.microsoft.com/office/drawing/2014/main" id="{80FC0C36-B7A3-4A55-8ECC-EDF8E800A9EF}"/>
                </a:ext>
              </a:extLst>
            </p:cNvPr>
            <p:cNvSpPr/>
            <p:nvPr/>
          </p:nvSpPr>
          <p:spPr>
            <a:xfrm>
              <a:off x="3449475" y="1722618"/>
              <a:ext cx="5283623" cy="4967849"/>
            </a:xfrm>
            <a:prstGeom prst="arc">
              <a:avLst>
                <a:gd name="adj1" fmla="val 9773181"/>
                <a:gd name="adj2" fmla="val 11427261"/>
              </a:avLst>
            </a:prstGeom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弧形 52">
              <a:extLst>
                <a:ext uri="{FF2B5EF4-FFF2-40B4-BE49-F238E27FC236}">
                  <a16:creationId xmlns:a16="http://schemas.microsoft.com/office/drawing/2014/main" id="{A1F2DDC2-149A-4E2F-86B8-DA9F1EA4617E}"/>
                </a:ext>
              </a:extLst>
            </p:cNvPr>
            <p:cNvSpPr/>
            <p:nvPr/>
          </p:nvSpPr>
          <p:spPr>
            <a:xfrm>
              <a:off x="3449475" y="1722618"/>
              <a:ext cx="5283623" cy="4967849"/>
            </a:xfrm>
            <a:prstGeom prst="arc">
              <a:avLst>
                <a:gd name="adj1" fmla="val 3853256"/>
                <a:gd name="adj2" fmla="val 6940222"/>
              </a:avLst>
            </a:prstGeom>
            <a:ln w="4445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弧形 49">
              <a:extLst>
                <a:ext uri="{FF2B5EF4-FFF2-40B4-BE49-F238E27FC236}">
                  <a16:creationId xmlns:a16="http://schemas.microsoft.com/office/drawing/2014/main" id="{B90CC854-46A5-4141-ACF8-B97A141AC6DD}"/>
                </a:ext>
              </a:extLst>
            </p:cNvPr>
            <p:cNvSpPr/>
            <p:nvPr/>
          </p:nvSpPr>
          <p:spPr>
            <a:xfrm>
              <a:off x="3437240" y="1628326"/>
              <a:ext cx="5283623" cy="4967849"/>
            </a:xfrm>
            <a:prstGeom prst="arc">
              <a:avLst>
                <a:gd name="adj1" fmla="val 14411621"/>
                <a:gd name="adj2" fmla="val 17739843"/>
              </a:avLst>
            </a:prstGeom>
            <a:ln w="38100">
              <a:gradFill flip="none"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C233745-4CBB-4690-A487-FC03B7B43192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75259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25D3059-8C5C-4704-A1DA-23E0DA7813FC}"/>
              </a:ext>
            </a:extLst>
          </p:cNvPr>
          <p:cNvGrpSpPr/>
          <p:nvPr/>
        </p:nvGrpSpPr>
        <p:grpSpPr>
          <a:xfrm rot="10800000">
            <a:off x="0" y="0"/>
            <a:ext cx="8470733" cy="6858002"/>
            <a:chOff x="3721268" y="0"/>
            <a:chExt cx="8470733" cy="6858002"/>
          </a:xfrm>
        </p:grpSpPr>
        <p:pic>
          <p:nvPicPr>
            <p:cNvPr id="15" name="图片 14" descr="银色的灯&#10;&#10;低可信度描述已自动生成">
              <a:extLst>
                <a:ext uri="{FF2B5EF4-FFF2-40B4-BE49-F238E27FC236}">
                  <a16:creationId xmlns:a16="http://schemas.microsoft.com/office/drawing/2014/main" id="{D731B568-1A26-4CF8-AB27-8902672A9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12734" y="4725427"/>
              <a:ext cx="7679267" cy="2132575"/>
            </a:xfrm>
            <a:custGeom>
              <a:avLst/>
              <a:gdLst>
                <a:gd name="connsiteX0" fmla="*/ 2130988 w 7679267"/>
                <a:gd name="connsiteY0" fmla="*/ 0 h 2132575"/>
                <a:gd name="connsiteX1" fmla="*/ 7679267 w 7679267"/>
                <a:gd name="connsiteY1" fmla="*/ 0 h 2132575"/>
                <a:gd name="connsiteX2" fmla="*/ 7679267 w 7679267"/>
                <a:gd name="connsiteY2" fmla="*/ 2132575 h 2132575"/>
                <a:gd name="connsiteX3" fmla="*/ 0 w 7679267"/>
                <a:gd name="connsiteY3" fmla="*/ 2132575 h 2132575"/>
                <a:gd name="connsiteX4" fmla="*/ 0 w 7679267"/>
                <a:gd name="connsiteY4" fmla="*/ 2101147 h 2132575"/>
                <a:gd name="connsiteX5" fmla="*/ 9424 w 7679267"/>
                <a:gd name="connsiteY5" fmla="*/ 1914532 h 2132575"/>
                <a:gd name="connsiteX6" fmla="*/ 2130988 w 7679267"/>
                <a:gd name="connsiteY6" fmla="*/ 0 h 213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9267" h="2132575">
                  <a:moveTo>
                    <a:pt x="2130988" y="0"/>
                  </a:moveTo>
                  <a:lnTo>
                    <a:pt x="7679267" y="0"/>
                  </a:lnTo>
                  <a:lnTo>
                    <a:pt x="7679267" y="2132575"/>
                  </a:lnTo>
                  <a:lnTo>
                    <a:pt x="0" y="2132575"/>
                  </a:lnTo>
                  <a:lnTo>
                    <a:pt x="0" y="2101147"/>
                  </a:lnTo>
                  <a:lnTo>
                    <a:pt x="9424" y="1914532"/>
                  </a:lnTo>
                  <a:cubicBezTo>
                    <a:pt x="118633" y="839168"/>
                    <a:pt x="1026812" y="0"/>
                    <a:pt x="2130988" y="0"/>
                  </a:cubicBezTo>
                  <a:close/>
                </a:path>
              </a:pathLst>
            </a:custGeom>
          </p:spPr>
        </p:pic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F7B14B47-712A-4030-9D1D-B589550F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21268" y="0"/>
              <a:ext cx="7093612" cy="6858000"/>
            </a:xfrm>
            <a:prstGeom prst="rect">
              <a:avLst/>
            </a:prstGeom>
          </p:spPr>
        </p:pic>
      </p:grpSp>
      <p:sp>
        <p:nvSpPr>
          <p:cNvPr id="2" name="标题 3">
            <a:extLst>
              <a:ext uri="{FF2B5EF4-FFF2-40B4-BE49-F238E27FC236}">
                <a16:creationId xmlns:a16="http://schemas.microsoft.com/office/drawing/2014/main" id="{A2EA3B7E-88A7-4476-8075-3D0357FD0FD9}"/>
              </a:ext>
            </a:extLst>
          </p:cNvPr>
          <p:cNvSpPr txBox="1">
            <a:spLocks/>
          </p:cNvSpPr>
          <p:nvPr/>
        </p:nvSpPr>
        <p:spPr>
          <a:xfrm>
            <a:off x="5011831" y="3557080"/>
            <a:ext cx="3741409" cy="8465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spc="300">
                <a:solidFill>
                  <a:prstClr val="white"/>
                </a:solidFill>
                <a:latin typeface="+mj-ea"/>
              </a:rPr>
              <a:t>THANKS</a:t>
            </a:r>
            <a:endParaRPr kumimoji="1" lang="zh-CN" altLang="en-US" sz="600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cs typeface="+mj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E36C23-1028-4417-8D9F-284765B2D75F}"/>
              </a:ext>
            </a:extLst>
          </p:cNvPr>
          <p:cNvGrpSpPr/>
          <p:nvPr/>
        </p:nvGrpSpPr>
        <p:grpSpPr>
          <a:xfrm rot="10800000">
            <a:off x="8058830" y="5715002"/>
            <a:ext cx="6694657" cy="1386362"/>
            <a:chOff x="-2549904" y="-245532"/>
            <a:chExt cx="6694657" cy="138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835EAC-2695-430A-AEB6-2F60E0E58266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D96592-6DD3-4E23-A3F9-702870E2ED3A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457716F-C2E6-4F35-836D-6EB5AE7AB9EF}"/>
              </a:ext>
            </a:extLst>
          </p:cNvPr>
          <p:cNvSpPr/>
          <p:nvPr/>
        </p:nvSpPr>
        <p:spPr>
          <a:xfrm>
            <a:off x="2260803" y="3538614"/>
            <a:ext cx="2226530" cy="80682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58759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930D76D-E5D9-4863-8870-2F87C464AD27}"/>
              </a:ext>
            </a:extLst>
          </p:cNvPr>
          <p:cNvSpPr/>
          <p:nvPr/>
        </p:nvSpPr>
        <p:spPr>
          <a:xfrm>
            <a:off x="0" y="5232401"/>
            <a:ext cx="12192000" cy="1625599"/>
          </a:xfrm>
          <a:custGeom>
            <a:avLst/>
            <a:gdLst>
              <a:gd name="connsiteX0" fmla="*/ 6096000 w 12192000"/>
              <a:gd name="connsiteY0" fmla="*/ 0 h 1625599"/>
              <a:gd name="connsiteX1" fmla="*/ 11928590 w 12192000"/>
              <a:gd name="connsiteY1" fmla="*/ 456277 h 1625599"/>
              <a:gd name="connsiteX2" fmla="*/ 12192000 w 12192000"/>
              <a:gd name="connsiteY2" fmla="*/ 508446 h 1625599"/>
              <a:gd name="connsiteX3" fmla="*/ 12192000 w 12192000"/>
              <a:gd name="connsiteY3" fmla="*/ 1625599 h 1625599"/>
              <a:gd name="connsiteX4" fmla="*/ 0 w 12192000"/>
              <a:gd name="connsiteY4" fmla="*/ 1625599 h 1625599"/>
              <a:gd name="connsiteX5" fmla="*/ 0 w 12192000"/>
              <a:gd name="connsiteY5" fmla="*/ 508446 h 1625599"/>
              <a:gd name="connsiteX6" fmla="*/ 263410 w 12192000"/>
              <a:gd name="connsiteY6" fmla="*/ 456277 h 1625599"/>
              <a:gd name="connsiteX7" fmla="*/ 6096000 w 12192000"/>
              <a:gd name="connsiteY7" fmla="*/ 0 h 162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625599">
                <a:moveTo>
                  <a:pt x="6096000" y="0"/>
                </a:moveTo>
                <a:cubicBezTo>
                  <a:pt x="8311553" y="0"/>
                  <a:pt x="10343577" y="171231"/>
                  <a:pt x="11928590" y="456277"/>
                </a:cubicBezTo>
                <a:lnTo>
                  <a:pt x="12192000" y="508446"/>
                </a:lnTo>
                <a:lnTo>
                  <a:pt x="12192000" y="1625599"/>
                </a:lnTo>
                <a:lnTo>
                  <a:pt x="0" y="1625599"/>
                </a:lnTo>
                <a:lnTo>
                  <a:pt x="0" y="508446"/>
                </a:lnTo>
                <a:lnTo>
                  <a:pt x="263410" y="456277"/>
                </a:lnTo>
                <a:cubicBezTo>
                  <a:pt x="1848423" y="171231"/>
                  <a:pt x="3880448" y="0"/>
                  <a:pt x="6096000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BAC780-AE91-4374-96D5-1A3BA1F2F2C7}"/>
              </a:ext>
            </a:extLst>
          </p:cNvPr>
          <p:cNvSpPr txBox="1"/>
          <p:nvPr/>
        </p:nvSpPr>
        <p:spPr>
          <a:xfrm>
            <a:off x="5924491" y="1105836"/>
            <a:ext cx="5302309" cy="2153135"/>
          </a:xfrm>
          <a:custGeom>
            <a:avLst/>
            <a:gdLst/>
            <a:ahLst/>
            <a:cxnLst/>
            <a:rect l="l" t="t" r="r" b="b"/>
            <a:pathLst>
              <a:path w="4300698" h="1746406">
                <a:moveTo>
                  <a:pt x="2139365" y="282414"/>
                </a:moveTo>
                <a:cubicBezTo>
                  <a:pt x="2088593" y="282519"/>
                  <a:pt x="2040504" y="283571"/>
                  <a:pt x="1995099" y="285570"/>
                </a:cubicBezTo>
                <a:cubicBezTo>
                  <a:pt x="1949693" y="287570"/>
                  <a:pt x="1916128" y="289885"/>
                  <a:pt x="1894402" y="292515"/>
                </a:cubicBezTo>
                <a:lnTo>
                  <a:pt x="1894402" y="850653"/>
                </a:lnTo>
                <a:cubicBezTo>
                  <a:pt x="1922337" y="853179"/>
                  <a:pt x="1959901" y="855073"/>
                  <a:pt x="2007095" y="856336"/>
                </a:cubicBezTo>
                <a:cubicBezTo>
                  <a:pt x="2054289" y="857598"/>
                  <a:pt x="2102588" y="858230"/>
                  <a:pt x="2151993" y="858230"/>
                </a:cubicBezTo>
                <a:cubicBezTo>
                  <a:pt x="2245330" y="859177"/>
                  <a:pt x="2323200" y="837079"/>
                  <a:pt x="2385601" y="791935"/>
                </a:cubicBezTo>
                <a:cubicBezTo>
                  <a:pt x="2448002" y="746792"/>
                  <a:pt x="2480414" y="672920"/>
                  <a:pt x="2482834" y="570322"/>
                </a:cubicBezTo>
                <a:cubicBezTo>
                  <a:pt x="2481781" y="466618"/>
                  <a:pt x="2451054" y="392431"/>
                  <a:pt x="2390652" y="347761"/>
                </a:cubicBezTo>
                <a:cubicBezTo>
                  <a:pt x="2330250" y="303091"/>
                  <a:pt x="2246487" y="281309"/>
                  <a:pt x="2139365" y="282414"/>
                </a:cubicBezTo>
                <a:close/>
                <a:moveTo>
                  <a:pt x="567740" y="282414"/>
                </a:moveTo>
                <a:cubicBezTo>
                  <a:pt x="516968" y="282519"/>
                  <a:pt x="468879" y="283571"/>
                  <a:pt x="423474" y="285570"/>
                </a:cubicBezTo>
                <a:cubicBezTo>
                  <a:pt x="378069" y="287570"/>
                  <a:pt x="344503" y="289885"/>
                  <a:pt x="322777" y="292515"/>
                </a:cubicBezTo>
                <a:lnTo>
                  <a:pt x="322777" y="850653"/>
                </a:lnTo>
                <a:cubicBezTo>
                  <a:pt x="350712" y="853179"/>
                  <a:pt x="388276" y="855073"/>
                  <a:pt x="435470" y="856336"/>
                </a:cubicBezTo>
                <a:cubicBezTo>
                  <a:pt x="482664" y="857598"/>
                  <a:pt x="530963" y="858230"/>
                  <a:pt x="580368" y="858230"/>
                </a:cubicBezTo>
                <a:cubicBezTo>
                  <a:pt x="673705" y="859177"/>
                  <a:pt x="751575" y="837079"/>
                  <a:pt x="813976" y="791935"/>
                </a:cubicBezTo>
                <a:cubicBezTo>
                  <a:pt x="876378" y="746792"/>
                  <a:pt x="908788" y="672920"/>
                  <a:pt x="911209" y="570322"/>
                </a:cubicBezTo>
                <a:cubicBezTo>
                  <a:pt x="910156" y="466618"/>
                  <a:pt x="879429" y="392431"/>
                  <a:pt x="819027" y="347761"/>
                </a:cubicBezTo>
                <a:cubicBezTo>
                  <a:pt x="758625" y="303091"/>
                  <a:pt x="674863" y="281309"/>
                  <a:pt x="567740" y="282414"/>
                </a:cubicBezTo>
                <a:close/>
                <a:moveTo>
                  <a:pt x="2963227" y="5076"/>
                </a:moveTo>
                <a:lnTo>
                  <a:pt x="4300698" y="5076"/>
                </a:lnTo>
                <a:lnTo>
                  <a:pt x="4300698" y="295035"/>
                </a:lnTo>
                <a:lnTo>
                  <a:pt x="3805969" y="295035"/>
                </a:lnTo>
                <a:lnTo>
                  <a:pt x="3805969" y="1746406"/>
                </a:lnTo>
                <a:lnTo>
                  <a:pt x="3470576" y="1746406"/>
                </a:lnTo>
                <a:lnTo>
                  <a:pt x="3470576" y="295035"/>
                </a:lnTo>
                <a:lnTo>
                  <a:pt x="2963227" y="295035"/>
                </a:lnTo>
                <a:close/>
                <a:moveTo>
                  <a:pt x="2124213" y="27"/>
                </a:moveTo>
                <a:cubicBezTo>
                  <a:pt x="2340496" y="-665"/>
                  <a:pt x="2508136" y="45473"/>
                  <a:pt x="2627132" y="138444"/>
                </a:cubicBezTo>
                <a:cubicBezTo>
                  <a:pt x="2746128" y="231414"/>
                  <a:pt x="2806461" y="375373"/>
                  <a:pt x="2808130" y="570322"/>
                </a:cubicBezTo>
                <a:cubicBezTo>
                  <a:pt x="2806617" y="755025"/>
                  <a:pt x="2749123" y="894886"/>
                  <a:pt x="2635648" y="989903"/>
                </a:cubicBezTo>
                <a:cubicBezTo>
                  <a:pt x="2522173" y="1084920"/>
                  <a:pt x="2361796" y="1132634"/>
                  <a:pt x="2154518" y="1133044"/>
                </a:cubicBezTo>
                <a:cubicBezTo>
                  <a:pt x="2109165" y="1133044"/>
                  <a:pt x="2065390" y="1132414"/>
                  <a:pt x="2023194" y="1131153"/>
                </a:cubicBezTo>
                <a:cubicBezTo>
                  <a:pt x="1980997" y="1129892"/>
                  <a:pt x="1939748" y="1128001"/>
                  <a:pt x="1899446" y="1125480"/>
                </a:cubicBezTo>
                <a:lnTo>
                  <a:pt x="1899446" y="1746406"/>
                </a:lnTo>
                <a:lnTo>
                  <a:pt x="1571625" y="1746406"/>
                </a:lnTo>
                <a:lnTo>
                  <a:pt x="1571625" y="5069"/>
                </a:lnTo>
                <a:cubicBezTo>
                  <a:pt x="1661773" y="2654"/>
                  <a:pt x="1753837" y="1183"/>
                  <a:pt x="1847818" y="658"/>
                </a:cubicBezTo>
                <a:cubicBezTo>
                  <a:pt x="1941799" y="132"/>
                  <a:pt x="2033931" y="-78"/>
                  <a:pt x="2124213" y="27"/>
                </a:cubicBezTo>
                <a:close/>
                <a:moveTo>
                  <a:pt x="552588" y="27"/>
                </a:moveTo>
                <a:cubicBezTo>
                  <a:pt x="768871" y="-665"/>
                  <a:pt x="936511" y="45473"/>
                  <a:pt x="1055507" y="138444"/>
                </a:cubicBezTo>
                <a:cubicBezTo>
                  <a:pt x="1174503" y="231414"/>
                  <a:pt x="1234836" y="375373"/>
                  <a:pt x="1236506" y="570322"/>
                </a:cubicBezTo>
                <a:cubicBezTo>
                  <a:pt x="1234992" y="755025"/>
                  <a:pt x="1177498" y="894886"/>
                  <a:pt x="1064023" y="989903"/>
                </a:cubicBezTo>
                <a:cubicBezTo>
                  <a:pt x="950548" y="1084920"/>
                  <a:pt x="790172" y="1132634"/>
                  <a:pt x="582893" y="1133044"/>
                </a:cubicBezTo>
                <a:cubicBezTo>
                  <a:pt x="537540" y="1133044"/>
                  <a:pt x="493765" y="1132414"/>
                  <a:pt x="451569" y="1131153"/>
                </a:cubicBezTo>
                <a:cubicBezTo>
                  <a:pt x="409372" y="1129892"/>
                  <a:pt x="368123" y="1128001"/>
                  <a:pt x="327821" y="1125480"/>
                </a:cubicBezTo>
                <a:lnTo>
                  <a:pt x="327821" y="1746406"/>
                </a:lnTo>
                <a:lnTo>
                  <a:pt x="0" y="1746406"/>
                </a:lnTo>
                <a:lnTo>
                  <a:pt x="0" y="5069"/>
                </a:lnTo>
                <a:cubicBezTo>
                  <a:pt x="90148" y="2654"/>
                  <a:pt x="182212" y="1183"/>
                  <a:pt x="276193" y="658"/>
                </a:cubicBezTo>
                <a:cubicBezTo>
                  <a:pt x="370174" y="132"/>
                  <a:pt x="462306" y="-78"/>
                  <a:pt x="552588" y="27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5B6B24D1-9ED8-4DB8-9072-5B0CBA8BD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8977" y="1845732"/>
            <a:ext cx="3631207" cy="5088467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288CCC14-FE57-417E-9905-2722B6768FF3}"/>
              </a:ext>
            </a:extLst>
          </p:cNvPr>
          <p:cNvGrpSpPr/>
          <p:nvPr/>
        </p:nvGrpSpPr>
        <p:grpSpPr>
          <a:xfrm>
            <a:off x="1362484" y="1105836"/>
            <a:ext cx="3951123" cy="2213853"/>
            <a:chOff x="1362484" y="1452969"/>
            <a:chExt cx="3951123" cy="221385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8F35BD8-F6D2-48A0-815A-159119906EB2}"/>
                </a:ext>
              </a:extLst>
            </p:cNvPr>
            <p:cNvSpPr/>
            <p:nvPr/>
          </p:nvSpPr>
          <p:spPr>
            <a:xfrm>
              <a:off x="1370056" y="1452969"/>
              <a:ext cx="1566949" cy="486247"/>
            </a:xfrm>
            <a:custGeom>
              <a:avLst/>
              <a:gdLst/>
              <a:ahLst/>
              <a:cxnLst/>
              <a:rect l="l" t="t" r="r" b="b"/>
              <a:pathLst>
                <a:path w="1566949" h="486247">
                  <a:moveTo>
                    <a:pt x="1134819" y="412947"/>
                  </a:moveTo>
                  <a:lnTo>
                    <a:pt x="1527572" y="412947"/>
                  </a:lnTo>
                  <a:lnTo>
                    <a:pt x="1527572" y="467973"/>
                  </a:lnTo>
                  <a:lnTo>
                    <a:pt x="1134819" y="467973"/>
                  </a:lnTo>
                  <a:close/>
                  <a:moveTo>
                    <a:pt x="348330" y="350348"/>
                  </a:moveTo>
                  <a:lnTo>
                    <a:pt x="348330" y="406889"/>
                  </a:lnTo>
                  <a:lnTo>
                    <a:pt x="394269" y="406889"/>
                  </a:lnTo>
                  <a:lnTo>
                    <a:pt x="394269" y="350348"/>
                  </a:lnTo>
                  <a:close/>
                  <a:moveTo>
                    <a:pt x="243326" y="350348"/>
                  </a:moveTo>
                  <a:lnTo>
                    <a:pt x="243326" y="406889"/>
                  </a:lnTo>
                  <a:lnTo>
                    <a:pt x="289265" y="406889"/>
                  </a:lnTo>
                  <a:lnTo>
                    <a:pt x="289265" y="350348"/>
                  </a:lnTo>
                  <a:close/>
                  <a:moveTo>
                    <a:pt x="1186816" y="332679"/>
                  </a:moveTo>
                  <a:lnTo>
                    <a:pt x="1474566" y="332679"/>
                  </a:lnTo>
                  <a:lnTo>
                    <a:pt x="1474566" y="386191"/>
                  </a:lnTo>
                  <a:lnTo>
                    <a:pt x="1186816" y="386191"/>
                  </a:lnTo>
                  <a:close/>
                  <a:moveTo>
                    <a:pt x="628746" y="326117"/>
                  </a:moveTo>
                  <a:lnTo>
                    <a:pt x="628746" y="393258"/>
                  </a:lnTo>
                  <a:lnTo>
                    <a:pt x="660045" y="393258"/>
                  </a:lnTo>
                  <a:lnTo>
                    <a:pt x="660045" y="326117"/>
                  </a:lnTo>
                  <a:close/>
                  <a:moveTo>
                    <a:pt x="890750" y="284216"/>
                  </a:moveTo>
                  <a:lnTo>
                    <a:pt x="890750" y="302390"/>
                  </a:lnTo>
                  <a:lnTo>
                    <a:pt x="933660" y="302390"/>
                  </a:lnTo>
                  <a:lnTo>
                    <a:pt x="933660" y="284216"/>
                  </a:lnTo>
                  <a:close/>
                  <a:moveTo>
                    <a:pt x="789280" y="284216"/>
                  </a:moveTo>
                  <a:lnTo>
                    <a:pt x="789280" y="302390"/>
                  </a:lnTo>
                  <a:lnTo>
                    <a:pt x="832190" y="302390"/>
                  </a:lnTo>
                  <a:lnTo>
                    <a:pt x="832190" y="284216"/>
                  </a:lnTo>
                  <a:close/>
                  <a:moveTo>
                    <a:pt x="348330" y="234239"/>
                  </a:moveTo>
                  <a:lnTo>
                    <a:pt x="348330" y="288760"/>
                  </a:lnTo>
                  <a:lnTo>
                    <a:pt x="394269" y="288760"/>
                  </a:lnTo>
                  <a:lnTo>
                    <a:pt x="394269" y="234239"/>
                  </a:lnTo>
                  <a:close/>
                  <a:moveTo>
                    <a:pt x="243326" y="234239"/>
                  </a:moveTo>
                  <a:lnTo>
                    <a:pt x="243326" y="288760"/>
                  </a:lnTo>
                  <a:lnTo>
                    <a:pt x="289265" y="288760"/>
                  </a:lnTo>
                  <a:lnTo>
                    <a:pt x="289265" y="234239"/>
                  </a:lnTo>
                  <a:close/>
                  <a:moveTo>
                    <a:pt x="890750" y="229695"/>
                  </a:moveTo>
                  <a:lnTo>
                    <a:pt x="890750" y="247364"/>
                  </a:lnTo>
                  <a:lnTo>
                    <a:pt x="933660" y="247364"/>
                  </a:lnTo>
                  <a:lnTo>
                    <a:pt x="933660" y="229695"/>
                  </a:lnTo>
                  <a:close/>
                  <a:moveTo>
                    <a:pt x="789280" y="229695"/>
                  </a:moveTo>
                  <a:lnTo>
                    <a:pt x="789280" y="247364"/>
                  </a:lnTo>
                  <a:lnTo>
                    <a:pt x="832190" y="247364"/>
                  </a:lnTo>
                  <a:lnTo>
                    <a:pt x="832190" y="229695"/>
                  </a:lnTo>
                  <a:close/>
                  <a:moveTo>
                    <a:pt x="1294848" y="223637"/>
                  </a:moveTo>
                  <a:cubicBezTo>
                    <a:pt x="1290473" y="229359"/>
                    <a:pt x="1286014" y="234912"/>
                    <a:pt x="1281470" y="240296"/>
                  </a:cubicBezTo>
                  <a:cubicBezTo>
                    <a:pt x="1276927" y="245681"/>
                    <a:pt x="1272131" y="251066"/>
                    <a:pt x="1267083" y="256451"/>
                  </a:cubicBezTo>
                  <a:lnTo>
                    <a:pt x="1396823" y="256451"/>
                  </a:lnTo>
                  <a:cubicBezTo>
                    <a:pt x="1387063" y="246018"/>
                    <a:pt x="1378144" y="235080"/>
                    <a:pt x="1370067" y="223637"/>
                  </a:cubicBezTo>
                  <a:close/>
                  <a:moveTo>
                    <a:pt x="628746" y="213036"/>
                  </a:moveTo>
                  <a:lnTo>
                    <a:pt x="628746" y="267557"/>
                  </a:lnTo>
                  <a:lnTo>
                    <a:pt x="660045" y="267557"/>
                  </a:lnTo>
                  <a:lnTo>
                    <a:pt x="660045" y="213036"/>
                  </a:lnTo>
                  <a:close/>
                  <a:moveTo>
                    <a:pt x="733245" y="188299"/>
                  </a:moveTo>
                  <a:lnTo>
                    <a:pt x="992220" y="188299"/>
                  </a:lnTo>
                  <a:lnTo>
                    <a:pt x="992220" y="345805"/>
                  </a:lnTo>
                  <a:lnTo>
                    <a:pt x="890750" y="345805"/>
                  </a:lnTo>
                  <a:lnTo>
                    <a:pt x="890750" y="362969"/>
                  </a:lnTo>
                  <a:lnTo>
                    <a:pt x="989191" y="362969"/>
                  </a:lnTo>
                  <a:lnTo>
                    <a:pt x="989191" y="408403"/>
                  </a:lnTo>
                  <a:lnTo>
                    <a:pt x="890750" y="408403"/>
                  </a:lnTo>
                  <a:lnTo>
                    <a:pt x="890750" y="425567"/>
                  </a:lnTo>
                  <a:lnTo>
                    <a:pt x="1010898" y="425567"/>
                  </a:lnTo>
                  <a:lnTo>
                    <a:pt x="1010898" y="471506"/>
                  </a:lnTo>
                  <a:lnTo>
                    <a:pt x="718100" y="471506"/>
                  </a:lnTo>
                  <a:lnTo>
                    <a:pt x="718100" y="425567"/>
                  </a:lnTo>
                  <a:lnTo>
                    <a:pt x="832190" y="425567"/>
                  </a:lnTo>
                  <a:lnTo>
                    <a:pt x="832190" y="408403"/>
                  </a:lnTo>
                  <a:lnTo>
                    <a:pt x="732740" y="408403"/>
                  </a:lnTo>
                  <a:lnTo>
                    <a:pt x="732740" y="362969"/>
                  </a:lnTo>
                  <a:lnTo>
                    <a:pt x="832190" y="362969"/>
                  </a:lnTo>
                  <a:lnTo>
                    <a:pt x="832190" y="345805"/>
                  </a:lnTo>
                  <a:lnTo>
                    <a:pt x="733245" y="345805"/>
                  </a:lnTo>
                  <a:close/>
                  <a:moveTo>
                    <a:pt x="182747" y="173660"/>
                  </a:moveTo>
                  <a:lnTo>
                    <a:pt x="455353" y="173660"/>
                  </a:lnTo>
                  <a:lnTo>
                    <a:pt x="455353" y="468477"/>
                  </a:lnTo>
                  <a:lnTo>
                    <a:pt x="182747" y="468477"/>
                  </a:lnTo>
                  <a:close/>
                  <a:moveTo>
                    <a:pt x="829666" y="99450"/>
                  </a:moveTo>
                  <a:lnTo>
                    <a:pt x="841277" y="125196"/>
                  </a:lnTo>
                  <a:lnTo>
                    <a:pt x="885702" y="125196"/>
                  </a:lnTo>
                  <a:cubicBezTo>
                    <a:pt x="888058" y="121158"/>
                    <a:pt x="890245" y="116951"/>
                    <a:pt x="892264" y="112576"/>
                  </a:cubicBezTo>
                  <a:cubicBezTo>
                    <a:pt x="894284" y="108201"/>
                    <a:pt x="896135" y="103825"/>
                    <a:pt x="897818" y="99450"/>
                  </a:cubicBezTo>
                  <a:close/>
                  <a:moveTo>
                    <a:pt x="628746" y="93897"/>
                  </a:moveTo>
                  <a:lnTo>
                    <a:pt x="628746" y="154476"/>
                  </a:lnTo>
                  <a:lnTo>
                    <a:pt x="660045" y="154476"/>
                  </a:lnTo>
                  <a:lnTo>
                    <a:pt x="660045" y="93897"/>
                  </a:lnTo>
                  <a:close/>
                  <a:moveTo>
                    <a:pt x="575234" y="38366"/>
                  </a:moveTo>
                  <a:lnTo>
                    <a:pt x="712547" y="38366"/>
                  </a:lnTo>
                  <a:lnTo>
                    <a:pt x="712547" y="448284"/>
                  </a:lnTo>
                  <a:lnTo>
                    <a:pt x="575234" y="448284"/>
                  </a:lnTo>
                  <a:close/>
                  <a:moveTo>
                    <a:pt x="231715" y="16659"/>
                  </a:moveTo>
                  <a:lnTo>
                    <a:pt x="292294" y="16659"/>
                  </a:lnTo>
                  <a:lnTo>
                    <a:pt x="292294" y="61084"/>
                  </a:lnTo>
                  <a:lnTo>
                    <a:pt x="345301" y="61084"/>
                  </a:lnTo>
                  <a:lnTo>
                    <a:pt x="345301" y="16659"/>
                  </a:lnTo>
                  <a:lnTo>
                    <a:pt x="406385" y="16659"/>
                  </a:lnTo>
                  <a:lnTo>
                    <a:pt x="406385" y="61084"/>
                  </a:lnTo>
                  <a:lnTo>
                    <a:pt x="470497" y="61084"/>
                  </a:lnTo>
                  <a:lnTo>
                    <a:pt x="470497" y="120653"/>
                  </a:lnTo>
                  <a:lnTo>
                    <a:pt x="406385" y="120653"/>
                  </a:lnTo>
                  <a:lnTo>
                    <a:pt x="406385" y="161039"/>
                  </a:lnTo>
                  <a:lnTo>
                    <a:pt x="345301" y="161039"/>
                  </a:lnTo>
                  <a:lnTo>
                    <a:pt x="345301" y="120653"/>
                  </a:lnTo>
                  <a:lnTo>
                    <a:pt x="292294" y="120653"/>
                  </a:lnTo>
                  <a:lnTo>
                    <a:pt x="292294" y="161039"/>
                  </a:lnTo>
                  <a:lnTo>
                    <a:pt x="231715" y="161039"/>
                  </a:lnTo>
                  <a:lnTo>
                    <a:pt x="231715" y="120653"/>
                  </a:lnTo>
                  <a:lnTo>
                    <a:pt x="172146" y="120653"/>
                  </a:lnTo>
                  <a:lnTo>
                    <a:pt x="172146" y="83296"/>
                  </a:lnTo>
                  <a:cubicBezTo>
                    <a:pt x="165415" y="92046"/>
                    <a:pt x="158852" y="100460"/>
                    <a:pt x="152458" y="108537"/>
                  </a:cubicBezTo>
                  <a:cubicBezTo>
                    <a:pt x="146063" y="116614"/>
                    <a:pt x="139500" y="124523"/>
                    <a:pt x="132769" y="132264"/>
                  </a:cubicBezTo>
                  <a:cubicBezTo>
                    <a:pt x="135462" y="138995"/>
                    <a:pt x="137734" y="145389"/>
                    <a:pt x="139585" y="151447"/>
                  </a:cubicBezTo>
                  <a:cubicBezTo>
                    <a:pt x="141436" y="157505"/>
                    <a:pt x="143202" y="163563"/>
                    <a:pt x="144885" y="169621"/>
                  </a:cubicBezTo>
                  <a:cubicBezTo>
                    <a:pt x="150607" y="192170"/>
                    <a:pt x="155066" y="220019"/>
                    <a:pt x="158263" y="253170"/>
                  </a:cubicBezTo>
                  <a:cubicBezTo>
                    <a:pt x="161460" y="286320"/>
                    <a:pt x="163059" y="325444"/>
                    <a:pt x="163059" y="370541"/>
                  </a:cubicBezTo>
                  <a:cubicBezTo>
                    <a:pt x="163059" y="392417"/>
                    <a:pt x="161797" y="410254"/>
                    <a:pt x="159273" y="424053"/>
                  </a:cubicBezTo>
                  <a:cubicBezTo>
                    <a:pt x="156749" y="437851"/>
                    <a:pt x="152458" y="448957"/>
                    <a:pt x="146400" y="457371"/>
                  </a:cubicBezTo>
                  <a:cubicBezTo>
                    <a:pt x="140342" y="465785"/>
                    <a:pt x="132265" y="471927"/>
                    <a:pt x="122168" y="475797"/>
                  </a:cubicBezTo>
                  <a:cubicBezTo>
                    <a:pt x="112072" y="479668"/>
                    <a:pt x="99451" y="482612"/>
                    <a:pt x="84306" y="484632"/>
                  </a:cubicBezTo>
                  <a:cubicBezTo>
                    <a:pt x="71854" y="485978"/>
                    <a:pt x="58728" y="486483"/>
                    <a:pt x="44930" y="486146"/>
                  </a:cubicBezTo>
                  <a:lnTo>
                    <a:pt x="32814" y="420014"/>
                  </a:lnTo>
                  <a:cubicBezTo>
                    <a:pt x="47959" y="421024"/>
                    <a:pt x="58392" y="421529"/>
                    <a:pt x="64113" y="421529"/>
                  </a:cubicBezTo>
                  <a:cubicBezTo>
                    <a:pt x="72527" y="421529"/>
                    <a:pt x="79258" y="420940"/>
                    <a:pt x="84306" y="419762"/>
                  </a:cubicBezTo>
                  <a:cubicBezTo>
                    <a:pt x="89354" y="418584"/>
                    <a:pt x="93225" y="415639"/>
                    <a:pt x="95917" y="410927"/>
                  </a:cubicBezTo>
                  <a:cubicBezTo>
                    <a:pt x="98610" y="406216"/>
                    <a:pt x="100292" y="399232"/>
                    <a:pt x="100965" y="389977"/>
                  </a:cubicBezTo>
                  <a:cubicBezTo>
                    <a:pt x="101639" y="380722"/>
                    <a:pt x="101975" y="368185"/>
                    <a:pt x="101975" y="352368"/>
                  </a:cubicBezTo>
                  <a:cubicBezTo>
                    <a:pt x="101639" y="343281"/>
                    <a:pt x="101470" y="334446"/>
                    <a:pt x="101470" y="325864"/>
                  </a:cubicBezTo>
                  <a:cubicBezTo>
                    <a:pt x="101470" y="317282"/>
                    <a:pt x="101134" y="308784"/>
                    <a:pt x="100461" y="300371"/>
                  </a:cubicBezTo>
                  <a:cubicBezTo>
                    <a:pt x="91037" y="314506"/>
                    <a:pt x="81361" y="327126"/>
                    <a:pt x="71433" y="338232"/>
                  </a:cubicBezTo>
                  <a:cubicBezTo>
                    <a:pt x="61505" y="349339"/>
                    <a:pt x="50315" y="360277"/>
                    <a:pt x="37862" y="371046"/>
                  </a:cubicBezTo>
                  <a:lnTo>
                    <a:pt x="0" y="323593"/>
                  </a:lnTo>
                  <a:cubicBezTo>
                    <a:pt x="7405" y="317535"/>
                    <a:pt x="15145" y="310467"/>
                    <a:pt x="23222" y="302390"/>
                  </a:cubicBezTo>
                  <a:cubicBezTo>
                    <a:pt x="31300" y="294313"/>
                    <a:pt x="39377" y="285731"/>
                    <a:pt x="47454" y="276644"/>
                  </a:cubicBezTo>
                  <a:cubicBezTo>
                    <a:pt x="55531" y="267557"/>
                    <a:pt x="63356" y="258134"/>
                    <a:pt x="70928" y="248374"/>
                  </a:cubicBezTo>
                  <a:cubicBezTo>
                    <a:pt x="78501" y="238614"/>
                    <a:pt x="85652" y="228854"/>
                    <a:pt x="92383" y="219094"/>
                  </a:cubicBezTo>
                  <a:lnTo>
                    <a:pt x="87335" y="192843"/>
                  </a:lnTo>
                  <a:lnTo>
                    <a:pt x="84306" y="181232"/>
                  </a:lnTo>
                  <a:cubicBezTo>
                    <a:pt x="77239" y="187626"/>
                    <a:pt x="70003" y="193937"/>
                    <a:pt x="62599" y="200163"/>
                  </a:cubicBezTo>
                  <a:cubicBezTo>
                    <a:pt x="55195" y="206389"/>
                    <a:pt x="47286" y="212531"/>
                    <a:pt x="38872" y="218589"/>
                  </a:cubicBezTo>
                  <a:lnTo>
                    <a:pt x="0" y="169116"/>
                  </a:lnTo>
                  <a:cubicBezTo>
                    <a:pt x="9424" y="161712"/>
                    <a:pt x="19100" y="153719"/>
                    <a:pt x="29028" y="145137"/>
                  </a:cubicBezTo>
                  <a:cubicBezTo>
                    <a:pt x="38956" y="136555"/>
                    <a:pt x="49137" y="127552"/>
                    <a:pt x="59570" y="118129"/>
                  </a:cubicBezTo>
                  <a:cubicBezTo>
                    <a:pt x="48127" y="95580"/>
                    <a:pt x="34665" y="71685"/>
                    <a:pt x="19184" y="46444"/>
                  </a:cubicBezTo>
                  <a:lnTo>
                    <a:pt x="70676" y="19183"/>
                  </a:lnTo>
                  <a:cubicBezTo>
                    <a:pt x="77070" y="28607"/>
                    <a:pt x="83128" y="37862"/>
                    <a:pt x="88850" y="46948"/>
                  </a:cubicBezTo>
                  <a:cubicBezTo>
                    <a:pt x="94571" y="56035"/>
                    <a:pt x="99788" y="64954"/>
                    <a:pt x="104499" y="73704"/>
                  </a:cubicBezTo>
                  <a:cubicBezTo>
                    <a:pt x="120317" y="56204"/>
                    <a:pt x="134284" y="38703"/>
                    <a:pt x="146400" y="21202"/>
                  </a:cubicBezTo>
                  <a:lnTo>
                    <a:pt x="192339" y="55530"/>
                  </a:lnTo>
                  <a:lnTo>
                    <a:pt x="188300" y="61084"/>
                  </a:lnTo>
                  <a:lnTo>
                    <a:pt x="231715" y="61084"/>
                  </a:lnTo>
                  <a:close/>
                  <a:moveTo>
                    <a:pt x="886207" y="13630"/>
                  </a:moveTo>
                  <a:cubicBezTo>
                    <a:pt x="887889" y="17332"/>
                    <a:pt x="889488" y="21623"/>
                    <a:pt x="891002" y="26503"/>
                  </a:cubicBezTo>
                  <a:cubicBezTo>
                    <a:pt x="892517" y="31383"/>
                    <a:pt x="894115" y="37020"/>
                    <a:pt x="895798" y="43415"/>
                  </a:cubicBezTo>
                  <a:lnTo>
                    <a:pt x="897818" y="51492"/>
                  </a:lnTo>
                  <a:lnTo>
                    <a:pt x="999287" y="51492"/>
                  </a:lnTo>
                  <a:lnTo>
                    <a:pt x="999287" y="99450"/>
                  </a:lnTo>
                  <a:lnTo>
                    <a:pt x="931641" y="99450"/>
                  </a:lnTo>
                  <a:lnTo>
                    <a:pt x="953853" y="106518"/>
                  </a:lnTo>
                  <a:lnTo>
                    <a:pt x="944766" y="125196"/>
                  </a:lnTo>
                  <a:lnTo>
                    <a:pt x="1014937" y="125196"/>
                  </a:lnTo>
                  <a:lnTo>
                    <a:pt x="1014937" y="172145"/>
                  </a:lnTo>
                  <a:lnTo>
                    <a:pt x="721129" y="172145"/>
                  </a:lnTo>
                  <a:lnTo>
                    <a:pt x="721129" y="125196"/>
                  </a:lnTo>
                  <a:lnTo>
                    <a:pt x="781203" y="125196"/>
                  </a:lnTo>
                  <a:cubicBezTo>
                    <a:pt x="779857" y="122167"/>
                    <a:pt x="778595" y="119138"/>
                    <a:pt x="777417" y="116110"/>
                  </a:cubicBezTo>
                  <a:cubicBezTo>
                    <a:pt x="776239" y="113081"/>
                    <a:pt x="774809" y="110052"/>
                    <a:pt x="773126" y="107023"/>
                  </a:cubicBezTo>
                  <a:lnTo>
                    <a:pt x="795843" y="99450"/>
                  </a:lnTo>
                  <a:lnTo>
                    <a:pt x="730216" y="99450"/>
                  </a:lnTo>
                  <a:lnTo>
                    <a:pt x="730216" y="51492"/>
                  </a:lnTo>
                  <a:lnTo>
                    <a:pt x="833200" y="51492"/>
                  </a:lnTo>
                  <a:cubicBezTo>
                    <a:pt x="831854" y="46107"/>
                    <a:pt x="830508" y="40806"/>
                    <a:pt x="829161" y="35590"/>
                  </a:cubicBezTo>
                  <a:cubicBezTo>
                    <a:pt x="827815" y="30373"/>
                    <a:pt x="826301" y="25409"/>
                    <a:pt x="824618" y="20698"/>
                  </a:cubicBezTo>
                  <a:close/>
                  <a:moveTo>
                    <a:pt x="1286266" y="0"/>
                  </a:moveTo>
                  <a:lnTo>
                    <a:pt x="1334729" y="33823"/>
                  </a:lnTo>
                  <a:cubicBezTo>
                    <a:pt x="1326989" y="40891"/>
                    <a:pt x="1319585" y="47285"/>
                    <a:pt x="1312517" y="53006"/>
                  </a:cubicBezTo>
                  <a:cubicBezTo>
                    <a:pt x="1305449" y="58728"/>
                    <a:pt x="1298382" y="64028"/>
                    <a:pt x="1291314" y="68908"/>
                  </a:cubicBezTo>
                  <a:cubicBezTo>
                    <a:pt x="1284247" y="73788"/>
                    <a:pt x="1277179" y="78500"/>
                    <a:pt x="1270112" y="83043"/>
                  </a:cubicBezTo>
                  <a:cubicBezTo>
                    <a:pt x="1263044" y="87587"/>
                    <a:pt x="1255808" y="92046"/>
                    <a:pt x="1248404" y="96421"/>
                  </a:cubicBezTo>
                  <a:cubicBezTo>
                    <a:pt x="1256818" y="96421"/>
                    <a:pt x="1267167" y="96337"/>
                    <a:pt x="1279451" y="96169"/>
                  </a:cubicBezTo>
                  <a:cubicBezTo>
                    <a:pt x="1291735" y="96001"/>
                    <a:pt x="1304861" y="95664"/>
                    <a:pt x="1318827" y="95159"/>
                  </a:cubicBezTo>
                  <a:cubicBezTo>
                    <a:pt x="1332794" y="94654"/>
                    <a:pt x="1347182" y="94065"/>
                    <a:pt x="1361990" y="93392"/>
                  </a:cubicBezTo>
                  <a:cubicBezTo>
                    <a:pt x="1376798" y="92719"/>
                    <a:pt x="1391101" y="92046"/>
                    <a:pt x="1404900" y="91373"/>
                  </a:cubicBezTo>
                  <a:cubicBezTo>
                    <a:pt x="1397496" y="85988"/>
                    <a:pt x="1390597" y="81024"/>
                    <a:pt x="1384202" y="76481"/>
                  </a:cubicBezTo>
                  <a:cubicBezTo>
                    <a:pt x="1377808" y="71937"/>
                    <a:pt x="1371918" y="67983"/>
                    <a:pt x="1366533" y="64617"/>
                  </a:cubicBezTo>
                  <a:lnTo>
                    <a:pt x="1399347" y="22212"/>
                  </a:lnTo>
                  <a:cubicBezTo>
                    <a:pt x="1409443" y="27933"/>
                    <a:pt x="1420718" y="35001"/>
                    <a:pt x="1433170" y="43415"/>
                  </a:cubicBezTo>
                  <a:cubicBezTo>
                    <a:pt x="1445622" y="51828"/>
                    <a:pt x="1458075" y="60579"/>
                    <a:pt x="1470527" y="69666"/>
                  </a:cubicBezTo>
                  <a:cubicBezTo>
                    <a:pt x="1482980" y="78752"/>
                    <a:pt x="1494759" y="87755"/>
                    <a:pt x="1505865" y="96674"/>
                  </a:cubicBezTo>
                  <a:cubicBezTo>
                    <a:pt x="1516971" y="105592"/>
                    <a:pt x="1526058" y="113417"/>
                    <a:pt x="1533125" y="120148"/>
                  </a:cubicBezTo>
                  <a:lnTo>
                    <a:pt x="1495264" y="165078"/>
                  </a:lnTo>
                  <a:cubicBezTo>
                    <a:pt x="1491898" y="161712"/>
                    <a:pt x="1487691" y="157842"/>
                    <a:pt x="1482643" y="153467"/>
                  </a:cubicBezTo>
                  <a:cubicBezTo>
                    <a:pt x="1477595" y="149091"/>
                    <a:pt x="1472042" y="144380"/>
                    <a:pt x="1465984" y="139331"/>
                  </a:cubicBezTo>
                  <a:cubicBezTo>
                    <a:pt x="1423915" y="141351"/>
                    <a:pt x="1382351" y="142865"/>
                    <a:pt x="1341292" y="143875"/>
                  </a:cubicBezTo>
                  <a:cubicBezTo>
                    <a:pt x="1337253" y="152625"/>
                    <a:pt x="1333047" y="161039"/>
                    <a:pt x="1328671" y="169116"/>
                  </a:cubicBezTo>
                  <a:lnTo>
                    <a:pt x="1548775" y="169116"/>
                  </a:lnTo>
                  <a:lnTo>
                    <a:pt x="1548775" y="223637"/>
                  </a:lnTo>
                  <a:lnTo>
                    <a:pt x="1445286" y="223637"/>
                  </a:lnTo>
                  <a:cubicBezTo>
                    <a:pt x="1460431" y="237436"/>
                    <a:pt x="1477847" y="250056"/>
                    <a:pt x="1497535" y="261499"/>
                  </a:cubicBezTo>
                  <a:cubicBezTo>
                    <a:pt x="1517223" y="272942"/>
                    <a:pt x="1540361" y="283375"/>
                    <a:pt x="1566949" y="292798"/>
                  </a:cubicBezTo>
                  <a:lnTo>
                    <a:pt x="1534640" y="351863"/>
                  </a:lnTo>
                  <a:cubicBezTo>
                    <a:pt x="1515793" y="343786"/>
                    <a:pt x="1498377" y="334951"/>
                    <a:pt x="1482391" y="325359"/>
                  </a:cubicBezTo>
                  <a:cubicBezTo>
                    <a:pt x="1466404" y="315768"/>
                    <a:pt x="1451344" y="305251"/>
                    <a:pt x="1437209" y="293808"/>
                  </a:cubicBezTo>
                  <a:lnTo>
                    <a:pt x="1437209" y="309962"/>
                  </a:lnTo>
                  <a:lnTo>
                    <a:pt x="1224173" y="309962"/>
                  </a:lnTo>
                  <a:lnTo>
                    <a:pt x="1224173" y="296332"/>
                  </a:lnTo>
                  <a:cubicBezTo>
                    <a:pt x="1211047" y="306765"/>
                    <a:pt x="1196828" y="316777"/>
                    <a:pt x="1181515" y="326369"/>
                  </a:cubicBezTo>
                  <a:cubicBezTo>
                    <a:pt x="1166202" y="335961"/>
                    <a:pt x="1149459" y="345468"/>
                    <a:pt x="1131285" y="354892"/>
                  </a:cubicBezTo>
                  <a:lnTo>
                    <a:pt x="1092413" y="298856"/>
                  </a:lnTo>
                  <a:cubicBezTo>
                    <a:pt x="1117318" y="287750"/>
                    <a:pt x="1139362" y="276055"/>
                    <a:pt x="1158545" y="263771"/>
                  </a:cubicBezTo>
                  <a:cubicBezTo>
                    <a:pt x="1177729" y="251487"/>
                    <a:pt x="1194893" y="238109"/>
                    <a:pt x="1210038" y="223637"/>
                  </a:cubicBezTo>
                  <a:lnTo>
                    <a:pt x="1112606" y="223637"/>
                  </a:lnTo>
                  <a:lnTo>
                    <a:pt x="1112606" y="169116"/>
                  </a:lnTo>
                  <a:lnTo>
                    <a:pt x="1254967" y="169116"/>
                  </a:lnTo>
                  <a:cubicBezTo>
                    <a:pt x="1260015" y="161375"/>
                    <a:pt x="1264727" y="153467"/>
                    <a:pt x="1269102" y="145389"/>
                  </a:cubicBezTo>
                  <a:cubicBezTo>
                    <a:pt x="1249246" y="146062"/>
                    <a:pt x="1229557" y="146399"/>
                    <a:pt x="1210038" y="146399"/>
                  </a:cubicBezTo>
                  <a:cubicBezTo>
                    <a:pt x="1190518" y="146399"/>
                    <a:pt x="1170998" y="146399"/>
                    <a:pt x="1151478" y="146399"/>
                  </a:cubicBezTo>
                  <a:lnTo>
                    <a:pt x="1143905" y="94402"/>
                  </a:lnTo>
                  <a:cubicBezTo>
                    <a:pt x="1149963" y="94402"/>
                    <a:pt x="1155348" y="93645"/>
                    <a:pt x="1160060" y="92130"/>
                  </a:cubicBezTo>
                  <a:cubicBezTo>
                    <a:pt x="1164772" y="90616"/>
                    <a:pt x="1170156" y="88176"/>
                    <a:pt x="1176214" y="84810"/>
                  </a:cubicBezTo>
                  <a:cubicBezTo>
                    <a:pt x="1185301" y="80099"/>
                    <a:pt x="1194640" y="74377"/>
                    <a:pt x="1204232" y="67646"/>
                  </a:cubicBezTo>
                  <a:cubicBezTo>
                    <a:pt x="1213824" y="60915"/>
                    <a:pt x="1223415" y="53764"/>
                    <a:pt x="1233007" y="46191"/>
                  </a:cubicBezTo>
                  <a:cubicBezTo>
                    <a:pt x="1242599" y="38619"/>
                    <a:pt x="1251938" y="30878"/>
                    <a:pt x="1261025" y="22969"/>
                  </a:cubicBezTo>
                  <a:cubicBezTo>
                    <a:pt x="1270112" y="15060"/>
                    <a:pt x="1278525" y="7404"/>
                    <a:pt x="12862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4000" spc="3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CAF4F97-72CD-42EA-8CA4-51B43E715213}"/>
                </a:ext>
              </a:extLst>
            </p:cNvPr>
            <p:cNvSpPr/>
            <p:nvPr/>
          </p:nvSpPr>
          <p:spPr>
            <a:xfrm>
              <a:off x="1381991" y="2376280"/>
              <a:ext cx="3931616" cy="298399"/>
            </a:xfrm>
            <a:custGeom>
              <a:avLst/>
              <a:gdLst/>
              <a:ahLst/>
              <a:cxnLst/>
              <a:rect l="l" t="t" r="r" b="b"/>
              <a:pathLst>
                <a:path w="3931616" h="298399">
                  <a:moveTo>
                    <a:pt x="2814219" y="235610"/>
                  </a:moveTo>
                  <a:cubicBezTo>
                    <a:pt x="2823160" y="238658"/>
                    <a:pt x="2831186" y="241503"/>
                    <a:pt x="2838298" y="244145"/>
                  </a:cubicBezTo>
                  <a:cubicBezTo>
                    <a:pt x="2845410" y="246786"/>
                    <a:pt x="2853436" y="250139"/>
                    <a:pt x="2862377" y="254203"/>
                  </a:cubicBezTo>
                  <a:cubicBezTo>
                    <a:pt x="2872131" y="258470"/>
                    <a:pt x="2880360" y="262382"/>
                    <a:pt x="2887066" y="265938"/>
                  </a:cubicBezTo>
                  <a:cubicBezTo>
                    <a:pt x="2893772" y="269494"/>
                    <a:pt x="2899766" y="272796"/>
                    <a:pt x="2905049" y="275844"/>
                  </a:cubicBezTo>
                  <a:lnTo>
                    <a:pt x="2894381" y="298399"/>
                  </a:lnTo>
                  <a:cubicBezTo>
                    <a:pt x="2889098" y="295148"/>
                    <a:pt x="2883205" y="291795"/>
                    <a:pt x="2876703" y="288341"/>
                  </a:cubicBezTo>
                  <a:cubicBezTo>
                    <a:pt x="2870200" y="284886"/>
                    <a:pt x="2862580" y="281026"/>
                    <a:pt x="2853843" y="276758"/>
                  </a:cubicBezTo>
                  <a:cubicBezTo>
                    <a:pt x="2845105" y="272694"/>
                    <a:pt x="2836418" y="268884"/>
                    <a:pt x="2827782" y="265328"/>
                  </a:cubicBezTo>
                  <a:cubicBezTo>
                    <a:pt x="2819146" y="261772"/>
                    <a:pt x="2811679" y="259080"/>
                    <a:pt x="2805379" y="257251"/>
                  </a:cubicBezTo>
                  <a:close/>
                  <a:moveTo>
                    <a:pt x="2768499" y="235001"/>
                  </a:moveTo>
                  <a:lnTo>
                    <a:pt x="2779167" y="256032"/>
                  </a:lnTo>
                  <a:cubicBezTo>
                    <a:pt x="2774087" y="259283"/>
                    <a:pt x="2768143" y="262788"/>
                    <a:pt x="2761336" y="266548"/>
                  </a:cubicBezTo>
                  <a:cubicBezTo>
                    <a:pt x="2754529" y="270307"/>
                    <a:pt x="2746756" y="274320"/>
                    <a:pt x="2738019" y="278587"/>
                  </a:cubicBezTo>
                  <a:cubicBezTo>
                    <a:pt x="2729281" y="282854"/>
                    <a:pt x="2721407" y="286461"/>
                    <a:pt x="2714397" y="289408"/>
                  </a:cubicBezTo>
                  <a:cubicBezTo>
                    <a:pt x="2707386" y="292354"/>
                    <a:pt x="2701138" y="294742"/>
                    <a:pt x="2695652" y="296570"/>
                  </a:cubicBezTo>
                  <a:lnTo>
                    <a:pt x="2685288" y="273710"/>
                  </a:lnTo>
                  <a:cubicBezTo>
                    <a:pt x="2690572" y="272085"/>
                    <a:pt x="2696718" y="269799"/>
                    <a:pt x="2703729" y="266852"/>
                  </a:cubicBezTo>
                  <a:cubicBezTo>
                    <a:pt x="2710739" y="263906"/>
                    <a:pt x="2718613" y="260502"/>
                    <a:pt x="2727351" y="256642"/>
                  </a:cubicBezTo>
                  <a:cubicBezTo>
                    <a:pt x="2736088" y="252984"/>
                    <a:pt x="2743860" y="249326"/>
                    <a:pt x="2750668" y="245669"/>
                  </a:cubicBezTo>
                  <a:cubicBezTo>
                    <a:pt x="2757475" y="242011"/>
                    <a:pt x="2763419" y="238455"/>
                    <a:pt x="2768499" y="235001"/>
                  </a:cubicBezTo>
                  <a:close/>
                  <a:moveTo>
                    <a:pt x="2806903" y="187452"/>
                  </a:moveTo>
                  <a:lnTo>
                    <a:pt x="2806903" y="210617"/>
                  </a:lnTo>
                  <a:lnTo>
                    <a:pt x="2852928" y="210617"/>
                  </a:lnTo>
                  <a:lnTo>
                    <a:pt x="2852928" y="187452"/>
                  </a:lnTo>
                  <a:close/>
                  <a:moveTo>
                    <a:pt x="2737409" y="187452"/>
                  </a:moveTo>
                  <a:lnTo>
                    <a:pt x="2737409" y="210617"/>
                  </a:lnTo>
                  <a:lnTo>
                    <a:pt x="2783129" y="210617"/>
                  </a:lnTo>
                  <a:lnTo>
                    <a:pt x="2783129" y="187452"/>
                  </a:lnTo>
                  <a:close/>
                  <a:moveTo>
                    <a:pt x="2663647" y="168250"/>
                  </a:moveTo>
                  <a:lnTo>
                    <a:pt x="2688641" y="175260"/>
                  </a:lnTo>
                  <a:cubicBezTo>
                    <a:pt x="2685796" y="190297"/>
                    <a:pt x="2680920" y="209804"/>
                    <a:pt x="2674011" y="233782"/>
                  </a:cubicBezTo>
                  <a:cubicBezTo>
                    <a:pt x="2670556" y="245770"/>
                    <a:pt x="2667051" y="256642"/>
                    <a:pt x="2663495" y="266395"/>
                  </a:cubicBezTo>
                  <a:cubicBezTo>
                    <a:pt x="2659939" y="276149"/>
                    <a:pt x="2656739" y="284480"/>
                    <a:pt x="2653894" y="291389"/>
                  </a:cubicBezTo>
                  <a:lnTo>
                    <a:pt x="2628900" y="282550"/>
                  </a:lnTo>
                  <a:cubicBezTo>
                    <a:pt x="2631745" y="276047"/>
                    <a:pt x="2634844" y="268173"/>
                    <a:pt x="2638197" y="258928"/>
                  </a:cubicBezTo>
                  <a:cubicBezTo>
                    <a:pt x="2641550" y="249682"/>
                    <a:pt x="2645055" y="238963"/>
                    <a:pt x="2648712" y="226771"/>
                  </a:cubicBezTo>
                  <a:cubicBezTo>
                    <a:pt x="2655824" y="202997"/>
                    <a:pt x="2660803" y="183490"/>
                    <a:pt x="2663647" y="168250"/>
                  </a:cubicBezTo>
                  <a:close/>
                  <a:moveTo>
                    <a:pt x="3177235" y="154229"/>
                  </a:moveTo>
                  <a:cubicBezTo>
                    <a:pt x="3186379" y="165202"/>
                    <a:pt x="3197962" y="181254"/>
                    <a:pt x="3211983" y="202387"/>
                  </a:cubicBezTo>
                  <a:cubicBezTo>
                    <a:pt x="3218891" y="212750"/>
                    <a:pt x="3224937" y="222352"/>
                    <a:pt x="3230118" y="231191"/>
                  </a:cubicBezTo>
                  <a:cubicBezTo>
                    <a:pt x="3235300" y="240030"/>
                    <a:pt x="3239618" y="247701"/>
                    <a:pt x="3243072" y="254203"/>
                  </a:cubicBezTo>
                  <a:lnTo>
                    <a:pt x="3218993" y="270053"/>
                  </a:lnTo>
                  <a:cubicBezTo>
                    <a:pt x="3215539" y="263347"/>
                    <a:pt x="3211322" y="255727"/>
                    <a:pt x="3206344" y="247193"/>
                  </a:cubicBezTo>
                  <a:cubicBezTo>
                    <a:pt x="3201365" y="238658"/>
                    <a:pt x="3195625" y="229108"/>
                    <a:pt x="3189123" y="218542"/>
                  </a:cubicBezTo>
                  <a:cubicBezTo>
                    <a:pt x="3182620" y="207975"/>
                    <a:pt x="3176474" y="198476"/>
                    <a:pt x="3170682" y="190043"/>
                  </a:cubicBezTo>
                  <a:cubicBezTo>
                    <a:pt x="3164891" y="181610"/>
                    <a:pt x="3159659" y="174447"/>
                    <a:pt x="3154985" y="168554"/>
                  </a:cubicBezTo>
                  <a:close/>
                  <a:moveTo>
                    <a:pt x="3029103" y="153619"/>
                  </a:moveTo>
                  <a:lnTo>
                    <a:pt x="3055011" y="165811"/>
                  </a:lnTo>
                  <a:cubicBezTo>
                    <a:pt x="3050337" y="174955"/>
                    <a:pt x="3045257" y="184353"/>
                    <a:pt x="3039771" y="194005"/>
                  </a:cubicBezTo>
                  <a:cubicBezTo>
                    <a:pt x="3034284" y="203657"/>
                    <a:pt x="3028544" y="213106"/>
                    <a:pt x="3022550" y="222352"/>
                  </a:cubicBezTo>
                  <a:cubicBezTo>
                    <a:pt x="3016555" y="231597"/>
                    <a:pt x="3010510" y="240487"/>
                    <a:pt x="3004414" y="249022"/>
                  </a:cubicBezTo>
                  <a:cubicBezTo>
                    <a:pt x="2998318" y="257556"/>
                    <a:pt x="2992324" y="265278"/>
                    <a:pt x="2986431" y="272186"/>
                  </a:cubicBezTo>
                  <a:lnTo>
                    <a:pt x="2963571" y="255727"/>
                  </a:lnTo>
                  <a:cubicBezTo>
                    <a:pt x="2969260" y="248818"/>
                    <a:pt x="2975204" y="241148"/>
                    <a:pt x="2981402" y="232715"/>
                  </a:cubicBezTo>
                  <a:cubicBezTo>
                    <a:pt x="2987599" y="224282"/>
                    <a:pt x="2993594" y="215544"/>
                    <a:pt x="2999385" y="206502"/>
                  </a:cubicBezTo>
                  <a:cubicBezTo>
                    <a:pt x="3005176" y="197460"/>
                    <a:pt x="3010612" y="188417"/>
                    <a:pt x="3015692" y="179375"/>
                  </a:cubicBezTo>
                  <a:cubicBezTo>
                    <a:pt x="3020772" y="170332"/>
                    <a:pt x="3025242" y="161747"/>
                    <a:pt x="3029103" y="153619"/>
                  </a:cubicBezTo>
                  <a:close/>
                  <a:moveTo>
                    <a:pt x="2806903" y="144170"/>
                  </a:moveTo>
                  <a:lnTo>
                    <a:pt x="2806903" y="167335"/>
                  </a:lnTo>
                  <a:lnTo>
                    <a:pt x="2852928" y="167335"/>
                  </a:lnTo>
                  <a:lnTo>
                    <a:pt x="2852928" y="144170"/>
                  </a:lnTo>
                  <a:close/>
                  <a:moveTo>
                    <a:pt x="2737409" y="144170"/>
                  </a:moveTo>
                  <a:lnTo>
                    <a:pt x="2737409" y="167335"/>
                  </a:lnTo>
                  <a:lnTo>
                    <a:pt x="2783129" y="167335"/>
                  </a:lnTo>
                  <a:lnTo>
                    <a:pt x="2783129" y="144170"/>
                  </a:lnTo>
                  <a:close/>
                  <a:moveTo>
                    <a:pt x="975360" y="130759"/>
                  </a:moveTo>
                  <a:lnTo>
                    <a:pt x="975360" y="191414"/>
                  </a:lnTo>
                  <a:lnTo>
                    <a:pt x="1044245" y="191414"/>
                  </a:lnTo>
                  <a:lnTo>
                    <a:pt x="1044245" y="130759"/>
                  </a:lnTo>
                  <a:close/>
                  <a:moveTo>
                    <a:pt x="2436267" y="129540"/>
                  </a:moveTo>
                  <a:cubicBezTo>
                    <a:pt x="2440127" y="133198"/>
                    <a:pt x="2444242" y="137312"/>
                    <a:pt x="2448611" y="141884"/>
                  </a:cubicBezTo>
                  <a:cubicBezTo>
                    <a:pt x="2452980" y="146456"/>
                    <a:pt x="2457349" y="151232"/>
                    <a:pt x="2461718" y="156210"/>
                  </a:cubicBezTo>
                  <a:cubicBezTo>
                    <a:pt x="2466086" y="161188"/>
                    <a:pt x="2470405" y="166218"/>
                    <a:pt x="2474672" y="171298"/>
                  </a:cubicBezTo>
                  <a:cubicBezTo>
                    <a:pt x="2478939" y="176378"/>
                    <a:pt x="2482901" y="181356"/>
                    <a:pt x="2486559" y="186233"/>
                  </a:cubicBezTo>
                  <a:lnTo>
                    <a:pt x="2465223" y="204521"/>
                  </a:lnTo>
                  <a:cubicBezTo>
                    <a:pt x="2461768" y="200050"/>
                    <a:pt x="2457958" y="195174"/>
                    <a:pt x="2453793" y="189890"/>
                  </a:cubicBezTo>
                  <a:cubicBezTo>
                    <a:pt x="2449627" y="184607"/>
                    <a:pt x="2445360" y="179375"/>
                    <a:pt x="2440991" y="174193"/>
                  </a:cubicBezTo>
                  <a:cubicBezTo>
                    <a:pt x="2436622" y="169012"/>
                    <a:pt x="2432355" y="164033"/>
                    <a:pt x="2428190" y="159258"/>
                  </a:cubicBezTo>
                  <a:cubicBezTo>
                    <a:pt x="2424024" y="154483"/>
                    <a:pt x="2420214" y="150368"/>
                    <a:pt x="2416760" y="146914"/>
                  </a:cubicBezTo>
                  <a:close/>
                  <a:moveTo>
                    <a:pt x="1250595" y="121920"/>
                  </a:moveTo>
                  <a:lnTo>
                    <a:pt x="1529487" y="121920"/>
                  </a:lnTo>
                  <a:lnTo>
                    <a:pt x="1529487" y="152095"/>
                  </a:lnTo>
                  <a:lnTo>
                    <a:pt x="1250595" y="152095"/>
                  </a:lnTo>
                  <a:close/>
                  <a:moveTo>
                    <a:pt x="2966924" y="107594"/>
                  </a:moveTo>
                  <a:lnTo>
                    <a:pt x="3241853" y="107594"/>
                  </a:lnTo>
                  <a:lnTo>
                    <a:pt x="3241853" y="133502"/>
                  </a:lnTo>
                  <a:lnTo>
                    <a:pt x="3121457" y="133502"/>
                  </a:lnTo>
                  <a:lnTo>
                    <a:pt x="3121457" y="256642"/>
                  </a:lnTo>
                  <a:cubicBezTo>
                    <a:pt x="3121051" y="266802"/>
                    <a:pt x="3118460" y="274574"/>
                    <a:pt x="3113685" y="279959"/>
                  </a:cubicBezTo>
                  <a:cubicBezTo>
                    <a:pt x="3108910" y="285344"/>
                    <a:pt x="3100832" y="288747"/>
                    <a:pt x="3089453" y="290170"/>
                  </a:cubicBezTo>
                  <a:cubicBezTo>
                    <a:pt x="3084373" y="290779"/>
                    <a:pt x="3077871" y="291287"/>
                    <a:pt x="3069946" y="291694"/>
                  </a:cubicBezTo>
                  <a:cubicBezTo>
                    <a:pt x="3062021" y="292100"/>
                    <a:pt x="3054909" y="292100"/>
                    <a:pt x="3048610" y="291694"/>
                  </a:cubicBezTo>
                  <a:lnTo>
                    <a:pt x="3043124" y="262128"/>
                  </a:lnTo>
                  <a:cubicBezTo>
                    <a:pt x="3045155" y="262128"/>
                    <a:pt x="3047645" y="262179"/>
                    <a:pt x="3050591" y="262280"/>
                  </a:cubicBezTo>
                  <a:cubicBezTo>
                    <a:pt x="3053538" y="262382"/>
                    <a:pt x="3056535" y="262484"/>
                    <a:pt x="3059583" y="262585"/>
                  </a:cubicBezTo>
                  <a:cubicBezTo>
                    <a:pt x="3062631" y="262687"/>
                    <a:pt x="3065577" y="262788"/>
                    <a:pt x="3068422" y="262890"/>
                  </a:cubicBezTo>
                  <a:cubicBezTo>
                    <a:pt x="3071267" y="262992"/>
                    <a:pt x="3073603" y="263042"/>
                    <a:pt x="3075432" y="263042"/>
                  </a:cubicBezTo>
                  <a:cubicBezTo>
                    <a:pt x="3079293" y="263042"/>
                    <a:pt x="3082392" y="262839"/>
                    <a:pt x="3084729" y="262433"/>
                  </a:cubicBezTo>
                  <a:cubicBezTo>
                    <a:pt x="3087065" y="262026"/>
                    <a:pt x="3088844" y="261214"/>
                    <a:pt x="3090063" y="259994"/>
                  </a:cubicBezTo>
                  <a:cubicBezTo>
                    <a:pt x="3091282" y="258775"/>
                    <a:pt x="3092044" y="256997"/>
                    <a:pt x="3092349" y="254660"/>
                  </a:cubicBezTo>
                  <a:cubicBezTo>
                    <a:pt x="3092653" y="252324"/>
                    <a:pt x="3092806" y="249123"/>
                    <a:pt x="3092806" y="245059"/>
                  </a:cubicBezTo>
                  <a:lnTo>
                    <a:pt x="3092806" y="133502"/>
                  </a:lnTo>
                  <a:lnTo>
                    <a:pt x="2966924" y="133502"/>
                  </a:lnTo>
                  <a:close/>
                  <a:moveTo>
                    <a:pt x="3698139" y="87782"/>
                  </a:moveTo>
                  <a:lnTo>
                    <a:pt x="3881933" y="87782"/>
                  </a:lnTo>
                  <a:lnTo>
                    <a:pt x="3881933" y="109423"/>
                  </a:lnTo>
                  <a:lnTo>
                    <a:pt x="3810610" y="109423"/>
                  </a:lnTo>
                  <a:cubicBezTo>
                    <a:pt x="3806749" y="112268"/>
                    <a:pt x="3802787" y="115011"/>
                    <a:pt x="3798723" y="117653"/>
                  </a:cubicBezTo>
                  <a:cubicBezTo>
                    <a:pt x="3794659" y="120294"/>
                    <a:pt x="3790493" y="123038"/>
                    <a:pt x="3786226" y="125882"/>
                  </a:cubicBezTo>
                  <a:cubicBezTo>
                    <a:pt x="3791306" y="131775"/>
                    <a:pt x="3795776" y="137770"/>
                    <a:pt x="3799637" y="143866"/>
                  </a:cubicBezTo>
                  <a:cubicBezTo>
                    <a:pt x="3803498" y="149962"/>
                    <a:pt x="3806648" y="155956"/>
                    <a:pt x="3809086" y="161849"/>
                  </a:cubicBezTo>
                  <a:cubicBezTo>
                    <a:pt x="3823310" y="155346"/>
                    <a:pt x="3837280" y="148387"/>
                    <a:pt x="3850996" y="140970"/>
                  </a:cubicBezTo>
                  <a:cubicBezTo>
                    <a:pt x="3864712" y="133553"/>
                    <a:pt x="3878276" y="125374"/>
                    <a:pt x="3891687" y="116434"/>
                  </a:cubicBezTo>
                  <a:lnTo>
                    <a:pt x="3904488" y="137770"/>
                  </a:lnTo>
                  <a:cubicBezTo>
                    <a:pt x="3895954" y="143053"/>
                    <a:pt x="3887216" y="148234"/>
                    <a:pt x="3878276" y="153314"/>
                  </a:cubicBezTo>
                  <a:cubicBezTo>
                    <a:pt x="3869335" y="158394"/>
                    <a:pt x="3860292" y="163271"/>
                    <a:pt x="3851148" y="167945"/>
                  </a:cubicBezTo>
                  <a:cubicBezTo>
                    <a:pt x="3855416" y="177495"/>
                    <a:pt x="3859886" y="186080"/>
                    <a:pt x="3864560" y="193700"/>
                  </a:cubicBezTo>
                  <a:cubicBezTo>
                    <a:pt x="3869233" y="201320"/>
                    <a:pt x="3874212" y="208077"/>
                    <a:pt x="3879495" y="213970"/>
                  </a:cubicBezTo>
                  <a:cubicBezTo>
                    <a:pt x="3885591" y="220675"/>
                    <a:pt x="3893058" y="227330"/>
                    <a:pt x="3901898" y="233934"/>
                  </a:cubicBezTo>
                  <a:cubicBezTo>
                    <a:pt x="3910737" y="240538"/>
                    <a:pt x="3920643" y="246888"/>
                    <a:pt x="3931616" y="252984"/>
                  </a:cubicBezTo>
                  <a:lnTo>
                    <a:pt x="3916376" y="275539"/>
                  </a:lnTo>
                  <a:cubicBezTo>
                    <a:pt x="3905403" y="268427"/>
                    <a:pt x="3894988" y="260807"/>
                    <a:pt x="3885134" y="252679"/>
                  </a:cubicBezTo>
                  <a:cubicBezTo>
                    <a:pt x="3875278" y="244551"/>
                    <a:pt x="3866896" y="236423"/>
                    <a:pt x="3859987" y="228295"/>
                  </a:cubicBezTo>
                  <a:cubicBezTo>
                    <a:pt x="3854095" y="221590"/>
                    <a:pt x="3848710" y="214071"/>
                    <a:pt x="3843833" y="205740"/>
                  </a:cubicBezTo>
                  <a:cubicBezTo>
                    <a:pt x="3838956" y="197409"/>
                    <a:pt x="3834283" y="188366"/>
                    <a:pt x="3829812" y="178613"/>
                  </a:cubicBezTo>
                  <a:cubicBezTo>
                    <a:pt x="3827577" y="179629"/>
                    <a:pt x="3825291" y="180645"/>
                    <a:pt x="3822954" y="181661"/>
                  </a:cubicBezTo>
                  <a:cubicBezTo>
                    <a:pt x="3820617" y="182677"/>
                    <a:pt x="3818332" y="183693"/>
                    <a:pt x="3816096" y="184709"/>
                  </a:cubicBezTo>
                  <a:cubicBezTo>
                    <a:pt x="3817925" y="192430"/>
                    <a:pt x="3819246" y="200457"/>
                    <a:pt x="3820059" y="208788"/>
                  </a:cubicBezTo>
                  <a:cubicBezTo>
                    <a:pt x="3820872" y="217119"/>
                    <a:pt x="3821379" y="225857"/>
                    <a:pt x="3821583" y="235001"/>
                  </a:cubicBezTo>
                  <a:cubicBezTo>
                    <a:pt x="3821786" y="244958"/>
                    <a:pt x="3821176" y="253136"/>
                    <a:pt x="3819754" y="259537"/>
                  </a:cubicBezTo>
                  <a:cubicBezTo>
                    <a:pt x="3818332" y="265938"/>
                    <a:pt x="3815741" y="271069"/>
                    <a:pt x="3811982" y="274930"/>
                  </a:cubicBezTo>
                  <a:cubicBezTo>
                    <a:pt x="3808223" y="278790"/>
                    <a:pt x="3803193" y="281686"/>
                    <a:pt x="3796894" y="283616"/>
                  </a:cubicBezTo>
                  <a:cubicBezTo>
                    <a:pt x="3790595" y="285547"/>
                    <a:pt x="3782670" y="287020"/>
                    <a:pt x="3773119" y="288036"/>
                  </a:cubicBezTo>
                  <a:cubicBezTo>
                    <a:pt x="3768040" y="288442"/>
                    <a:pt x="3762401" y="288798"/>
                    <a:pt x="3756203" y="289103"/>
                  </a:cubicBezTo>
                  <a:cubicBezTo>
                    <a:pt x="3750005" y="289408"/>
                    <a:pt x="3744773" y="289458"/>
                    <a:pt x="3740506" y="289255"/>
                  </a:cubicBezTo>
                  <a:lnTo>
                    <a:pt x="3735934" y="262738"/>
                  </a:lnTo>
                  <a:cubicBezTo>
                    <a:pt x="3740608" y="263144"/>
                    <a:pt x="3745434" y="263449"/>
                    <a:pt x="3750412" y="263652"/>
                  </a:cubicBezTo>
                  <a:cubicBezTo>
                    <a:pt x="3755390" y="263855"/>
                    <a:pt x="3760216" y="263855"/>
                    <a:pt x="3764890" y="263652"/>
                  </a:cubicBezTo>
                  <a:cubicBezTo>
                    <a:pt x="3771595" y="263449"/>
                    <a:pt x="3776929" y="262941"/>
                    <a:pt x="3780892" y="262128"/>
                  </a:cubicBezTo>
                  <a:cubicBezTo>
                    <a:pt x="3784854" y="261315"/>
                    <a:pt x="3787902" y="259740"/>
                    <a:pt x="3790036" y="257404"/>
                  </a:cubicBezTo>
                  <a:cubicBezTo>
                    <a:pt x="3792169" y="255067"/>
                    <a:pt x="3793541" y="251866"/>
                    <a:pt x="3794151" y="247802"/>
                  </a:cubicBezTo>
                  <a:cubicBezTo>
                    <a:pt x="3794760" y="243738"/>
                    <a:pt x="3795065" y="238252"/>
                    <a:pt x="3795065" y="231343"/>
                  </a:cubicBezTo>
                  <a:cubicBezTo>
                    <a:pt x="3795065" y="227686"/>
                    <a:pt x="3794963" y="224130"/>
                    <a:pt x="3794760" y="220675"/>
                  </a:cubicBezTo>
                  <a:cubicBezTo>
                    <a:pt x="3794557" y="217221"/>
                    <a:pt x="3794252" y="213766"/>
                    <a:pt x="3793846" y="210312"/>
                  </a:cubicBezTo>
                  <a:cubicBezTo>
                    <a:pt x="3779419" y="222707"/>
                    <a:pt x="3762045" y="234493"/>
                    <a:pt x="3741725" y="245669"/>
                  </a:cubicBezTo>
                  <a:cubicBezTo>
                    <a:pt x="3727704" y="253187"/>
                    <a:pt x="3713937" y="260147"/>
                    <a:pt x="3700425" y="266548"/>
                  </a:cubicBezTo>
                  <a:cubicBezTo>
                    <a:pt x="3686912" y="272948"/>
                    <a:pt x="3673450" y="278689"/>
                    <a:pt x="3660039" y="283769"/>
                  </a:cubicBezTo>
                  <a:lnTo>
                    <a:pt x="3649066" y="260299"/>
                  </a:lnTo>
                  <a:cubicBezTo>
                    <a:pt x="3677717" y="250952"/>
                    <a:pt x="3704082" y="240030"/>
                    <a:pt x="3728161" y="227533"/>
                  </a:cubicBezTo>
                  <a:cubicBezTo>
                    <a:pt x="3752241" y="215036"/>
                    <a:pt x="3772815" y="201574"/>
                    <a:pt x="3789884" y="187147"/>
                  </a:cubicBezTo>
                  <a:cubicBezTo>
                    <a:pt x="3789477" y="185522"/>
                    <a:pt x="3789071" y="183998"/>
                    <a:pt x="3788664" y="182575"/>
                  </a:cubicBezTo>
                  <a:cubicBezTo>
                    <a:pt x="3788258" y="181153"/>
                    <a:pt x="3787851" y="179629"/>
                    <a:pt x="3787445" y="178003"/>
                  </a:cubicBezTo>
                  <a:cubicBezTo>
                    <a:pt x="3787039" y="176581"/>
                    <a:pt x="3786582" y="175209"/>
                    <a:pt x="3786074" y="173888"/>
                  </a:cubicBezTo>
                  <a:cubicBezTo>
                    <a:pt x="3785566" y="172568"/>
                    <a:pt x="3785007" y="171196"/>
                    <a:pt x="3784397" y="169774"/>
                  </a:cubicBezTo>
                  <a:cubicBezTo>
                    <a:pt x="3777488" y="174650"/>
                    <a:pt x="3769970" y="179527"/>
                    <a:pt x="3761842" y="184404"/>
                  </a:cubicBezTo>
                  <a:cubicBezTo>
                    <a:pt x="3753714" y="189281"/>
                    <a:pt x="3744976" y="194056"/>
                    <a:pt x="3735629" y="198730"/>
                  </a:cubicBezTo>
                  <a:cubicBezTo>
                    <a:pt x="3724047" y="204622"/>
                    <a:pt x="3712464" y="210109"/>
                    <a:pt x="3700882" y="215189"/>
                  </a:cubicBezTo>
                  <a:cubicBezTo>
                    <a:pt x="3689300" y="220269"/>
                    <a:pt x="3677311" y="225044"/>
                    <a:pt x="3664916" y="229514"/>
                  </a:cubicBezTo>
                  <a:lnTo>
                    <a:pt x="3654857" y="206654"/>
                  </a:lnTo>
                  <a:cubicBezTo>
                    <a:pt x="3666643" y="202794"/>
                    <a:pt x="3678428" y="198526"/>
                    <a:pt x="3690214" y="193853"/>
                  </a:cubicBezTo>
                  <a:cubicBezTo>
                    <a:pt x="3702000" y="189179"/>
                    <a:pt x="3713684" y="184099"/>
                    <a:pt x="3725266" y="178613"/>
                  </a:cubicBezTo>
                  <a:cubicBezTo>
                    <a:pt x="3734613" y="173939"/>
                    <a:pt x="3743402" y="169316"/>
                    <a:pt x="3751631" y="164744"/>
                  </a:cubicBezTo>
                  <a:cubicBezTo>
                    <a:pt x="3759861" y="160172"/>
                    <a:pt x="3767532" y="155550"/>
                    <a:pt x="3774644" y="150876"/>
                  </a:cubicBezTo>
                  <a:cubicBezTo>
                    <a:pt x="3773221" y="148641"/>
                    <a:pt x="3771748" y="146456"/>
                    <a:pt x="3770224" y="144323"/>
                  </a:cubicBezTo>
                  <a:cubicBezTo>
                    <a:pt x="3768700" y="142189"/>
                    <a:pt x="3767125" y="140005"/>
                    <a:pt x="3765500" y="137770"/>
                  </a:cubicBezTo>
                  <a:cubicBezTo>
                    <a:pt x="3763265" y="139192"/>
                    <a:pt x="3760927" y="140513"/>
                    <a:pt x="3758489" y="141732"/>
                  </a:cubicBezTo>
                  <a:cubicBezTo>
                    <a:pt x="3756051" y="142951"/>
                    <a:pt x="3753612" y="144170"/>
                    <a:pt x="3751174" y="145390"/>
                  </a:cubicBezTo>
                  <a:cubicBezTo>
                    <a:pt x="3737357" y="152298"/>
                    <a:pt x="3723386" y="158598"/>
                    <a:pt x="3709264" y="164287"/>
                  </a:cubicBezTo>
                  <a:cubicBezTo>
                    <a:pt x="3695142" y="169977"/>
                    <a:pt x="3680460" y="175057"/>
                    <a:pt x="3665220" y="179527"/>
                  </a:cubicBezTo>
                  <a:lnTo>
                    <a:pt x="3656381" y="156362"/>
                  </a:lnTo>
                  <a:cubicBezTo>
                    <a:pt x="3678530" y="150063"/>
                    <a:pt x="3699510" y="142900"/>
                    <a:pt x="3719322" y="134874"/>
                  </a:cubicBezTo>
                  <a:cubicBezTo>
                    <a:pt x="3739134" y="126848"/>
                    <a:pt x="3756660" y="118364"/>
                    <a:pt x="3771900" y="109423"/>
                  </a:cubicBezTo>
                  <a:lnTo>
                    <a:pt x="3698139" y="109423"/>
                  </a:lnTo>
                  <a:close/>
                  <a:moveTo>
                    <a:pt x="2636825" y="84734"/>
                  </a:moveTo>
                  <a:cubicBezTo>
                    <a:pt x="2640483" y="87173"/>
                    <a:pt x="2644699" y="90119"/>
                    <a:pt x="2649474" y="93574"/>
                  </a:cubicBezTo>
                  <a:cubicBezTo>
                    <a:pt x="2654250" y="97028"/>
                    <a:pt x="2659584" y="101092"/>
                    <a:pt x="2665476" y="105766"/>
                  </a:cubicBezTo>
                  <a:cubicBezTo>
                    <a:pt x="2671369" y="110439"/>
                    <a:pt x="2676551" y="114656"/>
                    <a:pt x="2681021" y="118415"/>
                  </a:cubicBezTo>
                  <a:cubicBezTo>
                    <a:pt x="2685491" y="122174"/>
                    <a:pt x="2689251" y="125578"/>
                    <a:pt x="2692299" y="128626"/>
                  </a:cubicBezTo>
                  <a:lnTo>
                    <a:pt x="2676144" y="150876"/>
                  </a:lnTo>
                  <a:cubicBezTo>
                    <a:pt x="2673096" y="147625"/>
                    <a:pt x="2669388" y="143967"/>
                    <a:pt x="2665019" y="139903"/>
                  </a:cubicBezTo>
                  <a:cubicBezTo>
                    <a:pt x="2660650" y="135839"/>
                    <a:pt x="2655519" y="131369"/>
                    <a:pt x="2649627" y="126492"/>
                  </a:cubicBezTo>
                  <a:cubicBezTo>
                    <a:pt x="2638044" y="116738"/>
                    <a:pt x="2628595" y="109423"/>
                    <a:pt x="2621280" y="104546"/>
                  </a:cubicBezTo>
                  <a:close/>
                  <a:moveTo>
                    <a:pt x="2727960" y="82296"/>
                  </a:moveTo>
                  <a:lnTo>
                    <a:pt x="2864815" y="82296"/>
                  </a:lnTo>
                  <a:lnTo>
                    <a:pt x="2864815" y="103327"/>
                  </a:lnTo>
                  <a:lnTo>
                    <a:pt x="2806903" y="103327"/>
                  </a:lnTo>
                  <a:lnTo>
                    <a:pt x="2806903" y="123749"/>
                  </a:lnTo>
                  <a:lnTo>
                    <a:pt x="2877008" y="123749"/>
                  </a:lnTo>
                  <a:lnTo>
                    <a:pt x="2877008" y="231953"/>
                  </a:lnTo>
                  <a:lnTo>
                    <a:pt x="2713330" y="231953"/>
                  </a:lnTo>
                  <a:lnTo>
                    <a:pt x="2713330" y="123749"/>
                  </a:lnTo>
                  <a:lnTo>
                    <a:pt x="2783129" y="123749"/>
                  </a:lnTo>
                  <a:lnTo>
                    <a:pt x="2783129" y="103327"/>
                  </a:lnTo>
                  <a:lnTo>
                    <a:pt x="2727960" y="103327"/>
                  </a:lnTo>
                  <a:close/>
                  <a:moveTo>
                    <a:pt x="305715" y="49378"/>
                  </a:moveTo>
                  <a:cubicBezTo>
                    <a:pt x="287630" y="49378"/>
                    <a:pt x="274168" y="57709"/>
                    <a:pt x="265329" y="74371"/>
                  </a:cubicBezTo>
                  <a:cubicBezTo>
                    <a:pt x="256490" y="91034"/>
                    <a:pt x="252070" y="116230"/>
                    <a:pt x="252070" y="149962"/>
                  </a:cubicBezTo>
                  <a:cubicBezTo>
                    <a:pt x="252070" y="183490"/>
                    <a:pt x="256490" y="208585"/>
                    <a:pt x="265329" y="225247"/>
                  </a:cubicBezTo>
                  <a:cubicBezTo>
                    <a:pt x="274168" y="241910"/>
                    <a:pt x="287630" y="250241"/>
                    <a:pt x="305715" y="250241"/>
                  </a:cubicBezTo>
                  <a:cubicBezTo>
                    <a:pt x="341478" y="250241"/>
                    <a:pt x="359360" y="216814"/>
                    <a:pt x="359360" y="149962"/>
                  </a:cubicBezTo>
                  <a:cubicBezTo>
                    <a:pt x="359360" y="116230"/>
                    <a:pt x="354940" y="91034"/>
                    <a:pt x="346101" y="74371"/>
                  </a:cubicBezTo>
                  <a:cubicBezTo>
                    <a:pt x="337262" y="57709"/>
                    <a:pt x="323800" y="49378"/>
                    <a:pt x="305715" y="49378"/>
                  </a:cubicBezTo>
                  <a:close/>
                  <a:moveTo>
                    <a:pt x="2993441" y="24994"/>
                  </a:moveTo>
                  <a:lnTo>
                    <a:pt x="3215031" y="24994"/>
                  </a:lnTo>
                  <a:lnTo>
                    <a:pt x="3215031" y="51206"/>
                  </a:lnTo>
                  <a:lnTo>
                    <a:pt x="2993441" y="51206"/>
                  </a:lnTo>
                  <a:close/>
                  <a:moveTo>
                    <a:pt x="1737056" y="24689"/>
                  </a:moveTo>
                  <a:lnTo>
                    <a:pt x="1847393" y="24689"/>
                  </a:lnTo>
                  <a:lnTo>
                    <a:pt x="1847393" y="124054"/>
                  </a:lnTo>
                  <a:lnTo>
                    <a:pt x="1765402" y="124054"/>
                  </a:lnTo>
                  <a:lnTo>
                    <a:pt x="1765402" y="181661"/>
                  </a:lnTo>
                  <a:cubicBezTo>
                    <a:pt x="1765402" y="186944"/>
                    <a:pt x="1765504" y="191059"/>
                    <a:pt x="1765707" y="194005"/>
                  </a:cubicBezTo>
                  <a:cubicBezTo>
                    <a:pt x="1765910" y="196952"/>
                    <a:pt x="1766469" y="199238"/>
                    <a:pt x="1767383" y="200863"/>
                  </a:cubicBezTo>
                  <a:cubicBezTo>
                    <a:pt x="1768298" y="202489"/>
                    <a:pt x="1769822" y="203556"/>
                    <a:pt x="1771955" y="204064"/>
                  </a:cubicBezTo>
                  <a:cubicBezTo>
                    <a:pt x="1774089" y="204572"/>
                    <a:pt x="1777086" y="204927"/>
                    <a:pt x="1780947" y="205130"/>
                  </a:cubicBezTo>
                  <a:cubicBezTo>
                    <a:pt x="1782776" y="205334"/>
                    <a:pt x="1785062" y="205486"/>
                    <a:pt x="1787805" y="205588"/>
                  </a:cubicBezTo>
                  <a:cubicBezTo>
                    <a:pt x="1790548" y="205689"/>
                    <a:pt x="1793444" y="205740"/>
                    <a:pt x="1796492" y="205740"/>
                  </a:cubicBezTo>
                  <a:cubicBezTo>
                    <a:pt x="1799540" y="205740"/>
                    <a:pt x="1802435" y="205689"/>
                    <a:pt x="1805178" y="205588"/>
                  </a:cubicBezTo>
                  <a:cubicBezTo>
                    <a:pt x="1807922" y="205486"/>
                    <a:pt x="1810208" y="205435"/>
                    <a:pt x="1812036" y="205435"/>
                  </a:cubicBezTo>
                  <a:cubicBezTo>
                    <a:pt x="1816913" y="205232"/>
                    <a:pt x="1820723" y="204927"/>
                    <a:pt x="1823466" y="204521"/>
                  </a:cubicBezTo>
                  <a:cubicBezTo>
                    <a:pt x="1826210" y="204114"/>
                    <a:pt x="1828343" y="203200"/>
                    <a:pt x="1829867" y="201778"/>
                  </a:cubicBezTo>
                  <a:cubicBezTo>
                    <a:pt x="1831391" y="200355"/>
                    <a:pt x="1832458" y="198272"/>
                    <a:pt x="1833068" y="195529"/>
                  </a:cubicBezTo>
                  <a:cubicBezTo>
                    <a:pt x="1833677" y="192786"/>
                    <a:pt x="1834287" y="189078"/>
                    <a:pt x="1834896" y="184404"/>
                  </a:cubicBezTo>
                  <a:cubicBezTo>
                    <a:pt x="1835303" y="181762"/>
                    <a:pt x="1835658" y="178460"/>
                    <a:pt x="1835963" y="174498"/>
                  </a:cubicBezTo>
                  <a:cubicBezTo>
                    <a:pt x="1836268" y="170536"/>
                    <a:pt x="1836522" y="167234"/>
                    <a:pt x="1836725" y="164592"/>
                  </a:cubicBezTo>
                  <a:lnTo>
                    <a:pt x="1862024" y="171907"/>
                  </a:lnTo>
                  <a:cubicBezTo>
                    <a:pt x="1861820" y="174142"/>
                    <a:pt x="1861465" y="177546"/>
                    <a:pt x="1860957" y="182118"/>
                  </a:cubicBezTo>
                  <a:cubicBezTo>
                    <a:pt x="1860449" y="186690"/>
                    <a:pt x="1859992" y="190094"/>
                    <a:pt x="1859585" y="192329"/>
                  </a:cubicBezTo>
                  <a:cubicBezTo>
                    <a:pt x="1858366" y="200254"/>
                    <a:pt x="1856994" y="206604"/>
                    <a:pt x="1855470" y="211379"/>
                  </a:cubicBezTo>
                  <a:cubicBezTo>
                    <a:pt x="1853947" y="216154"/>
                    <a:pt x="1851813" y="219862"/>
                    <a:pt x="1849070" y="222504"/>
                  </a:cubicBezTo>
                  <a:cubicBezTo>
                    <a:pt x="1846326" y="225146"/>
                    <a:pt x="1842618" y="227025"/>
                    <a:pt x="1837944" y="228143"/>
                  </a:cubicBezTo>
                  <a:cubicBezTo>
                    <a:pt x="1833271" y="229260"/>
                    <a:pt x="1827276" y="230124"/>
                    <a:pt x="1819961" y="230734"/>
                  </a:cubicBezTo>
                  <a:cubicBezTo>
                    <a:pt x="1817116" y="230937"/>
                    <a:pt x="1813662" y="231089"/>
                    <a:pt x="1809598" y="231191"/>
                  </a:cubicBezTo>
                  <a:cubicBezTo>
                    <a:pt x="1805534" y="231292"/>
                    <a:pt x="1801419" y="231343"/>
                    <a:pt x="1797254" y="231343"/>
                  </a:cubicBezTo>
                  <a:cubicBezTo>
                    <a:pt x="1793088" y="231343"/>
                    <a:pt x="1788973" y="231292"/>
                    <a:pt x="1784909" y="231191"/>
                  </a:cubicBezTo>
                  <a:cubicBezTo>
                    <a:pt x="1780845" y="231089"/>
                    <a:pt x="1777391" y="230937"/>
                    <a:pt x="1774546" y="230734"/>
                  </a:cubicBezTo>
                  <a:cubicBezTo>
                    <a:pt x="1767434" y="230327"/>
                    <a:pt x="1761694" y="229362"/>
                    <a:pt x="1757325" y="227838"/>
                  </a:cubicBezTo>
                  <a:cubicBezTo>
                    <a:pt x="1752956" y="226314"/>
                    <a:pt x="1749552" y="223926"/>
                    <a:pt x="1747114" y="220675"/>
                  </a:cubicBezTo>
                  <a:cubicBezTo>
                    <a:pt x="1744676" y="217424"/>
                    <a:pt x="1743050" y="213106"/>
                    <a:pt x="1742237" y="207721"/>
                  </a:cubicBezTo>
                  <a:cubicBezTo>
                    <a:pt x="1741424" y="202336"/>
                    <a:pt x="1741018" y="195580"/>
                    <a:pt x="1741018" y="187452"/>
                  </a:cubicBezTo>
                  <a:lnTo>
                    <a:pt x="1741018" y="99670"/>
                  </a:lnTo>
                  <a:lnTo>
                    <a:pt x="1823009" y="99670"/>
                  </a:lnTo>
                  <a:lnTo>
                    <a:pt x="1823009" y="49378"/>
                  </a:lnTo>
                  <a:lnTo>
                    <a:pt x="1737056" y="49378"/>
                  </a:lnTo>
                  <a:close/>
                  <a:moveTo>
                    <a:pt x="763220" y="24079"/>
                  </a:moveTo>
                  <a:cubicBezTo>
                    <a:pt x="778053" y="24079"/>
                    <a:pt x="791261" y="27178"/>
                    <a:pt x="802844" y="33376"/>
                  </a:cubicBezTo>
                  <a:cubicBezTo>
                    <a:pt x="814426" y="39573"/>
                    <a:pt x="823468" y="48260"/>
                    <a:pt x="829971" y="59436"/>
                  </a:cubicBezTo>
                  <a:cubicBezTo>
                    <a:pt x="836473" y="70612"/>
                    <a:pt x="839724" y="83210"/>
                    <a:pt x="839724" y="97231"/>
                  </a:cubicBezTo>
                  <a:cubicBezTo>
                    <a:pt x="839724" y="110236"/>
                    <a:pt x="836676" y="122225"/>
                    <a:pt x="830580" y="133198"/>
                  </a:cubicBezTo>
                  <a:cubicBezTo>
                    <a:pt x="824484" y="144170"/>
                    <a:pt x="815036" y="156362"/>
                    <a:pt x="802234" y="169774"/>
                  </a:cubicBezTo>
                  <a:lnTo>
                    <a:pt x="728472" y="246278"/>
                  </a:lnTo>
                  <a:lnTo>
                    <a:pt x="840944" y="246278"/>
                  </a:lnTo>
                  <a:lnTo>
                    <a:pt x="840944" y="271882"/>
                  </a:lnTo>
                  <a:lnTo>
                    <a:pt x="685800" y="271882"/>
                  </a:lnTo>
                  <a:lnTo>
                    <a:pt x="685800" y="251460"/>
                  </a:lnTo>
                  <a:lnTo>
                    <a:pt x="783641" y="150876"/>
                  </a:lnTo>
                  <a:cubicBezTo>
                    <a:pt x="792582" y="141529"/>
                    <a:pt x="799186" y="132639"/>
                    <a:pt x="803453" y="124206"/>
                  </a:cubicBezTo>
                  <a:cubicBezTo>
                    <a:pt x="807720" y="115773"/>
                    <a:pt x="809854" y="106883"/>
                    <a:pt x="809854" y="97536"/>
                  </a:cubicBezTo>
                  <a:cubicBezTo>
                    <a:pt x="809854" y="82906"/>
                    <a:pt x="805587" y="71222"/>
                    <a:pt x="797052" y="62484"/>
                  </a:cubicBezTo>
                  <a:cubicBezTo>
                    <a:pt x="788518" y="53746"/>
                    <a:pt x="776936" y="49378"/>
                    <a:pt x="762305" y="49378"/>
                  </a:cubicBezTo>
                  <a:cubicBezTo>
                    <a:pt x="749300" y="49378"/>
                    <a:pt x="738429" y="52578"/>
                    <a:pt x="729692" y="58979"/>
                  </a:cubicBezTo>
                  <a:cubicBezTo>
                    <a:pt x="720954" y="65380"/>
                    <a:pt x="714858" y="74473"/>
                    <a:pt x="711404" y="86258"/>
                  </a:cubicBezTo>
                  <a:lnTo>
                    <a:pt x="688848" y="72847"/>
                  </a:lnTo>
                  <a:cubicBezTo>
                    <a:pt x="693928" y="57201"/>
                    <a:pt x="702920" y="45161"/>
                    <a:pt x="715823" y="36728"/>
                  </a:cubicBezTo>
                  <a:cubicBezTo>
                    <a:pt x="728726" y="28296"/>
                    <a:pt x="744525" y="24079"/>
                    <a:pt x="763220" y="24079"/>
                  </a:cubicBezTo>
                  <a:close/>
                  <a:moveTo>
                    <a:pt x="534620" y="24079"/>
                  </a:moveTo>
                  <a:cubicBezTo>
                    <a:pt x="549453" y="24079"/>
                    <a:pt x="562661" y="27178"/>
                    <a:pt x="574244" y="33376"/>
                  </a:cubicBezTo>
                  <a:cubicBezTo>
                    <a:pt x="585826" y="39573"/>
                    <a:pt x="594868" y="48260"/>
                    <a:pt x="601371" y="59436"/>
                  </a:cubicBezTo>
                  <a:cubicBezTo>
                    <a:pt x="607873" y="70612"/>
                    <a:pt x="611124" y="83210"/>
                    <a:pt x="611124" y="97231"/>
                  </a:cubicBezTo>
                  <a:cubicBezTo>
                    <a:pt x="611124" y="110236"/>
                    <a:pt x="608076" y="122225"/>
                    <a:pt x="601980" y="133198"/>
                  </a:cubicBezTo>
                  <a:cubicBezTo>
                    <a:pt x="595884" y="144170"/>
                    <a:pt x="586436" y="156362"/>
                    <a:pt x="573634" y="169774"/>
                  </a:cubicBezTo>
                  <a:lnTo>
                    <a:pt x="499872" y="246278"/>
                  </a:lnTo>
                  <a:lnTo>
                    <a:pt x="612344" y="246278"/>
                  </a:lnTo>
                  <a:lnTo>
                    <a:pt x="612344" y="271882"/>
                  </a:lnTo>
                  <a:lnTo>
                    <a:pt x="457200" y="271882"/>
                  </a:lnTo>
                  <a:lnTo>
                    <a:pt x="457200" y="251460"/>
                  </a:lnTo>
                  <a:lnTo>
                    <a:pt x="555041" y="150876"/>
                  </a:lnTo>
                  <a:cubicBezTo>
                    <a:pt x="563982" y="141529"/>
                    <a:pt x="570586" y="132639"/>
                    <a:pt x="574853" y="124206"/>
                  </a:cubicBezTo>
                  <a:cubicBezTo>
                    <a:pt x="579120" y="115773"/>
                    <a:pt x="581254" y="106883"/>
                    <a:pt x="581254" y="97536"/>
                  </a:cubicBezTo>
                  <a:cubicBezTo>
                    <a:pt x="581254" y="82906"/>
                    <a:pt x="576987" y="71222"/>
                    <a:pt x="568452" y="62484"/>
                  </a:cubicBezTo>
                  <a:cubicBezTo>
                    <a:pt x="559918" y="53746"/>
                    <a:pt x="548336" y="49378"/>
                    <a:pt x="533705" y="49378"/>
                  </a:cubicBezTo>
                  <a:cubicBezTo>
                    <a:pt x="520700" y="49378"/>
                    <a:pt x="509829" y="52578"/>
                    <a:pt x="501092" y="58979"/>
                  </a:cubicBezTo>
                  <a:cubicBezTo>
                    <a:pt x="492354" y="65380"/>
                    <a:pt x="486258" y="74473"/>
                    <a:pt x="482804" y="86258"/>
                  </a:cubicBezTo>
                  <a:lnTo>
                    <a:pt x="460248" y="72847"/>
                  </a:lnTo>
                  <a:cubicBezTo>
                    <a:pt x="465328" y="57201"/>
                    <a:pt x="474320" y="45161"/>
                    <a:pt x="487223" y="36728"/>
                  </a:cubicBezTo>
                  <a:cubicBezTo>
                    <a:pt x="500126" y="28296"/>
                    <a:pt x="515925" y="24079"/>
                    <a:pt x="534620" y="24079"/>
                  </a:cubicBezTo>
                  <a:close/>
                  <a:moveTo>
                    <a:pt x="305715" y="24079"/>
                  </a:moveTo>
                  <a:cubicBezTo>
                    <a:pt x="332944" y="24079"/>
                    <a:pt x="353670" y="34900"/>
                    <a:pt x="367894" y="56540"/>
                  </a:cubicBezTo>
                  <a:cubicBezTo>
                    <a:pt x="382118" y="78181"/>
                    <a:pt x="389230" y="109322"/>
                    <a:pt x="389230" y="149962"/>
                  </a:cubicBezTo>
                  <a:cubicBezTo>
                    <a:pt x="389230" y="190398"/>
                    <a:pt x="382118" y="221437"/>
                    <a:pt x="367894" y="243078"/>
                  </a:cubicBezTo>
                  <a:cubicBezTo>
                    <a:pt x="353670" y="264719"/>
                    <a:pt x="332944" y="275539"/>
                    <a:pt x="305715" y="275539"/>
                  </a:cubicBezTo>
                  <a:cubicBezTo>
                    <a:pt x="278486" y="275539"/>
                    <a:pt x="257760" y="264719"/>
                    <a:pt x="243536" y="243078"/>
                  </a:cubicBezTo>
                  <a:cubicBezTo>
                    <a:pt x="229312" y="221437"/>
                    <a:pt x="222200" y="190398"/>
                    <a:pt x="222200" y="149962"/>
                  </a:cubicBezTo>
                  <a:cubicBezTo>
                    <a:pt x="222200" y="109322"/>
                    <a:pt x="229312" y="78181"/>
                    <a:pt x="243536" y="56540"/>
                  </a:cubicBezTo>
                  <a:cubicBezTo>
                    <a:pt x="257760" y="34900"/>
                    <a:pt x="278486" y="24079"/>
                    <a:pt x="305715" y="24079"/>
                  </a:cubicBezTo>
                  <a:close/>
                  <a:moveTo>
                    <a:pt x="77420" y="24079"/>
                  </a:moveTo>
                  <a:cubicBezTo>
                    <a:pt x="92253" y="24079"/>
                    <a:pt x="105461" y="27178"/>
                    <a:pt x="117044" y="33376"/>
                  </a:cubicBezTo>
                  <a:cubicBezTo>
                    <a:pt x="128626" y="39573"/>
                    <a:pt x="137668" y="48260"/>
                    <a:pt x="144171" y="59436"/>
                  </a:cubicBezTo>
                  <a:cubicBezTo>
                    <a:pt x="150673" y="70612"/>
                    <a:pt x="153924" y="83210"/>
                    <a:pt x="153924" y="97231"/>
                  </a:cubicBezTo>
                  <a:cubicBezTo>
                    <a:pt x="153924" y="110236"/>
                    <a:pt x="150876" y="122225"/>
                    <a:pt x="144780" y="133198"/>
                  </a:cubicBezTo>
                  <a:cubicBezTo>
                    <a:pt x="138684" y="144170"/>
                    <a:pt x="129236" y="156362"/>
                    <a:pt x="116434" y="169774"/>
                  </a:cubicBezTo>
                  <a:lnTo>
                    <a:pt x="42672" y="246278"/>
                  </a:lnTo>
                  <a:lnTo>
                    <a:pt x="155144" y="246278"/>
                  </a:lnTo>
                  <a:lnTo>
                    <a:pt x="155144" y="271882"/>
                  </a:lnTo>
                  <a:lnTo>
                    <a:pt x="0" y="271882"/>
                  </a:lnTo>
                  <a:lnTo>
                    <a:pt x="0" y="251460"/>
                  </a:lnTo>
                  <a:lnTo>
                    <a:pt x="97841" y="150876"/>
                  </a:lnTo>
                  <a:cubicBezTo>
                    <a:pt x="106782" y="141529"/>
                    <a:pt x="113386" y="132639"/>
                    <a:pt x="117653" y="124206"/>
                  </a:cubicBezTo>
                  <a:cubicBezTo>
                    <a:pt x="121920" y="115773"/>
                    <a:pt x="124054" y="106883"/>
                    <a:pt x="124054" y="97536"/>
                  </a:cubicBezTo>
                  <a:cubicBezTo>
                    <a:pt x="124054" y="82906"/>
                    <a:pt x="119787" y="71222"/>
                    <a:pt x="111253" y="62484"/>
                  </a:cubicBezTo>
                  <a:cubicBezTo>
                    <a:pt x="102718" y="53746"/>
                    <a:pt x="91136" y="49378"/>
                    <a:pt x="76505" y="49378"/>
                  </a:cubicBezTo>
                  <a:cubicBezTo>
                    <a:pt x="63501" y="49378"/>
                    <a:pt x="52629" y="52578"/>
                    <a:pt x="43891" y="58979"/>
                  </a:cubicBezTo>
                  <a:cubicBezTo>
                    <a:pt x="35154" y="65380"/>
                    <a:pt x="29058" y="74473"/>
                    <a:pt x="25604" y="86258"/>
                  </a:cubicBezTo>
                  <a:lnTo>
                    <a:pt x="3048" y="72847"/>
                  </a:lnTo>
                  <a:cubicBezTo>
                    <a:pt x="8128" y="57201"/>
                    <a:pt x="17120" y="45161"/>
                    <a:pt x="30023" y="36728"/>
                  </a:cubicBezTo>
                  <a:cubicBezTo>
                    <a:pt x="42926" y="28296"/>
                    <a:pt x="58725" y="24079"/>
                    <a:pt x="77420" y="24079"/>
                  </a:cubicBezTo>
                  <a:close/>
                  <a:moveTo>
                    <a:pt x="2332330" y="7925"/>
                  </a:moveTo>
                  <a:cubicBezTo>
                    <a:pt x="2335378" y="10566"/>
                    <a:pt x="2338832" y="13767"/>
                    <a:pt x="2342693" y="17526"/>
                  </a:cubicBezTo>
                  <a:cubicBezTo>
                    <a:pt x="2346554" y="21285"/>
                    <a:pt x="2350821" y="25603"/>
                    <a:pt x="2355495" y="30480"/>
                  </a:cubicBezTo>
                  <a:cubicBezTo>
                    <a:pt x="2364842" y="40030"/>
                    <a:pt x="2371852" y="47955"/>
                    <a:pt x="2376526" y="54254"/>
                  </a:cubicBezTo>
                  <a:lnTo>
                    <a:pt x="2356714" y="72542"/>
                  </a:lnTo>
                  <a:cubicBezTo>
                    <a:pt x="2354479" y="69088"/>
                    <a:pt x="2351634" y="65329"/>
                    <a:pt x="2348180" y="61265"/>
                  </a:cubicBezTo>
                  <a:cubicBezTo>
                    <a:pt x="2344725" y="57201"/>
                    <a:pt x="2340661" y="52629"/>
                    <a:pt x="2335988" y="47549"/>
                  </a:cubicBezTo>
                  <a:cubicBezTo>
                    <a:pt x="2331517" y="42469"/>
                    <a:pt x="2327402" y="37998"/>
                    <a:pt x="2323643" y="34138"/>
                  </a:cubicBezTo>
                  <a:cubicBezTo>
                    <a:pt x="2319884" y="30277"/>
                    <a:pt x="2316582" y="26924"/>
                    <a:pt x="2313737" y="24079"/>
                  </a:cubicBezTo>
                  <a:close/>
                  <a:moveTo>
                    <a:pt x="1654760" y="7620"/>
                  </a:moveTo>
                  <a:lnTo>
                    <a:pt x="1679144" y="7620"/>
                  </a:lnTo>
                  <a:lnTo>
                    <a:pt x="1679144" y="44806"/>
                  </a:lnTo>
                  <a:lnTo>
                    <a:pt x="1724864" y="44806"/>
                  </a:lnTo>
                  <a:lnTo>
                    <a:pt x="1724864" y="68885"/>
                  </a:lnTo>
                  <a:lnTo>
                    <a:pt x="1679144" y="68885"/>
                  </a:lnTo>
                  <a:lnTo>
                    <a:pt x="1679144" y="108509"/>
                  </a:lnTo>
                  <a:lnTo>
                    <a:pt x="1732484" y="108509"/>
                  </a:lnTo>
                  <a:lnTo>
                    <a:pt x="1732484" y="132588"/>
                  </a:lnTo>
                  <a:lnTo>
                    <a:pt x="1684935" y="132588"/>
                  </a:lnTo>
                  <a:lnTo>
                    <a:pt x="1684935" y="178003"/>
                  </a:lnTo>
                  <a:lnTo>
                    <a:pt x="1729436" y="178003"/>
                  </a:lnTo>
                  <a:lnTo>
                    <a:pt x="1729436" y="202997"/>
                  </a:lnTo>
                  <a:lnTo>
                    <a:pt x="1684935" y="202997"/>
                  </a:lnTo>
                  <a:lnTo>
                    <a:pt x="1684935" y="247193"/>
                  </a:lnTo>
                  <a:cubicBezTo>
                    <a:pt x="1693469" y="250850"/>
                    <a:pt x="1703629" y="253594"/>
                    <a:pt x="1715415" y="255422"/>
                  </a:cubicBezTo>
                  <a:cubicBezTo>
                    <a:pt x="1732077" y="258064"/>
                    <a:pt x="1753109" y="259283"/>
                    <a:pt x="1778508" y="259080"/>
                  </a:cubicBezTo>
                  <a:cubicBezTo>
                    <a:pt x="1803908" y="258877"/>
                    <a:pt x="1835506" y="257759"/>
                    <a:pt x="1873301" y="255727"/>
                  </a:cubicBezTo>
                  <a:lnTo>
                    <a:pt x="1868729" y="281635"/>
                  </a:lnTo>
                  <a:cubicBezTo>
                    <a:pt x="1832356" y="283667"/>
                    <a:pt x="1801572" y="284531"/>
                    <a:pt x="1776375" y="284226"/>
                  </a:cubicBezTo>
                  <a:cubicBezTo>
                    <a:pt x="1751178" y="283921"/>
                    <a:pt x="1729944" y="282448"/>
                    <a:pt x="1712672" y="279806"/>
                  </a:cubicBezTo>
                  <a:cubicBezTo>
                    <a:pt x="1701293" y="277978"/>
                    <a:pt x="1691437" y="275590"/>
                    <a:pt x="1683106" y="272644"/>
                  </a:cubicBezTo>
                  <a:cubicBezTo>
                    <a:pt x="1674775" y="269697"/>
                    <a:pt x="1667409" y="266192"/>
                    <a:pt x="1661008" y="262128"/>
                  </a:cubicBezTo>
                  <a:cubicBezTo>
                    <a:pt x="1654607" y="258064"/>
                    <a:pt x="1648918" y="253390"/>
                    <a:pt x="1643939" y="248107"/>
                  </a:cubicBezTo>
                  <a:cubicBezTo>
                    <a:pt x="1638961" y="242824"/>
                    <a:pt x="1634338" y="236830"/>
                    <a:pt x="1630071" y="230124"/>
                  </a:cubicBezTo>
                  <a:cubicBezTo>
                    <a:pt x="1628242" y="239878"/>
                    <a:pt x="1625600" y="249936"/>
                    <a:pt x="1622146" y="260299"/>
                  </a:cubicBezTo>
                  <a:cubicBezTo>
                    <a:pt x="1618692" y="270662"/>
                    <a:pt x="1614425" y="281635"/>
                    <a:pt x="1609344" y="293218"/>
                  </a:cubicBezTo>
                  <a:lnTo>
                    <a:pt x="1587704" y="284683"/>
                  </a:lnTo>
                  <a:cubicBezTo>
                    <a:pt x="1592784" y="273507"/>
                    <a:pt x="1596949" y="263042"/>
                    <a:pt x="1600200" y="253289"/>
                  </a:cubicBezTo>
                  <a:cubicBezTo>
                    <a:pt x="1603452" y="243535"/>
                    <a:pt x="1605890" y="234188"/>
                    <a:pt x="1607516" y="225247"/>
                  </a:cubicBezTo>
                  <a:cubicBezTo>
                    <a:pt x="1610970" y="206756"/>
                    <a:pt x="1612697" y="182067"/>
                    <a:pt x="1612697" y="151181"/>
                  </a:cubicBezTo>
                  <a:lnTo>
                    <a:pt x="1637081" y="151181"/>
                  </a:lnTo>
                  <a:cubicBezTo>
                    <a:pt x="1636878" y="158902"/>
                    <a:pt x="1636624" y="166268"/>
                    <a:pt x="1636319" y="173279"/>
                  </a:cubicBezTo>
                  <a:cubicBezTo>
                    <a:pt x="1636014" y="180289"/>
                    <a:pt x="1635557" y="187046"/>
                    <a:pt x="1634948" y="193548"/>
                  </a:cubicBezTo>
                  <a:cubicBezTo>
                    <a:pt x="1638809" y="201473"/>
                    <a:pt x="1642771" y="208585"/>
                    <a:pt x="1646835" y="214884"/>
                  </a:cubicBezTo>
                  <a:cubicBezTo>
                    <a:pt x="1650899" y="221183"/>
                    <a:pt x="1655471" y="226670"/>
                    <a:pt x="1660551" y="231343"/>
                  </a:cubicBezTo>
                  <a:lnTo>
                    <a:pt x="1660551" y="132588"/>
                  </a:lnTo>
                  <a:lnTo>
                    <a:pt x="1595628" y="132588"/>
                  </a:lnTo>
                  <a:lnTo>
                    <a:pt x="1595628" y="108509"/>
                  </a:lnTo>
                  <a:lnTo>
                    <a:pt x="1654760" y="108509"/>
                  </a:lnTo>
                  <a:lnTo>
                    <a:pt x="1654760" y="68885"/>
                  </a:lnTo>
                  <a:lnTo>
                    <a:pt x="1606297" y="68885"/>
                  </a:lnTo>
                  <a:lnTo>
                    <a:pt x="1606297" y="44806"/>
                  </a:lnTo>
                  <a:lnTo>
                    <a:pt x="1654760" y="44806"/>
                  </a:lnTo>
                  <a:close/>
                  <a:moveTo>
                    <a:pt x="2400910" y="7315"/>
                  </a:moveTo>
                  <a:lnTo>
                    <a:pt x="2428342" y="7315"/>
                  </a:lnTo>
                  <a:cubicBezTo>
                    <a:pt x="2427529" y="20930"/>
                    <a:pt x="2426767" y="33172"/>
                    <a:pt x="2426056" y="44044"/>
                  </a:cubicBezTo>
                  <a:cubicBezTo>
                    <a:pt x="2425344" y="54915"/>
                    <a:pt x="2424481" y="65532"/>
                    <a:pt x="2423465" y="75895"/>
                  </a:cubicBezTo>
                  <a:lnTo>
                    <a:pt x="2536546" y="75895"/>
                  </a:lnTo>
                  <a:cubicBezTo>
                    <a:pt x="2535733" y="109626"/>
                    <a:pt x="2534768" y="139802"/>
                    <a:pt x="2533650" y="166421"/>
                  </a:cubicBezTo>
                  <a:cubicBezTo>
                    <a:pt x="2532533" y="193040"/>
                    <a:pt x="2531161" y="214986"/>
                    <a:pt x="2529535" y="232258"/>
                  </a:cubicBezTo>
                  <a:cubicBezTo>
                    <a:pt x="2528723" y="240995"/>
                    <a:pt x="2527555" y="248412"/>
                    <a:pt x="2526030" y="254508"/>
                  </a:cubicBezTo>
                  <a:cubicBezTo>
                    <a:pt x="2524506" y="260604"/>
                    <a:pt x="2522221" y="265633"/>
                    <a:pt x="2519172" y="269596"/>
                  </a:cubicBezTo>
                  <a:cubicBezTo>
                    <a:pt x="2516124" y="273558"/>
                    <a:pt x="2512060" y="276504"/>
                    <a:pt x="2506980" y="278435"/>
                  </a:cubicBezTo>
                  <a:cubicBezTo>
                    <a:pt x="2501900" y="280365"/>
                    <a:pt x="2495601" y="281635"/>
                    <a:pt x="2488083" y="282245"/>
                  </a:cubicBezTo>
                  <a:cubicBezTo>
                    <a:pt x="2481377" y="282651"/>
                    <a:pt x="2475484" y="282956"/>
                    <a:pt x="2470405" y="283159"/>
                  </a:cubicBezTo>
                  <a:cubicBezTo>
                    <a:pt x="2465324" y="283362"/>
                    <a:pt x="2460752" y="283515"/>
                    <a:pt x="2456688" y="283616"/>
                  </a:cubicBezTo>
                  <a:cubicBezTo>
                    <a:pt x="2452624" y="283718"/>
                    <a:pt x="2448916" y="283769"/>
                    <a:pt x="2445563" y="283769"/>
                  </a:cubicBezTo>
                  <a:cubicBezTo>
                    <a:pt x="2442210" y="283769"/>
                    <a:pt x="2438807" y="283769"/>
                    <a:pt x="2435352" y="283769"/>
                  </a:cubicBezTo>
                  <a:lnTo>
                    <a:pt x="2429866" y="254508"/>
                  </a:lnTo>
                  <a:cubicBezTo>
                    <a:pt x="2432507" y="254711"/>
                    <a:pt x="2435251" y="254914"/>
                    <a:pt x="2438095" y="255118"/>
                  </a:cubicBezTo>
                  <a:cubicBezTo>
                    <a:pt x="2440940" y="255321"/>
                    <a:pt x="2444141" y="255473"/>
                    <a:pt x="2447697" y="255575"/>
                  </a:cubicBezTo>
                  <a:cubicBezTo>
                    <a:pt x="2451253" y="255676"/>
                    <a:pt x="2455266" y="255727"/>
                    <a:pt x="2459736" y="255727"/>
                  </a:cubicBezTo>
                  <a:cubicBezTo>
                    <a:pt x="2464207" y="255727"/>
                    <a:pt x="2469388" y="255727"/>
                    <a:pt x="2475281" y="255727"/>
                  </a:cubicBezTo>
                  <a:cubicBezTo>
                    <a:pt x="2480564" y="255727"/>
                    <a:pt x="2484882" y="255422"/>
                    <a:pt x="2488235" y="254813"/>
                  </a:cubicBezTo>
                  <a:cubicBezTo>
                    <a:pt x="2491588" y="254203"/>
                    <a:pt x="2494230" y="252882"/>
                    <a:pt x="2496160" y="250850"/>
                  </a:cubicBezTo>
                  <a:cubicBezTo>
                    <a:pt x="2498090" y="248818"/>
                    <a:pt x="2499513" y="245872"/>
                    <a:pt x="2500427" y="242011"/>
                  </a:cubicBezTo>
                  <a:cubicBezTo>
                    <a:pt x="2501342" y="238150"/>
                    <a:pt x="2502103" y="232969"/>
                    <a:pt x="2502713" y="226466"/>
                  </a:cubicBezTo>
                  <a:cubicBezTo>
                    <a:pt x="2503323" y="219151"/>
                    <a:pt x="2503983" y="210464"/>
                    <a:pt x="2504694" y="200406"/>
                  </a:cubicBezTo>
                  <a:cubicBezTo>
                    <a:pt x="2505406" y="190348"/>
                    <a:pt x="2506066" y="179730"/>
                    <a:pt x="2506676" y="168554"/>
                  </a:cubicBezTo>
                  <a:cubicBezTo>
                    <a:pt x="2507285" y="157378"/>
                    <a:pt x="2507793" y="146101"/>
                    <a:pt x="2508200" y="134722"/>
                  </a:cubicBezTo>
                  <a:cubicBezTo>
                    <a:pt x="2508606" y="123342"/>
                    <a:pt x="2508911" y="112573"/>
                    <a:pt x="2509114" y="102413"/>
                  </a:cubicBezTo>
                  <a:lnTo>
                    <a:pt x="2420722" y="102413"/>
                  </a:lnTo>
                  <a:cubicBezTo>
                    <a:pt x="2417877" y="122123"/>
                    <a:pt x="2413915" y="139802"/>
                    <a:pt x="2408835" y="155448"/>
                  </a:cubicBezTo>
                  <a:cubicBezTo>
                    <a:pt x="2403755" y="171094"/>
                    <a:pt x="2397659" y="185420"/>
                    <a:pt x="2390547" y="198425"/>
                  </a:cubicBezTo>
                  <a:cubicBezTo>
                    <a:pt x="2382012" y="214071"/>
                    <a:pt x="2370582" y="230073"/>
                    <a:pt x="2356257" y="246431"/>
                  </a:cubicBezTo>
                  <a:cubicBezTo>
                    <a:pt x="2341931" y="262788"/>
                    <a:pt x="2324710" y="278079"/>
                    <a:pt x="2304593" y="292303"/>
                  </a:cubicBezTo>
                  <a:lnTo>
                    <a:pt x="2284172" y="270358"/>
                  </a:lnTo>
                  <a:cubicBezTo>
                    <a:pt x="2322373" y="241706"/>
                    <a:pt x="2349399" y="213462"/>
                    <a:pt x="2365248" y="185623"/>
                  </a:cubicBezTo>
                  <a:cubicBezTo>
                    <a:pt x="2371751" y="174244"/>
                    <a:pt x="2377288" y="161646"/>
                    <a:pt x="2381860" y="147828"/>
                  </a:cubicBezTo>
                  <a:cubicBezTo>
                    <a:pt x="2386432" y="134010"/>
                    <a:pt x="2389937" y="118872"/>
                    <a:pt x="2392376" y="102413"/>
                  </a:cubicBezTo>
                  <a:lnTo>
                    <a:pt x="2292401" y="102413"/>
                  </a:lnTo>
                  <a:lnTo>
                    <a:pt x="2292401" y="75895"/>
                  </a:lnTo>
                  <a:lnTo>
                    <a:pt x="2395423" y="75895"/>
                  </a:lnTo>
                  <a:cubicBezTo>
                    <a:pt x="2397455" y="53137"/>
                    <a:pt x="2399284" y="30277"/>
                    <a:pt x="2400910" y="7315"/>
                  </a:cubicBezTo>
                  <a:close/>
                  <a:moveTo>
                    <a:pt x="2802331" y="5791"/>
                  </a:moveTo>
                  <a:cubicBezTo>
                    <a:pt x="2803551" y="8636"/>
                    <a:pt x="2804872" y="11938"/>
                    <a:pt x="2806294" y="15697"/>
                  </a:cubicBezTo>
                  <a:cubicBezTo>
                    <a:pt x="2807716" y="19456"/>
                    <a:pt x="2809240" y="23876"/>
                    <a:pt x="2810866" y="28956"/>
                  </a:cubicBezTo>
                  <a:cubicBezTo>
                    <a:pt x="2811272" y="30582"/>
                    <a:pt x="2811730" y="32156"/>
                    <a:pt x="2812238" y="33680"/>
                  </a:cubicBezTo>
                  <a:cubicBezTo>
                    <a:pt x="2812746" y="35204"/>
                    <a:pt x="2813203" y="36678"/>
                    <a:pt x="2813609" y="38100"/>
                  </a:cubicBezTo>
                  <a:lnTo>
                    <a:pt x="2893162" y="38100"/>
                  </a:lnTo>
                  <a:lnTo>
                    <a:pt x="2893162" y="96317"/>
                  </a:lnTo>
                  <a:lnTo>
                    <a:pt x="2868473" y="96317"/>
                  </a:lnTo>
                  <a:lnTo>
                    <a:pt x="2868473" y="60046"/>
                  </a:lnTo>
                  <a:lnTo>
                    <a:pt x="2723998" y="60046"/>
                  </a:lnTo>
                  <a:lnTo>
                    <a:pt x="2723998" y="96317"/>
                  </a:lnTo>
                  <a:lnTo>
                    <a:pt x="2699309" y="96317"/>
                  </a:lnTo>
                  <a:lnTo>
                    <a:pt x="2699309" y="57912"/>
                  </a:lnTo>
                  <a:lnTo>
                    <a:pt x="2684679" y="78029"/>
                  </a:lnTo>
                  <a:cubicBezTo>
                    <a:pt x="2681834" y="74981"/>
                    <a:pt x="2678380" y="71577"/>
                    <a:pt x="2674315" y="67818"/>
                  </a:cubicBezTo>
                  <a:cubicBezTo>
                    <a:pt x="2670252" y="64059"/>
                    <a:pt x="2665578" y="59944"/>
                    <a:pt x="2660295" y="55474"/>
                  </a:cubicBezTo>
                  <a:cubicBezTo>
                    <a:pt x="2655011" y="51003"/>
                    <a:pt x="2650236" y="47092"/>
                    <a:pt x="2645969" y="43739"/>
                  </a:cubicBezTo>
                  <a:cubicBezTo>
                    <a:pt x="2641702" y="40386"/>
                    <a:pt x="2637841" y="37592"/>
                    <a:pt x="2634387" y="35357"/>
                  </a:cubicBezTo>
                  <a:lnTo>
                    <a:pt x="2648712" y="15850"/>
                  </a:lnTo>
                  <a:cubicBezTo>
                    <a:pt x="2652167" y="18085"/>
                    <a:pt x="2656129" y="20777"/>
                    <a:pt x="2660600" y="23927"/>
                  </a:cubicBezTo>
                  <a:cubicBezTo>
                    <a:pt x="2665070" y="27076"/>
                    <a:pt x="2669947" y="30886"/>
                    <a:pt x="2675230" y="35357"/>
                  </a:cubicBezTo>
                  <a:cubicBezTo>
                    <a:pt x="2685796" y="44094"/>
                    <a:pt x="2693823" y="50902"/>
                    <a:pt x="2699309" y="55778"/>
                  </a:cubicBezTo>
                  <a:lnTo>
                    <a:pt x="2699309" y="38100"/>
                  </a:lnTo>
                  <a:lnTo>
                    <a:pt x="2786787" y="38100"/>
                  </a:lnTo>
                  <a:cubicBezTo>
                    <a:pt x="2786380" y="37084"/>
                    <a:pt x="2786025" y="36068"/>
                    <a:pt x="2785720" y="35052"/>
                  </a:cubicBezTo>
                  <a:cubicBezTo>
                    <a:pt x="2785415" y="34036"/>
                    <a:pt x="2785060" y="32918"/>
                    <a:pt x="2784653" y="31699"/>
                  </a:cubicBezTo>
                  <a:cubicBezTo>
                    <a:pt x="2781808" y="23165"/>
                    <a:pt x="2779370" y="16154"/>
                    <a:pt x="2777338" y="10668"/>
                  </a:cubicBezTo>
                  <a:close/>
                  <a:moveTo>
                    <a:pt x="3420466" y="5486"/>
                  </a:moveTo>
                  <a:lnTo>
                    <a:pt x="3447593" y="8534"/>
                  </a:lnTo>
                  <a:cubicBezTo>
                    <a:pt x="3446171" y="14021"/>
                    <a:pt x="3444799" y="19507"/>
                    <a:pt x="3443478" y="24994"/>
                  </a:cubicBezTo>
                  <a:cubicBezTo>
                    <a:pt x="3442158" y="30480"/>
                    <a:pt x="3440684" y="35966"/>
                    <a:pt x="3439059" y="41453"/>
                  </a:cubicBezTo>
                  <a:lnTo>
                    <a:pt x="3566465" y="41453"/>
                  </a:lnTo>
                  <a:lnTo>
                    <a:pt x="3566465" y="66751"/>
                  </a:lnTo>
                  <a:lnTo>
                    <a:pt x="3431744" y="66751"/>
                  </a:lnTo>
                  <a:lnTo>
                    <a:pt x="3425038" y="87782"/>
                  </a:lnTo>
                  <a:lnTo>
                    <a:pt x="3420466" y="101194"/>
                  </a:lnTo>
                  <a:lnTo>
                    <a:pt x="3583229" y="101194"/>
                  </a:lnTo>
                  <a:lnTo>
                    <a:pt x="3583229" y="126492"/>
                  </a:lnTo>
                  <a:lnTo>
                    <a:pt x="3411322" y="126492"/>
                  </a:lnTo>
                  <a:cubicBezTo>
                    <a:pt x="3408884" y="132588"/>
                    <a:pt x="3406496" y="138532"/>
                    <a:pt x="3404159" y="144323"/>
                  </a:cubicBezTo>
                  <a:cubicBezTo>
                    <a:pt x="3401822" y="150114"/>
                    <a:pt x="3399435" y="155651"/>
                    <a:pt x="3396996" y="160934"/>
                  </a:cubicBezTo>
                  <a:lnTo>
                    <a:pt x="3549396" y="160934"/>
                  </a:lnTo>
                  <a:lnTo>
                    <a:pt x="3549396" y="188062"/>
                  </a:lnTo>
                  <a:cubicBezTo>
                    <a:pt x="3539440" y="199441"/>
                    <a:pt x="3529533" y="210109"/>
                    <a:pt x="3519678" y="220066"/>
                  </a:cubicBezTo>
                  <a:cubicBezTo>
                    <a:pt x="3509823" y="230022"/>
                    <a:pt x="3499612" y="239471"/>
                    <a:pt x="3489046" y="248412"/>
                  </a:cubicBezTo>
                  <a:cubicBezTo>
                    <a:pt x="3500019" y="252679"/>
                    <a:pt x="3510026" y="256896"/>
                    <a:pt x="3519069" y="261061"/>
                  </a:cubicBezTo>
                  <a:cubicBezTo>
                    <a:pt x="3528111" y="265227"/>
                    <a:pt x="3536188" y="269240"/>
                    <a:pt x="3543300" y="273101"/>
                  </a:cubicBezTo>
                  <a:lnTo>
                    <a:pt x="3531413" y="297790"/>
                  </a:lnTo>
                  <a:cubicBezTo>
                    <a:pt x="3520440" y="291897"/>
                    <a:pt x="3507435" y="285598"/>
                    <a:pt x="3492399" y="278892"/>
                  </a:cubicBezTo>
                  <a:cubicBezTo>
                    <a:pt x="3477362" y="272186"/>
                    <a:pt x="3460090" y="265278"/>
                    <a:pt x="3440583" y="258166"/>
                  </a:cubicBezTo>
                  <a:cubicBezTo>
                    <a:pt x="3421279" y="251054"/>
                    <a:pt x="3403905" y="245059"/>
                    <a:pt x="3388462" y="240182"/>
                  </a:cubicBezTo>
                  <a:cubicBezTo>
                    <a:pt x="3373019" y="235306"/>
                    <a:pt x="3359404" y="231445"/>
                    <a:pt x="3347619" y="228600"/>
                  </a:cubicBezTo>
                  <a:lnTo>
                    <a:pt x="3355848" y="203911"/>
                  </a:lnTo>
                  <a:cubicBezTo>
                    <a:pt x="3379826" y="209194"/>
                    <a:pt x="3411220" y="218948"/>
                    <a:pt x="3450032" y="233172"/>
                  </a:cubicBezTo>
                  <a:cubicBezTo>
                    <a:pt x="3454095" y="234798"/>
                    <a:pt x="3457855" y="236220"/>
                    <a:pt x="3461309" y="237439"/>
                  </a:cubicBezTo>
                  <a:cubicBezTo>
                    <a:pt x="3470453" y="229921"/>
                    <a:pt x="3479343" y="221996"/>
                    <a:pt x="3487979" y="213665"/>
                  </a:cubicBezTo>
                  <a:cubicBezTo>
                    <a:pt x="3496615" y="205334"/>
                    <a:pt x="3504997" y="196494"/>
                    <a:pt x="3513125" y="187147"/>
                  </a:cubicBezTo>
                  <a:lnTo>
                    <a:pt x="3364992" y="187147"/>
                  </a:lnTo>
                  <a:lnTo>
                    <a:pt x="3364992" y="164592"/>
                  </a:lnTo>
                  <a:cubicBezTo>
                    <a:pt x="3367837" y="158699"/>
                    <a:pt x="3370631" y="152654"/>
                    <a:pt x="3373374" y="146456"/>
                  </a:cubicBezTo>
                  <a:cubicBezTo>
                    <a:pt x="3376118" y="140259"/>
                    <a:pt x="3378912" y="133604"/>
                    <a:pt x="3381756" y="126492"/>
                  </a:cubicBezTo>
                  <a:lnTo>
                    <a:pt x="3311652" y="126492"/>
                  </a:lnTo>
                  <a:lnTo>
                    <a:pt x="3311652" y="101194"/>
                  </a:lnTo>
                  <a:lnTo>
                    <a:pt x="3391205" y="101194"/>
                  </a:lnTo>
                  <a:lnTo>
                    <a:pt x="3396082" y="87782"/>
                  </a:lnTo>
                  <a:cubicBezTo>
                    <a:pt x="3397301" y="84328"/>
                    <a:pt x="3398520" y="80823"/>
                    <a:pt x="3399740" y="77267"/>
                  </a:cubicBezTo>
                  <a:cubicBezTo>
                    <a:pt x="3400959" y="73711"/>
                    <a:pt x="3402076" y="70206"/>
                    <a:pt x="3403092" y="66751"/>
                  </a:cubicBezTo>
                  <a:lnTo>
                    <a:pt x="3328416" y="66751"/>
                  </a:lnTo>
                  <a:lnTo>
                    <a:pt x="3328416" y="41453"/>
                  </a:lnTo>
                  <a:lnTo>
                    <a:pt x="3410712" y="41453"/>
                  </a:lnTo>
                  <a:cubicBezTo>
                    <a:pt x="3412541" y="35357"/>
                    <a:pt x="3414268" y="29312"/>
                    <a:pt x="3415894" y="23317"/>
                  </a:cubicBezTo>
                  <a:cubicBezTo>
                    <a:pt x="3417519" y="17323"/>
                    <a:pt x="3419043" y="11379"/>
                    <a:pt x="3420466" y="5486"/>
                  </a:cubicBezTo>
                  <a:close/>
                  <a:moveTo>
                    <a:pt x="3796894" y="4267"/>
                  </a:moveTo>
                  <a:cubicBezTo>
                    <a:pt x="3797910" y="6299"/>
                    <a:pt x="3799027" y="8839"/>
                    <a:pt x="3800247" y="11887"/>
                  </a:cubicBezTo>
                  <a:cubicBezTo>
                    <a:pt x="3801466" y="14935"/>
                    <a:pt x="3802634" y="18034"/>
                    <a:pt x="3803752" y="21184"/>
                  </a:cubicBezTo>
                  <a:cubicBezTo>
                    <a:pt x="3804870" y="24333"/>
                    <a:pt x="3805936" y="27330"/>
                    <a:pt x="3806952" y="30175"/>
                  </a:cubicBezTo>
                  <a:cubicBezTo>
                    <a:pt x="3807968" y="33020"/>
                    <a:pt x="3808781" y="35357"/>
                    <a:pt x="3809391" y="37186"/>
                  </a:cubicBezTo>
                  <a:lnTo>
                    <a:pt x="3914852" y="37186"/>
                  </a:lnTo>
                  <a:lnTo>
                    <a:pt x="3914852" y="98450"/>
                  </a:lnTo>
                  <a:lnTo>
                    <a:pt x="3889553" y="98450"/>
                  </a:lnTo>
                  <a:lnTo>
                    <a:pt x="3889553" y="59436"/>
                  </a:lnTo>
                  <a:lnTo>
                    <a:pt x="3691128" y="59436"/>
                  </a:lnTo>
                  <a:lnTo>
                    <a:pt x="3691128" y="98146"/>
                  </a:lnTo>
                  <a:lnTo>
                    <a:pt x="3665830" y="98146"/>
                  </a:lnTo>
                  <a:lnTo>
                    <a:pt x="3665830" y="37186"/>
                  </a:lnTo>
                  <a:lnTo>
                    <a:pt x="3779520" y="37186"/>
                  </a:lnTo>
                  <a:cubicBezTo>
                    <a:pt x="3778504" y="33934"/>
                    <a:pt x="3777133" y="30124"/>
                    <a:pt x="3775405" y="25756"/>
                  </a:cubicBezTo>
                  <a:cubicBezTo>
                    <a:pt x="3773678" y="21387"/>
                    <a:pt x="3771697" y="16764"/>
                    <a:pt x="3769462" y="11887"/>
                  </a:cubicBezTo>
                  <a:close/>
                  <a:moveTo>
                    <a:pt x="2149755" y="2438"/>
                  </a:moveTo>
                  <a:cubicBezTo>
                    <a:pt x="2151990" y="4674"/>
                    <a:pt x="2154530" y="7468"/>
                    <a:pt x="2157375" y="10820"/>
                  </a:cubicBezTo>
                  <a:cubicBezTo>
                    <a:pt x="2160220" y="14173"/>
                    <a:pt x="2163369" y="18085"/>
                    <a:pt x="2166823" y="22555"/>
                  </a:cubicBezTo>
                  <a:cubicBezTo>
                    <a:pt x="2170278" y="27026"/>
                    <a:pt x="2173377" y="30988"/>
                    <a:pt x="2176120" y="34442"/>
                  </a:cubicBezTo>
                  <a:cubicBezTo>
                    <a:pt x="2178863" y="37897"/>
                    <a:pt x="2181047" y="41046"/>
                    <a:pt x="2182673" y="43891"/>
                  </a:cubicBezTo>
                  <a:lnTo>
                    <a:pt x="2169262" y="53645"/>
                  </a:lnTo>
                  <a:lnTo>
                    <a:pt x="2208886" y="53645"/>
                  </a:lnTo>
                  <a:lnTo>
                    <a:pt x="2208886" y="78943"/>
                  </a:lnTo>
                  <a:lnTo>
                    <a:pt x="2113484" y="78943"/>
                  </a:lnTo>
                  <a:cubicBezTo>
                    <a:pt x="2117548" y="120802"/>
                    <a:pt x="2123136" y="155651"/>
                    <a:pt x="2130248" y="183490"/>
                  </a:cubicBezTo>
                  <a:cubicBezTo>
                    <a:pt x="2138172" y="171094"/>
                    <a:pt x="2145437" y="157683"/>
                    <a:pt x="2152041" y="143256"/>
                  </a:cubicBezTo>
                  <a:cubicBezTo>
                    <a:pt x="2158645" y="128829"/>
                    <a:pt x="2164690" y="113386"/>
                    <a:pt x="2170176" y="96926"/>
                  </a:cubicBezTo>
                  <a:lnTo>
                    <a:pt x="2194865" y="103632"/>
                  </a:lnTo>
                  <a:cubicBezTo>
                    <a:pt x="2181657" y="141427"/>
                    <a:pt x="2165909" y="174346"/>
                    <a:pt x="2147621" y="202387"/>
                  </a:cubicBezTo>
                  <a:lnTo>
                    <a:pt x="2139696" y="213665"/>
                  </a:lnTo>
                  <a:cubicBezTo>
                    <a:pt x="2144370" y="225044"/>
                    <a:pt x="2149348" y="234899"/>
                    <a:pt x="2154631" y="243230"/>
                  </a:cubicBezTo>
                  <a:cubicBezTo>
                    <a:pt x="2158696" y="249733"/>
                    <a:pt x="2162201" y="254356"/>
                    <a:pt x="2165147" y="257099"/>
                  </a:cubicBezTo>
                  <a:cubicBezTo>
                    <a:pt x="2168093" y="259842"/>
                    <a:pt x="2170786" y="261214"/>
                    <a:pt x="2173224" y="261214"/>
                  </a:cubicBezTo>
                  <a:cubicBezTo>
                    <a:pt x="2175866" y="261214"/>
                    <a:pt x="2178253" y="259690"/>
                    <a:pt x="2180387" y="256642"/>
                  </a:cubicBezTo>
                  <a:cubicBezTo>
                    <a:pt x="2182521" y="253594"/>
                    <a:pt x="2185010" y="246990"/>
                    <a:pt x="2187855" y="236830"/>
                  </a:cubicBezTo>
                  <a:cubicBezTo>
                    <a:pt x="2189277" y="231750"/>
                    <a:pt x="2190395" y="226974"/>
                    <a:pt x="2191207" y="222504"/>
                  </a:cubicBezTo>
                  <a:cubicBezTo>
                    <a:pt x="2192020" y="218034"/>
                    <a:pt x="2192833" y="213462"/>
                    <a:pt x="2193646" y="208788"/>
                  </a:cubicBezTo>
                  <a:lnTo>
                    <a:pt x="2216506" y="217322"/>
                  </a:lnTo>
                  <a:cubicBezTo>
                    <a:pt x="2215084" y="224434"/>
                    <a:pt x="2213610" y="231038"/>
                    <a:pt x="2212086" y="237134"/>
                  </a:cubicBezTo>
                  <a:cubicBezTo>
                    <a:pt x="2210562" y="243230"/>
                    <a:pt x="2208886" y="249326"/>
                    <a:pt x="2207057" y="255422"/>
                  </a:cubicBezTo>
                  <a:cubicBezTo>
                    <a:pt x="2204212" y="264566"/>
                    <a:pt x="2199945" y="272288"/>
                    <a:pt x="2194256" y="278587"/>
                  </a:cubicBezTo>
                  <a:cubicBezTo>
                    <a:pt x="2188566" y="284886"/>
                    <a:pt x="2181556" y="288138"/>
                    <a:pt x="2173224" y="288341"/>
                  </a:cubicBezTo>
                  <a:cubicBezTo>
                    <a:pt x="2165300" y="288544"/>
                    <a:pt x="2158188" y="285852"/>
                    <a:pt x="2151888" y="280264"/>
                  </a:cubicBezTo>
                  <a:cubicBezTo>
                    <a:pt x="2145589" y="274676"/>
                    <a:pt x="2138477" y="265278"/>
                    <a:pt x="2130552" y="252070"/>
                  </a:cubicBezTo>
                  <a:cubicBezTo>
                    <a:pt x="2127504" y="247193"/>
                    <a:pt x="2124558" y="241605"/>
                    <a:pt x="2121713" y="235306"/>
                  </a:cubicBezTo>
                  <a:cubicBezTo>
                    <a:pt x="2114398" y="243434"/>
                    <a:pt x="2106372" y="251358"/>
                    <a:pt x="2097634" y="259080"/>
                  </a:cubicBezTo>
                  <a:cubicBezTo>
                    <a:pt x="2088896" y="266802"/>
                    <a:pt x="2079346" y="274523"/>
                    <a:pt x="2068983" y="282245"/>
                  </a:cubicBezTo>
                  <a:lnTo>
                    <a:pt x="2052219" y="262128"/>
                  </a:lnTo>
                  <a:cubicBezTo>
                    <a:pt x="2064411" y="253187"/>
                    <a:pt x="2075435" y="244348"/>
                    <a:pt x="2085290" y="235610"/>
                  </a:cubicBezTo>
                  <a:cubicBezTo>
                    <a:pt x="2095145" y="226873"/>
                    <a:pt x="2103933" y="217932"/>
                    <a:pt x="2111655" y="208788"/>
                  </a:cubicBezTo>
                  <a:cubicBezTo>
                    <a:pt x="2106372" y="192126"/>
                    <a:pt x="2101800" y="173025"/>
                    <a:pt x="2097939" y="151486"/>
                  </a:cubicBezTo>
                  <a:cubicBezTo>
                    <a:pt x="2094078" y="129946"/>
                    <a:pt x="2090827" y="105766"/>
                    <a:pt x="2088185" y="78943"/>
                  </a:cubicBezTo>
                  <a:lnTo>
                    <a:pt x="1989735" y="78943"/>
                  </a:lnTo>
                  <a:lnTo>
                    <a:pt x="1989735" y="121006"/>
                  </a:lnTo>
                  <a:lnTo>
                    <a:pt x="2066544" y="121006"/>
                  </a:lnTo>
                  <a:cubicBezTo>
                    <a:pt x="2066341" y="132791"/>
                    <a:pt x="2066087" y="143358"/>
                    <a:pt x="2065782" y="152705"/>
                  </a:cubicBezTo>
                  <a:cubicBezTo>
                    <a:pt x="2065478" y="162052"/>
                    <a:pt x="2065122" y="170739"/>
                    <a:pt x="2064716" y="178765"/>
                  </a:cubicBezTo>
                  <a:cubicBezTo>
                    <a:pt x="2064309" y="186792"/>
                    <a:pt x="2063852" y="194310"/>
                    <a:pt x="2063344" y="201320"/>
                  </a:cubicBezTo>
                  <a:cubicBezTo>
                    <a:pt x="2062836" y="208331"/>
                    <a:pt x="2062277" y="215290"/>
                    <a:pt x="2061668" y="222199"/>
                  </a:cubicBezTo>
                  <a:cubicBezTo>
                    <a:pt x="2061058" y="229108"/>
                    <a:pt x="2060245" y="234798"/>
                    <a:pt x="2059229" y="239268"/>
                  </a:cubicBezTo>
                  <a:cubicBezTo>
                    <a:pt x="2058213" y="243738"/>
                    <a:pt x="2056588" y="247294"/>
                    <a:pt x="2054352" y="249936"/>
                  </a:cubicBezTo>
                  <a:cubicBezTo>
                    <a:pt x="2052117" y="252578"/>
                    <a:pt x="2049120" y="254508"/>
                    <a:pt x="2045361" y="255727"/>
                  </a:cubicBezTo>
                  <a:cubicBezTo>
                    <a:pt x="2041602" y="256946"/>
                    <a:pt x="2036674" y="257861"/>
                    <a:pt x="2030578" y="258470"/>
                  </a:cubicBezTo>
                  <a:cubicBezTo>
                    <a:pt x="2024888" y="258877"/>
                    <a:pt x="2019199" y="259232"/>
                    <a:pt x="2013509" y="259537"/>
                  </a:cubicBezTo>
                  <a:cubicBezTo>
                    <a:pt x="2007820" y="259842"/>
                    <a:pt x="2002740" y="259994"/>
                    <a:pt x="1998269" y="259994"/>
                  </a:cubicBezTo>
                  <a:lnTo>
                    <a:pt x="1994002" y="232562"/>
                  </a:lnTo>
                  <a:cubicBezTo>
                    <a:pt x="1997253" y="232766"/>
                    <a:pt x="2001165" y="232969"/>
                    <a:pt x="2005737" y="233172"/>
                  </a:cubicBezTo>
                  <a:cubicBezTo>
                    <a:pt x="2010309" y="233375"/>
                    <a:pt x="2014322" y="233477"/>
                    <a:pt x="2017776" y="233477"/>
                  </a:cubicBezTo>
                  <a:cubicBezTo>
                    <a:pt x="2021637" y="233680"/>
                    <a:pt x="2024736" y="233629"/>
                    <a:pt x="2027073" y="233324"/>
                  </a:cubicBezTo>
                  <a:cubicBezTo>
                    <a:pt x="2029410" y="233020"/>
                    <a:pt x="2031187" y="232308"/>
                    <a:pt x="2032407" y="231191"/>
                  </a:cubicBezTo>
                  <a:cubicBezTo>
                    <a:pt x="2033626" y="230073"/>
                    <a:pt x="2034490" y="228346"/>
                    <a:pt x="2034998" y="226009"/>
                  </a:cubicBezTo>
                  <a:cubicBezTo>
                    <a:pt x="2035506" y="223672"/>
                    <a:pt x="2035963" y="220472"/>
                    <a:pt x="2036369" y="216408"/>
                  </a:cubicBezTo>
                  <a:cubicBezTo>
                    <a:pt x="2037385" y="206654"/>
                    <a:pt x="2038249" y="195580"/>
                    <a:pt x="2038960" y="183185"/>
                  </a:cubicBezTo>
                  <a:cubicBezTo>
                    <a:pt x="2039671" y="170790"/>
                    <a:pt x="2040027" y="158496"/>
                    <a:pt x="2040027" y="146304"/>
                  </a:cubicBezTo>
                  <a:lnTo>
                    <a:pt x="1989430" y="146304"/>
                  </a:lnTo>
                  <a:cubicBezTo>
                    <a:pt x="1988820" y="178206"/>
                    <a:pt x="1986382" y="204216"/>
                    <a:pt x="1982115" y="224333"/>
                  </a:cubicBezTo>
                  <a:cubicBezTo>
                    <a:pt x="1977238" y="246278"/>
                    <a:pt x="1968196" y="269138"/>
                    <a:pt x="1954987" y="292913"/>
                  </a:cubicBezTo>
                  <a:lnTo>
                    <a:pt x="1929994" y="280416"/>
                  </a:lnTo>
                  <a:cubicBezTo>
                    <a:pt x="1936496" y="269443"/>
                    <a:pt x="1942034" y="258877"/>
                    <a:pt x="1946606" y="248717"/>
                  </a:cubicBezTo>
                  <a:cubicBezTo>
                    <a:pt x="1951178" y="238557"/>
                    <a:pt x="1954581" y="228600"/>
                    <a:pt x="1956816" y="218846"/>
                  </a:cubicBezTo>
                  <a:cubicBezTo>
                    <a:pt x="1961490" y="198933"/>
                    <a:pt x="1963827" y="170891"/>
                    <a:pt x="1963827" y="134722"/>
                  </a:cubicBezTo>
                  <a:lnTo>
                    <a:pt x="1963827" y="53645"/>
                  </a:lnTo>
                  <a:lnTo>
                    <a:pt x="2086052" y="53645"/>
                  </a:lnTo>
                  <a:cubicBezTo>
                    <a:pt x="2084223" y="32715"/>
                    <a:pt x="2083004" y="16662"/>
                    <a:pt x="2082394" y="5486"/>
                  </a:cubicBezTo>
                  <a:lnTo>
                    <a:pt x="2107997" y="5486"/>
                  </a:lnTo>
                  <a:cubicBezTo>
                    <a:pt x="2108404" y="11786"/>
                    <a:pt x="2108861" y="18948"/>
                    <a:pt x="2109369" y="26975"/>
                  </a:cubicBezTo>
                  <a:cubicBezTo>
                    <a:pt x="2109877" y="35001"/>
                    <a:pt x="2110537" y="43891"/>
                    <a:pt x="2111350" y="53645"/>
                  </a:cubicBezTo>
                  <a:lnTo>
                    <a:pt x="2159508" y="53645"/>
                  </a:lnTo>
                  <a:cubicBezTo>
                    <a:pt x="2156460" y="49174"/>
                    <a:pt x="2152498" y="43688"/>
                    <a:pt x="2147621" y="37186"/>
                  </a:cubicBezTo>
                  <a:cubicBezTo>
                    <a:pt x="2144167" y="32715"/>
                    <a:pt x="2141119" y="28753"/>
                    <a:pt x="2138477" y="25298"/>
                  </a:cubicBezTo>
                  <a:cubicBezTo>
                    <a:pt x="2135836" y="21844"/>
                    <a:pt x="2133397" y="18999"/>
                    <a:pt x="2131162" y="16764"/>
                  </a:cubicBezTo>
                  <a:close/>
                  <a:moveTo>
                    <a:pt x="973227" y="0"/>
                  </a:moveTo>
                  <a:lnTo>
                    <a:pt x="1000659" y="9754"/>
                  </a:lnTo>
                  <a:lnTo>
                    <a:pt x="990296" y="31090"/>
                  </a:lnTo>
                  <a:lnTo>
                    <a:pt x="1170128" y="31090"/>
                  </a:lnTo>
                  <a:lnTo>
                    <a:pt x="1170128" y="55778"/>
                  </a:lnTo>
                  <a:lnTo>
                    <a:pt x="1069848" y="55778"/>
                  </a:lnTo>
                  <a:lnTo>
                    <a:pt x="1069848" y="106375"/>
                  </a:lnTo>
                  <a:lnTo>
                    <a:pt x="1162203" y="106375"/>
                  </a:lnTo>
                  <a:lnTo>
                    <a:pt x="1162203" y="130759"/>
                  </a:lnTo>
                  <a:lnTo>
                    <a:pt x="1069848" y="130759"/>
                  </a:lnTo>
                  <a:lnTo>
                    <a:pt x="1069848" y="191414"/>
                  </a:lnTo>
                  <a:lnTo>
                    <a:pt x="1181405" y="191414"/>
                  </a:lnTo>
                  <a:lnTo>
                    <a:pt x="1181405" y="217322"/>
                  </a:lnTo>
                  <a:lnTo>
                    <a:pt x="1069848" y="217322"/>
                  </a:lnTo>
                  <a:lnTo>
                    <a:pt x="1069848" y="288036"/>
                  </a:lnTo>
                  <a:lnTo>
                    <a:pt x="1044245" y="288036"/>
                  </a:lnTo>
                  <a:lnTo>
                    <a:pt x="1044245" y="217322"/>
                  </a:lnTo>
                  <a:lnTo>
                    <a:pt x="904952" y="217322"/>
                  </a:lnTo>
                  <a:lnTo>
                    <a:pt x="904952" y="191414"/>
                  </a:lnTo>
                  <a:lnTo>
                    <a:pt x="949452" y="191414"/>
                  </a:lnTo>
                  <a:lnTo>
                    <a:pt x="949452" y="106375"/>
                  </a:lnTo>
                  <a:lnTo>
                    <a:pt x="1044245" y="106375"/>
                  </a:lnTo>
                  <a:lnTo>
                    <a:pt x="1044245" y="55778"/>
                  </a:lnTo>
                  <a:lnTo>
                    <a:pt x="975970" y="55778"/>
                  </a:lnTo>
                  <a:cubicBezTo>
                    <a:pt x="968858" y="67361"/>
                    <a:pt x="961086" y="78435"/>
                    <a:pt x="952653" y="89002"/>
                  </a:cubicBezTo>
                  <a:cubicBezTo>
                    <a:pt x="944220" y="99568"/>
                    <a:pt x="934517" y="110642"/>
                    <a:pt x="923544" y="122225"/>
                  </a:cubicBezTo>
                  <a:lnTo>
                    <a:pt x="903428" y="102413"/>
                  </a:lnTo>
                  <a:cubicBezTo>
                    <a:pt x="918668" y="87579"/>
                    <a:pt x="932180" y="71425"/>
                    <a:pt x="943966" y="53950"/>
                  </a:cubicBezTo>
                  <a:cubicBezTo>
                    <a:pt x="955752" y="36474"/>
                    <a:pt x="965505" y="18491"/>
                    <a:pt x="97322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20430BB-5ED9-4407-8E18-115745370DCE}"/>
                </a:ext>
              </a:extLst>
            </p:cNvPr>
            <p:cNvSpPr/>
            <p:nvPr/>
          </p:nvSpPr>
          <p:spPr>
            <a:xfrm>
              <a:off x="1628495" y="3473598"/>
              <a:ext cx="2324148" cy="193224"/>
            </a:xfrm>
            <a:custGeom>
              <a:avLst/>
              <a:gdLst/>
              <a:ahLst/>
              <a:cxnLst/>
              <a:rect l="l" t="t" r="r" b="b"/>
              <a:pathLst>
                <a:path w="2324148" h="193224">
                  <a:moveTo>
                    <a:pt x="1316841" y="152019"/>
                  </a:moveTo>
                  <a:cubicBezTo>
                    <a:pt x="1322708" y="154019"/>
                    <a:pt x="1327976" y="155886"/>
                    <a:pt x="1332643" y="157620"/>
                  </a:cubicBezTo>
                  <a:cubicBezTo>
                    <a:pt x="1337310" y="159353"/>
                    <a:pt x="1342578" y="161554"/>
                    <a:pt x="1348445" y="164221"/>
                  </a:cubicBezTo>
                  <a:cubicBezTo>
                    <a:pt x="1354846" y="167021"/>
                    <a:pt x="1360246" y="169588"/>
                    <a:pt x="1364647" y="171922"/>
                  </a:cubicBezTo>
                  <a:cubicBezTo>
                    <a:pt x="1369048" y="174255"/>
                    <a:pt x="1372981" y="176422"/>
                    <a:pt x="1376448" y="178423"/>
                  </a:cubicBezTo>
                  <a:lnTo>
                    <a:pt x="1369448" y="193224"/>
                  </a:lnTo>
                  <a:cubicBezTo>
                    <a:pt x="1365980" y="191091"/>
                    <a:pt x="1362113" y="188891"/>
                    <a:pt x="1357846" y="186624"/>
                  </a:cubicBezTo>
                  <a:cubicBezTo>
                    <a:pt x="1353579" y="184357"/>
                    <a:pt x="1348578" y="181823"/>
                    <a:pt x="1342844" y="179023"/>
                  </a:cubicBezTo>
                  <a:cubicBezTo>
                    <a:pt x="1337110" y="176356"/>
                    <a:pt x="1331409" y="173855"/>
                    <a:pt x="1325742" y="171522"/>
                  </a:cubicBezTo>
                  <a:cubicBezTo>
                    <a:pt x="1320075" y="169188"/>
                    <a:pt x="1315174" y="167421"/>
                    <a:pt x="1311040" y="166221"/>
                  </a:cubicBezTo>
                  <a:close/>
                  <a:moveTo>
                    <a:pt x="1286837" y="151619"/>
                  </a:moveTo>
                  <a:lnTo>
                    <a:pt x="1293838" y="165421"/>
                  </a:lnTo>
                  <a:cubicBezTo>
                    <a:pt x="1290504" y="167555"/>
                    <a:pt x="1286604" y="169855"/>
                    <a:pt x="1282137" y="172322"/>
                  </a:cubicBezTo>
                  <a:cubicBezTo>
                    <a:pt x="1277669" y="174789"/>
                    <a:pt x="1272569" y="177422"/>
                    <a:pt x="1266835" y="180223"/>
                  </a:cubicBezTo>
                  <a:cubicBezTo>
                    <a:pt x="1261101" y="183023"/>
                    <a:pt x="1255933" y="185390"/>
                    <a:pt x="1251333" y="187324"/>
                  </a:cubicBezTo>
                  <a:cubicBezTo>
                    <a:pt x="1246732" y="189257"/>
                    <a:pt x="1242632" y="190824"/>
                    <a:pt x="1239031" y="192024"/>
                  </a:cubicBezTo>
                  <a:lnTo>
                    <a:pt x="1232230" y="177022"/>
                  </a:lnTo>
                  <a:cubicBezTo>
                    <a:pt x="1235698" y="175956"/>
                    <a:pt x="1239731" y="174455"/>
                    <a:pt x="1244332" y="172522"/>
                  </a:cubicBezTo>
                  <a:cubicBezTo>
                    <a:pt x="1248932" y="170588"/>
                    <a:pt x="1254100" y="168355"/>
                    <a:pt x="1259834" y="165821"/>
                  </a:cubicBezTo>
                  <a:cubicBezTo>
                    <a:pt x="1265568" y="163421"/>
                    <a:pt x="1270669" y="161020"/>
                    <a:pt x="1275136" y="158620"/>
                  </a:cubicBezTo>
                  <a:cubicBezTo>
                    <a:pt x="1279603" y="156220"/>
                    <a:pt x="1283503" y="153886"/>
                    <a:pt x="1286837" y="151619"/>
                  </a:cubicBezTo>
                  <a:close/>
                  <a:moveTo>
                    <a:pt x="568662" y="130617"/>
                  </a:moveTo>
                  <a:lnTo>
                    <a:pt x="629669" y="130617"/>
                  </a:lnTo>
                  <a:lnTo>
                    <a:pt x="629669" y="146018"/>
                  </a:lnTo>
                  <a:lnTo>
                    <a:pt x="568662" y="146018"/>
                  </a:lnTo>
                  <a:close/>
                  <a:moveTo>
                    <a:pt x="1312040" y="120415"/>
                  </a:moveTo>
                  <a:lnTo>
                    <a:pt x="1312040" y="135617"/>
                  </a:lnTo>
                  <a:lnTo>
                    <a:pt x="1342244" y="135617"/>
                  </a:lnTo>
                  <a:lnTo>
                    <a:pt x="1342244" y="120415"/>
                  </a:lnTo>
                  <a:close/>
                  <a:moveTo>
                    <a:pt x="1266435" y="120415"/>
                  </a:moveTo>
                  <a:lnTo>
                    <a:pt x="1266435" y="135617"/>
                  </a:lnTo>
                  <a:lnTo>
                    <a:pt x="1296438" y="135617"/>
                  </a:lnTo>
                  <a:lnTo>
                    <a:pt x="1296438" y="120415"/>
                  </a:lnTo>
                  <a:close/>
                  <a:moveTo>
                    <a:pt x="1218029" y="107814"/>
                  </a:moveTo>
                  <a:lnTo>
                    <a:pt x="1234431" y="112414"/>
                  </a:lnTo>
                  <a:cubicBezTo>
                    <a:pt x="1232564" y="122282"/>
                    <a:pt x="1229363" y="135084"/>
                    <a:pt x="1224829" y="150819"/>
                  </a:cubicBezTo>
                  <a:cubicBezTo>
                    <a:pt x="1222562" y="158687"/>
                    <a:pt x="1220262" y="165821"/>
                    <a:pt x="1217929" y="172222"/>
                  </a:cubicBezTo>
                  <a:cubicBezTo>
                    <a:pt x="1215595" y="178623"/>
                    <a:pt x="1213495" y="184090"/>
                    <a:pt x="1211628" y="188624"/>
                  </a:cubicBezTo>
                  <a:lnTo>
                    <a:pt x="1195226" y="182823"/>
                  </a:lnTo>
                  <a:cubicBezTo>
                    <a:pt x="1197093" y="178556"/>
                    <a:pt x="1199126" y="173389"/>
                    <a:pt x="1201327" y="167321"/>
                  </a:cubicBezTo>
                  <a:cubicBezTo>
                    <a:pt x="1203527" y="161254"/>
                    <a:pt x="1205827" y="154220"/>
                    <a:pt x="1208227" y="146219"/>
                  </a:cubicBezTo>
                  <a:cubicBezTo>
                    <a:pt x="1212895" y="130617"/>
                    <a:pt x="1216162" y="117815"/>
                    <a:pt x="1218029" y="107814"/>
                  </a:cubicBezTo>
                  <a:close/>
                  <a:moveTo>
                    <a:pt x="1757286" y="100013"/>
                  </a:moveTo>
                  <a:cubicBezTo>
                    <a:pt x="1764221" y="115348"/>
                    <a:pt x="1773622" y="128416"/>
                    <a:pt x="1785490" y="139218"/>
                  </a:cubicBezTo>
                  <a:cubicBezTo>
                    <a:pt x="1799358" y="127216"/>
                    <a:pt x="1809093" y="114148"/>
                    <a:pt x="1814694" y="100013"/>
                  </a:cubicBezTo>
                  <a:close/>
                  <a:moveTo>
                    <a:pt x="1568168" y="98613"/>
                  </a:moveTo>
                  <a:cubicBezTo>
                    <a:pt x="1574168" y="105813"/>
                    <a:pt x="1581769" y="116348"/>
                    <a:pt x="1590970" y="130217"/>
                  </a:cubicBezTo>
                  <a:cubicBezTo>
                    <a:pt x="1595504" y="137017"/>
                    <a:pt x="1599472" y="143318"/>
                    <a:pt x="1602872" y="149119"/>
                  </a:cubicBezTo>
                  <a:cubicBezTo>
                    <a:pt x="1606272" y="154920"/>
                    <a:pt x="1609106" y="159954"/>
                    <a:pt x="1611373" y="164221"/>
                  </a:cubicBezTo>
                  <a:lnTo>
                    <a:pt x="1595571" y="174622"/>
                  </a:lnTo>
                  <a:cubicBezTo>
                    <a:pt x="1593304" y="170222"/>
                    <a:pt x="1590537" y="165221"/>
                    <a:pt x="1587270" y="159620"/>
                  </a:cubicBezTo>
                  <a:cubicBezTo>
                    <a:pt x="1584003" y="154019"/>
                    <a:pt x="1580236" y="147752"/>
                    <a:pt x="1575969" y="140818"/>
                  </a:cubicBezTo>
                  <a:cubicBezTo>
                    <a:pt x="1571701" y="133884"/>
                    <a:pt x="1567668" y="127650"/>
                    <a:pt x="1563867" y="122115"/>
                  </a:cubicBezTo>
                  <a:cubicBezTo>
                    <a:pt x="1560067" y="116581"/>
                    <a:pt x="1556633" y="111881"/>
                    <a:pt x="1553566" y="108014"/>
                  </a:cubicBezTo>
                  <a:close/>
                  <a:moveTo>
                    <a:pt x="1470955" y="98213"/>
                  </a:moveTo>
                  <a:lnTo>
                    <a:pt x="1487958" y="106214"/>
                  </a:lnTo>
                  <a:cubicBezTo>
                    <a:pt x="1484891" y="112214"/>
                    <a:pt x="1481557" y="118382"/>
                    <a:pt x="1477956" y="124716"/>
                  </a:cubicBezTo>
                  <a:cubicBezTo>
                    <a:pt x="1474356" y="131050"/>
                    <a:pt x="1470589" y="137251"/>
                    <a:pt x="1466655" y="143318"/>
                  </a:cubicBezTo>
                  <a:cubicBezTo>
                    <a:pt x="1462721" y="149386"/>
                    <a:pt x="1458754" y="155220"/>
                    <a:pt x="1454753" y="160820"/>
                  </a:cubicBezTo>
                  <a:cubicBezTo>
                    <a:pt x="1450753" y="166421"/>
                    <a:pt x="1446819" y="171488"/>
                    <a:pt x="1442952" y="176022"/>
                  </a:cubicBezTo>
                  <a:lnTo>
                    <a:pt x="1427950" y="165221"/>
                  </a:lnTo>
                  <a:cubicBezTo>
                    <a:pt x="1431684" y="160687"/>
                    <a:pt x="1435584" y="155653"/>
                    <a:pt x="1439652" y="150119"/>
                  </a:cubicBezTo>
                  <a:cubicBezTo>
                    <a:pt x="1443719" y="144585"/>
                    <a:pt x="1447652" y="138851"/>
                    <a:pt x="1451453" y="132917"/>
                  </a:cubicBezTo>
                  <a:cubicBezTo>
                    <a:pt x="1455253" y="126983"/>
                    <a:pt x="1458821" y="121049"/>
                    <a:pt x="1462154" y="115115"/>
                  </a:cubicBezTo>
                  <a:cubicBezTo>
                    <a:pt x="1465488" y="109181"/>
                    <a:pt x="1468422" y="103546"/>
                    <a:pt x="1470955" y="98213"/>
                  </a:cubicBezTo>
                  <a:close/>
                  <a:moveTo>
                    <a:pt x="365741" y="92412"/>
                  </a:moveTo>
                  <a:lnTo>
                    <a:pt x="365741" y="127816"/>
                  </a:lnTo>
                  <a:lnTo>
                    <a:pt x="394745" y="127816"/>
                  </a:lnTo>
                  <a:lnTo>
                    <a:pt x="394745" y="92412"/>
                  </a:lnTo>
                  <a:close/>
                  <a:moveTo>
                    <a:pt x="319935" y="92412"/>
                  </a:moveTo>
                  <a:lnTo>
                    <a:pt x="319935" y="127816"/>
                  </a:lnTo>
                  <a:lnTo>
                    <a:pt x="348739" y="127816"/>
                  </a:lnTo>
                  <a:lnTo>
                    <a:pt x="348739" y="92412"/>
                  </a:lnTo>
                  <a:close/>
                  <a:moveTo>
                    <a:pt x="1312040" y="92012"/>
                  </a:moveTo>
                  <a:lnTo>
                    <a:pt x="1312040" y="107214"/>
                  </a:lnTo>
                  <a:lnTo>
                    <a:pt x="1342244" y="107214"/>
                  </a:lnTo>
                  <a:lnTo>
                    <a:pt x="1342244" y="92012"/>
                  </a:lnTo>
                  <a:close/>
                  <a:moveTo>
                    <a:pt x="1266435" y="92012"/>
                  </a:moveTo>
                  <a:lnTo>
                    <a:pt x="1266435" y="107214"/>
                  </a:lnTo>
                  <a:lnTo>
                    <a:pt x="1296438" y="107214"/>
                  </a:lnTo>
                  <a:lnTo>
                    <a:pt x="1296438" y="92012"/>
                  </a:lnTo>
                  <a:close/>
                  <a:moveTo>
                    <a:pt x="1731883" y="84011"/>
                  </a:moveTo>
                  <a:lnTo>
                    <a:pt x="1833496" y="84011"/>
                  </a:lnTo>
                  <a:lnTo>
                    <a:pt x="1833496" y="99613"/>
                  </a:lnTo>
                  <a:cubicBezTo>
                    <a:pt x="1826029" y="118415"/>
                    <a:pt x="1814694" y="135150"/>
                    <a:pt x="1799492" y="149819"/>
                  </a:cubicBezTo>
                  <a:cubicBezTo>
                    <a:pt x="1812560" y="158487"/>
                    <a:pt x="1829495" y="166221"/>
                    <a:pt x="1850298" y="173022"/>
                  </a:cubicBezTo>
                  <a:lnTo>
                    <a:pt x="1842697" y="190624"/>
                  </a:lnTo>
                  <a:cubicBezTo>
                    <a:pt x="1831496" y="186090"/>
                    <a:pt x="1821228" y="181390"/>
                    <a:pt x="1811893" y="176522"/>
                  </a:cubicBezTo>
                  <a:cubicBezTo>
                    <a:pt x="1802559" y="171655"/>
                    <a:pt x="1794091" y="166421"/>
                    <a:pt x="1786490" y="160820"/>
                  </a:cubicBezTo>
                  <a:cubicBezTo>
                    <a:pt x="1771422" y="171888"/>
                    <a:pt x="1751886" y="182023"/>
                    <a:pt x="1727883" y="191224"/>
                  </a:cubicBezTo>
                  <a:lnTo>
                    <a:pt x="1718482" y="175022"/>
                  </a:lnTo>
                  <a:cubicBezTo>
                    <a:pt x="1740484" y="167288"/>
                    <a:pt x="1758487" y="158687"/>
                    <a:pt x="1772488" y="149219"/>
                  </a:cubicBezTo>
                  <a:cubicBezTo>
                    <a:pt x="1765421" y="142551"/>
                    <a:pt x="1759154" y="135084"/>
                    <a:pt x="1753686" y="126816"/>
                  </a:cubicBezTo>
                  <a:cubicBezTo>
                    <a:pt x="1748219" y="118548"/>
                    <a:pt x="1743552" y="109614"/>
                    <a:pt x="1739684" y="100013"/>
                  </a:cubicBezTo>
                  <a:lnTo>
                    <a:pt x="1731883" y="100013"/>
                  </a:lnTo>
                  <a:close/>
                  <a:moveTo>
                    <a:pt x="511455" y="73809"/>
                  </a:moveTo>
                  <a:lnTo>
                    <a:pt x="511455" y="102013"/>
                  </a:lnTo>
                  <a:lnTo>
                    <a:pt x="525056" y="96212"/>
                  </a:lnTo>
                  <a:lnTo>
                    <a:pt x="529857" y="111614"/>
                  </a:lnTo>
                  <a:cubicBezTo>
                    <a:pt x="525323" y="113881"/>
                    <a:pt x="519189" y="116481"/>
                    <a:pt x="511455" y="119415"/>
                  </a:cubicBezTo>
                  <a:lnTo>
                    <a:pt x="511455" y="157220"/>
                  </a:lnTo>
                  <a:lnTo>
                    <a:pt x="511455" y="157420"/>
                  </a:lnTo>
                  <a:cubicBezTo>
                    <a:pt x="520256" y="149819"/>
                    <a:pt x="528123" y="141351"/>
                    <a:pt x="535058" y="132017"/>
                  </a:cubicBezTo>
                  <a:lnTo>
                    <a:pt x="533657" y="120815"/>
                  </a:lnTo>
                  <a:cubicBezTo>
                    <a:pt x="532857" y="114681"/>
                    <a:pt x="532191" y="107714"/>
                    <a:pt x="531657" y="99913"/>
                  </a:cubicBezTo>
                  <a:cubicBezTo>
                    <a:pt x="531124" y="92112"/>
                    <a:pt x="530590" y="83411"/>
                    <a:pt x="530057" y="73809"/>
                  </a:cubicBezTo>
                  <a:close/>
                  <a:moveTo>
                    <a:pt x="239125" y="69609"/>
                  </a:moveTo>
                  <a:lnTo>
                    <a:pt x="280530" y="69609"/>
                  </a:lnTo>
                  <a:lnTo>
                    <a:pt x="280530" y="142418"/>
                  </a:lnTo>
                  <a:cubicBezTo>
                    <a:pt x="284264" y="146152"/>
                    <a:pt x="288331" y="149452"/>
                    <a:pt x="292732" y="152319"/>
                  </a:cubicBezTo>
                  <a:cubicBezTo>
                    <a:pt x="297133" y="155186"/>
                    <a:pt x="302033" y="157620"/>
                    <a:pt x="307434" y="159620"/>
                  </a:cubicBezTo>
                  <a:cubicBezTo>
                    <a:pt x="312835" y="161620"/>
                    <a:pt x="318869" y="163221"/>
                    <a:pt x="325536" y="164421"/>
                  </a:cubicBezTo>
                  <a:cubicBezTo>
                    <a:pt x="332204" y="165621"/>
                    <a:pt x="339738" y="166421"/>
                    <a:pt x="348139" y="166821"/>
                  </a:cubicBezTo>
                  <a:cubicBezTo>
                    <a:pt x="359740" y="167488"/>
                    <a:pt x="371775" y="167655"/>
                    <a:pt x="384243" y="167321"/>
                  </a:cubicBezTo>
                  <a:cubicBezTo>
                    <a:pt x="396712" y="166988"/>
                    <a:pt x="408947" y="166288"/>
                    <a:pt x="420948" y="165221"/>
                  </a:cubicBezTo>
                  <a:lnTo>
                    <a:pt x="418148" y="182423"/>
                  </a:lnTo>
                  <a:cubicBezTo>
                    <a:pt x="413480" y="182823"/>
                    <a:pt x="408580" y="183156"/>
                    <a:pt x="403446" y="183423"/>
                  </a:cubicBezTo>
                  <a:cubicBezTo>
                    <a:pt x="398312" y="183690"/>
                    <a:pt x="392778" y="183890"/>
                    <a:pt x="386844" y="184023"/>
                  </a:cubicBezTo>
                  <a:cubicBezTo>
                    <a:pt x="380910" y="184157"/>
                    <a:pt x="374576" y="184157"/>
                    <a:pt x="367841" y="184023"/>
                  </a:cubicBezTo>
                  <a:cubicBezTo>
                    <a:pt x="361107" y="183890"/>
                    <a:pt x="353740" y="183623"/>
                    <a:pt x="345739" y="183223"/>
                  </a:cubicBezTo>
                  <a:cubicBezTo>
                    <a:pt x="328670" y="182290"/>
                    <a:pt x="314368" y="179689"/>
                    <a:pt x="302833" y="175422"/>
                  </a:cubicBezTo>
                  <a:cubicBezTo>
                    <a:pt x="291299" y="171155"/>
                    <a:pt x="281264" y="165221"/>
                    <a:pt x="272730" y="157620"/>
                  </a:cubicBezTo>
                  <a:lnTo>
                    <a:pt x="251127" y="185423"/>
                  </a:lnTo>
                  <a:lnTo>
                    <a:pt x="237725" y="172422"/>
                  </a:lnTo>
                  <a:lnTo>
                    <a:pt x="263528" y="141418"/>
                  </a:lnTo>
                  <a:lnTo>
                    <a:pt x="263528" y="86211"/>
                  </a:lnTo>
                  <a:lnTo>
                    <a:pt x="239125" y="86211"/>
                  </a:lnTo>
                  <a:close/>
                  <a:moveTo>
                    <a:pt x="1430150" y="68009"/>
                  </a:moveTo>
                  <a:lnTo>
                    <a:pt x="1610573" y="68009"/>
                  </a:lnTo>
                  <a:lnTo>
                    <a:pt x="1610573" y="85011"/>
                  </a:lnTo>
                  <a:lnTo>
                    <a:pt x="1531563" y="85011"/>
                  </a:lnTo>
                  <a:lnTo>
                    <a:pt x="1531563" y="165821"/>
                  </a:lnTo>
                  <a:cubicBezTo>
                    <a:pt x="1531296" y="172488"/>
                    <a:pt x="1529596" y="177589"/>
                    <a:pt x="1526462" y="181123"/>
                  </a:cubicBezTo>
                  <a:cubicBezTo>
                    <a:pt x="1523329" y="184657"/>
                    <a:pt x="1518028" y="186890"/>
                    <a:pt x="1510560" y="187824"/>
                  </a:cubicBezTo>
                  <a:cubicBezTo>
                    <a:pt x="1507227" y="188224"/>
                    <a:pt x="1502959" y="188557"/>
                    <a:pt x="1497759" y="188824"/>
                  </a:cubicBezTo>
                  <a:cubicBezTo>
                    <a:pt x="1492558" y="189091"/>
                    <a:pt x="1487891" y="189091"/>
                    <a:pt x="1483757" y="188824"/>
                  </a:cubicBezTo>
                  <a:lnTo>
                    <a:pt x="1480157" y="169421"/>
                  </a:lnTo>
                  <a:cubicBezTo>
                    <a:pt x="1481490" y="169421"/>
                    <a:pt x="1483124" y="169455"/>
                    <a:pt x="1485057" y="169521"/>
                  </a:cubicBezTo>
                  <a:cubicBezTo>
                    <a:pt x="1486991" y="169588"/>
                    <a:pt x="1488958" y="169655"/>
                    <a:pt x="1490958" y="169721"/>
                  </a:cubicBezTo>
                  <a:cubicBezTo>
                    <a:pt x="1492958" y="169788"/>
                    <a:pt x="1494892" y="169855"/>
                    <a:pt x="1496759" y="169921"/>
                  </a:cubicBezTo>
                  <a:cubicBezTo>
                    <a:pt x="1498626" y="169988"/>
                    <a:pt x="1500159" y="170021"/>
                    <a:pt x="1501359" y="170021"/>
                  </a:cubicBezTo>
                  <a:cubicBezTo>
                    <a:pt x="1503893" y="170021"/>
                    <a:pt x="1505927" y="169888"/>
                    <a:pt x="1507460" y="169621"/>
                  </a:cubicBezTo>
                  <a:cubicBezTo>
                    <a:pt x="1508994" y="169355"/>
                    <a:pt x="1510160" y="168821"/>
                    <a:pt x="1510960" y="168021"/>
                  </a:cubicBezTo>
                  <a:cubicBezTo>
                    <a:pt x="1511760" y="167221"/>
                    <a:pt x="1512261" y="166054"/>
                    <a:pt x="1512461" y="164521"/>
                  </a:cubicBezTo>
                  <a:cubicBezTo>
                    <a:pt x="1512661" y="162987"/>
                    <a:pt x="1512761" y="160887"/>
                    <a:pt x="1512761" y="158220"/>
                  </a:cubicBezTo>
                  <a:lnTo>
                    <a:pt x="1512761" y="85011"/>
                  </a:lnTo>
                  <a:lnTo>
                    <a:pt x="1430150" y="85011"/>
                  </a:lnTo>
                  <a:close/>
                  <a:moveTo>
                    <a:pt x="1667075" y="67209"/>
                  </a:moveTo>
                  <a:lnTo>
                    <a:pt x="1710681" y="67209"/>
                  </a:lnTo>
                  <a:lnTo>
                    <a:pt x="1710681" y="152619"/>
                  </a:lnTo>
                  <a:cubicBezTo>
                    <a:pt x="1714281" y="149952"/>
                    <a:pt x="1718182" y="146785"/>
                    <a:pt x="1722382" y="143118"/>
                  </a:cubicBezTo>
                  <a:cubicBezTo>
                    <a:pt x="1726583" y="139451"/>
                    <a:pt x="1730283" y="135884"/>
                    <a:pt x="1733483" y="132417"/>
                  </a:cubicBezTo>
                  <a:lnTo>
                    <a:pt x="1741885" y="147819"/>
                  </a:lnTo>
                  <a:cubicBezTo>
                    <a:pt x="1735884" y="153286"/>
                    <a:pt x="1728816" y="159153"/>
                    <a:pt x="1720682" y="165421"/>
                  </a:cubicBezTo>
                  <a:cubicBezTo>
                    <a:pt x="1712548" y="171688"/>
                    <a:pt x="1704280" y="177622"/>
                    <a:pt x="1695879" y="183223"/>
                  </a:cubicBezTo>
                  <a:lnTo>
                    <a:pt x="1685877" y="170021"/>
                  </a:lnTo>
                  <a:cubicBezTo>
                    <a:pt x="1688545" y="167888"/>
                    <a:pt x="1690445" y="165888"/>
                    <a:pt x="1691578" y="164021"/>
                  </a:cubicBezTo>
                  <a:cubicBezTo>
                    <a:pt x="1692712" y="162154"/>
                    <a:pt x="1693278" y="159820"/>
                    <a:pt x="1693278" y="157020"/>
                  </a:cubicBezTo>
                  <a:lnTo>
                    <a:pt x="1693278" y="83211"/>
                  </a:lnTo>
                  <a:lnTo>
                    <a:pt x="1667075" y="83211"/>
                  </a:lnTo>
                  <a:close/>
                  <a:moveTo>
                    <a:pt x="715175" y="67009"/>
                  </a:moveTo>
                  <a:lnTo>
                    <a:pt x="758381" y="67009"/>
                  </a:lnTo>
                  <a:lnTo>
                    <a:pt x="758381" y="144418"/>
                  </a:lnTo>
                  <a:cubicBezTo>
                    <a:pt x="761714" y="141885"/>
                    <a:pt x="765315" y="138651"/>
                    <a:pt x="769182" y="134717"/>
                  </a:cubicBezTo>
                  <a:cubicBezTo>
                    <a:pt x="773049" y="130783"/>
                    <a:pt x="776650" y="126683"/>
                    <a:pt x="779983" y="122416"/>
                  </a:cubicBezTo>
                  <a:lnTo>
                    <a:pt x="787384" y="139018"/>
                  </a:lnTo>
                  <a:cubicBezTo>
                    <a:pt x="780450" y="146085"/>
                    <a:pt x="773416" y="152686"/>
                    <a:pt x="766282" y="158820"/>
                  </a:cubicBezTo>
                  <a:cubicBezTo>
                    <a:pt x="759147" y="164954"/>
                    <a:pt x="751647" y="170888"/>
                    <a:pt x="743779" y="176622"/>
                  </a:cubicBezTo>
                  <a:lnTo>
                    <a:pt x="734378" y="164421"/>
                  </a:lnTo>
                  <a:cubicBezTo>
                    <a:pt x="737178" y="161754"/>
                    <a:pt x="739012" y="159320"/>
                    <a:pt x="739878" y="157120"/>
                  </a:cubicBezTo>
                  <a:cubicBezTo>
                    <a:pt x="740745" y="154920"/>
                    <a:pt x="741178" y="152086"/>
                    <a:pt x="741178" y="148619"/>
                  </a:cubicBezTo>
                  <a:lnTo>
                    <a:pt x="741178" y="84011"/>
                  </a:lnTo>
                  <a:lnTo>
                    <a:pt x="715175" y="84011"/>
                  </a:lnTo>
                  <a:close/>
                  <a:moveTo>
                    <a:pt x="952500" y="65608"/>
                  </a:moveTo>
                  <a:lnTo>
                    <a:pt x="991705" y="65608"/>
                  </a:lnTo>
                  <a:lnTo>
                    <a:pt x="991705" y="148019"/>
                  </a:lnTo>
                  <a:cubicBezTo>
                    <a:pt x="992905" y="146952"/>
                    <a:pt x="994305" y="145652"/>
                    <a:pt x="995906" y="144118"/>
                  </a:cubicBezTo>
                  <a:cubicBezTo>
                    <a:pt x="997506" y="142585"/>
                    <a:pt x="999139" y="140918"/>
                    <a:pt x="1000806" y="139118"/>
                  </a:cubicBezTo>
                  <a:cubicBezTo>
                    <a:pt x="1002473" y="137317"/>
                    <a:pt x="1004040" y="135550"/>
                    <a:pt x="1005507" y="133817"/>
                  </a:cubicBezTo>
                  <a:cubicBezTo>
                    <a:pt x="1006974" y="132083"/>
                    <a:pt x="1008240" y="130483"/>
                    <a:pt x="1009307" y="129016"/>
                  </a:cubicBezTo>
                  <a:lnTo>
                    <a:pt x="1017508" y="143818"/>
                  </a:lnTo>
                  <a:cubicBezTo>
                    <a:pt x="1011641" y="150219"/>
                    <a:pt x="1005407" y="156486"/>
                    <a:pt x="998806" y="162621"/>
                  </a:cubicBezTo>
                  <a:cubicBezTo>
                    <a:pt x="992205" y="168755"/>
                    <a:pt x="985371" y="174622"/>
                    <a:pt x="978303" y="180223"/>
                  </a:cubicBezTo>
                  <a:lnTo>
                    <a:pt x="969502" y="168421"/>
                  </a:lnTo>
                  <a:cubicBezTo>
                    <a:pt x="971636" y="166421"/>
                    <a:pt x="973103" y="164287"/>
                    <a:pt x="973903" y="162020"/>
                  </a:cubicBezTo>
                  <a:cubicBezTo>
                    <a:pt x="974703" y="159754"/>
                    <a:pt x="975103" y="157220"/>
                    <a:pt x="975103" y="154420"/>
                  </a:cubicBezTo>
                  <a:lnTo>
                    <a:pt x="975103" y="82611"/>
                  </a:lnTo>
                  <a:lnTo>
                    <a:pt x="952500" y="82611"/>
                  </a:lnTo>
                  <a:close/>
                  <a:moveTo>
                    <a:pt x="1905200" y="65008"/>
                  </a:moveTo>
                  <a:lnTo>
                    <a:pt x="1951006" y="65008"/>
                  </a:lnTo>
                  <a:lnTo>
                    <a:pt x="1951006" y="151219"/>
                  </a:lnTo>
                  <a:cubicBezTo>
                    <a:pt x="1956473" y="147619"/>
                    <a:pt x="1962174" y="143385"/>
                    <a:pt x="1968108" y="138518"/>
                  </a:cubicBezTo>
                  <a:cubicBezTo>
                    <a:pt x="1974042" y="133650"/>
                    <a:pt x="1979543" y="128883"/>
                    <a:pt x="1984610" y="124216"/>
                  </a:cubicBezTo>
                  <a:lnTo>
                    <a:pt x="1992611" y="141018"/>
                  </a:lnTo>
                  <a:cubicBezTo>
                    <a:pt x="1988344" y="144485"/>
                    <a:pt x="1983843" y="147985"/>
                    <a:pt x="1979109" y="151519"/>
                  </a:cubicBezTo>
                  <a:cubicBezTo>
                    <a:pt x="1974376" y="155053"/>
                    <a:pt x="1969542" y="158587"/>
                    <a:pt x="1964608" y="162120"/>
                  </a:cubicBezTo>
                  <a:cubicBezTo>
                    <a:pt x="1959674" y="165654"/>
                    <a:pt x="1954773" y="169121"/>
                    <a:pt x="1949906" y="172522"/>
                  </a:cubicBezTo>
                  <a:cubicBezTo>
                    <a:pt x="1945039" y="175922"/>
                    <a:pt x="1940338" y="179089"/>
                    <a:pt x="1935804" y="182023"/>
                  </a:cubicBezTo>
                  <a:lnTo>
                    <a:pt x="1926603" y="167821"/>
                  </a:lnTo>
                  <a:cubicBezTo>
                    <a:pt x="1928870" y="166221"/>
                    <a:pt x="1930570" y="164521"/>
                    <a:pt x="1931704" y="162721"/>
                  </a:cubicBezTo>
                  <a:cubicBezTo>
                    <a:pt x="1932837" y="160920"/>
                    <a:pt x="1933404" y="158220"/>
                    <a:pt x="1933404" y="154620"/>
                  </a:cubicBezTo>
                  <a:lnTo>
                    <a:pt x="1933404" y="82211"/>
                  </a:lnTo>
                  <a:lnTo>
                    <a:pt x="1905200" y="82211"/>
                  </a:lnTo>
                  <a:close/>
                  <a:moveTo>
                    <a:pt x="46806" y="62808"/>
                  </a:moveTo>
                  <a:cubicBezTo>
                    <a:pt x="58807" y="91078"/>
                    <a:pt x="73809" y="113481"/>
                    <a:pt x="91812" y="130016"/>
                  </a:cubicBezTo>
                  <a:cubicBezTo>
                    <a:pt x="109947" y="114681"/>
                    <a:pt x="124149" y="92612"/>
                    <a:pt x="134417" y="63808"/>
                  </a:cubicBezTo>
                  <a:lnTo>
                    <a:pt x="152619" y="69209"/>
                  </a:lnTo>
                  <a:cubicBezTo>
                    <a:pt x="140351" y="100946"/>
                    <a:pt x="124682" y="124949"/>
                    <a:pt x="105613" y="141218"/>
                  </a:cubicBezTo>
                  <a:cubicBezTo>
                    <a:pt x="115348" y="148019"/>
                    <a:pt x="126616" y="154019"/>
                    <a:pt x="139418" y="159220"/>
                  </a:cubicBezTo>
                  <a:cubicBezTo>
                    <a:pt x="152219" y="164421"/>
                    <a:pt x="166288" y="168955"/>
                    <a:pt x="181623" y="172822"/>
                  </a:cubicBezTo>
                  <a:lnTo>
                    <a:pt x="172622" y="190424"/>
                  </a:lnTo>
                  <a:cubicBezTo>
                    <a:pt x="155686" y="185090"/>
                    <a:pt x="140584" y="179256"/>
                    <a:pt x="127316" y="172922"/>
                  </a:cubicBezTo>
                  <a:cubicBezTo>
                    <a:pt x="114048" y="166588"/>
                    <a:pt x="102146" y="159554"/>
                    <a:pt x="91612" y="151819"/>
                  </a:cubicBezTo>
                  <a:cubicBezTo>
                    <a:pt x="81344" y="158753"/>
                    <a:pt x="69509" y="165354"/>
                    <a:pt x="56107" y="171622"/>
                  </a:cubicBezTo>
                  <a:cubicBezTo>
                    <a:pt x="42705" y="177889"/>
                    <a:pt x="27270" y="184090"/>
                    <a:pt x="9801" y="190224"/>
                  </a:cubicBezTo>
                  <a:lnTo>
                    <a:pt x="0" y="173222"/>
                  </a:lnTo>
                  <a:cubicBezTo>
                    <a:pt x="16002" y="168555"/>
                    <a:pt x="30504" y="163487"/>
                    <a:pt x="43506" y="158020"/>
                  </a:cubicBezTo>
                  <a:cubicBezTo>
                    <a:pt x="56507" y="152553"/>
                    <a:pt x="67875" y="146619"/>
                    <a:pt x="77610" y="140218"/>
                  </a:cubicBezTo>
                  <a:cubicBezTo>
                    <a:pt x="59874" y="123549"/>
                    <a:pt x="44272" y="100279"/>
                    <a:pt x="30804" y="70409"/>
                  </a:cubicBezTo>
                  <a:close/>
                  <a:moveTo>
                    <a:pt x="1200426" y="53007"/>
                  </a:moveTo>
                  <a:cubicBezTo>
                    <a:pt x="1202827" y="54607"/>
                    <a:pt x="1205594" y="56541"/>
                    <a:pt x="1208727" y="58808"/>
                  </a:cubicBezTo>
                  <a:cubicBezTo>
                    <a:pt x="1211861" y="61075"/>
                    <a:pt x="1215362" y="63742"/>
                    <a:pt x="1219229" y="66809"/>
                  </a:cubicBezTo>
                  <a:cubicBezTo>
                    <a:pt x="1223096" y="69876"/>
                    <a:pt x="1226496" y="72643"/>
                    <a:pt x="1229430" y="75110"/>
                  </a:cubicBezTo>
                  <a:cubicBezTo>
                    <a:pt x="1232364" y="77577"/>
                    <a:pt x="1234831" y="79810"/>
                    <a:pt x="1236831" y="81810"/>
                  </a:cubicBezTo>
                  <a:lnTo>
                    <a:pt x="1226230" y="96412"/>
                  </a:lnTo>
                  <a:cubicBezTo>
                    <a:pt x="1224229" y="94279"/>
                    <a:pt x="1221796" y="91878"/>
                    <a:pt x="1218929" y="89211"/>
                  </a:cubicBezTo>
                  <a:cubicBezTo>
                    <a:pt x="1216062" y="86544"/>
                    <a:pt x="1212695" y="83611"/>
                    <a:pt x="1208827" y="80410"/>
                  </a:cubicBezTo>
                  <a:cubicBezTo>
                    <a:pt x="1201227" y="74009"/>
                    <a:pt x="1195026" y="69209"/>
                    <a:pt x="1190225" y="66008"/>
                  </a:cubicBezTo>
                  <a:close/>
                  <a:moveTo>
                    <a:pt x="1260234" y="51407"/>
                  </a:moveTo>
                  <a:lnTo>
                    <a:pt x="1350045" y="51407"/>
                  </a:lnTo>
                  <a:lnTo>
                    <a:pt x="1350045" y="65208"/>
                  </a:lnTo>
                  <a:lnTo>
                    <a:pt x="1312040" y="65208"/>
                  </a:lnTo>
                  <a:lnTo>
                    <a:pt x="1312040" y="78610"/>
                  </a:lnTo>
                  <a:lnTo>
                    <a:pt x="1358046" y="78610"/>
                  </a:lnTo>
                  <a:lnTo>
                    <a:pt x="1358046" y="149619"/>
                  </a:lnTo>
                  <a:lnTo>
                    <a:pt x="1250633" y="149619"/>
                  </a:lnTo>
                  <a:lnTo>
                    <a:pt x="1250633" y="78610"/>
                  </a:lnTo>
                  <a:lnTo>
                    <a:pt x="1296438" y="78610"/>
                  </a:lnTo>
                  <a:lnTo>
                    <a:pt x="1296438" y="65208"/>
                  </a:lnTo>
                  <a:lnTo>
                    <a:pt x="1260234" y="65208"/>
                  </a:lnTo>
                  <a:close/>
                  <a:moveTo>
                    <a:pt x="365741" y="43206"/>
                  </a:moveTo>
                  <a:lnTo>
                    <a:pt x="365741" y="76610"/>
                  </a:lnTo>
                  <a:lnTo>
                    <a:pt x="394745" y="76610"/>
                  </a:lnTo>
                  <a:lnTo>
                    <a:pt x="394745" y="43206"/>
                  </a:lnTo>
                  <a:close/>
                  <a:moveTo>
                    <a:pt x="319935" y="43206"/>
                  </a:moveTo>
                  <a:lnTo>
                    <a:pt x="319935" y="76610"/>
                  </a:lnTo>
                  <a:lnTo>
                    <a:pt x="348739" y="76610"/>
                  </a:lnTo>
                  <a:lnTo>
                    <a:pt x="348739" y="43206"/>
                  </a:lnTo>
                  <a:close/>
                  <a:moveTo>
                    <a:pt x="607067" y="39005"/>
                  </a:moveTo>
                  <a:cubicBezTo>
                    <a:pt x="608400" y="40339"/>
                    <a:pt x="609834" y="41972"/>
                    <a:pt x="611367" y="43906"/>
                  </a:cubicBezTo>
                  <a:cubicBezTo>
                    <a:pt x="612901" y="45839"/>
                    <a:pt x="614601" y="48140"/>
                    <a:pt x="616468" y="50807"/>
                  </a:cubicBezTo>
                  <a:cubicBezTo>
                    <a:pt x="618335" y="53340"/>
                    <a:pt x="619968" y="55641"/>
                    <a:pt x="621368" y="57707"/>
                  </a:cubicBezTo>
                  <a:cubicBezTo>
                    <a:pt x="622769" y="59774"/>
                    <a:pt x="623935" y="61541"/>
                    <a:pt x="624869" y="63008"/>
                  </a:cubicBezTo>
                  <a:lnTo>
                    <a:pt x="613667" y="71409"/>
                  </a:lnTo>
                  <a:cubicBezTo>
                    <a:pt x="612734" y="69809"/>
                    <a:pt x="611634" y="67975"/>
                    <a:pt x="610367" y="65908"/>
                  </a:cubicBezTo>
                  <a:cubicBezTo>
                    <a:pt x="609100" y="63842"/>
                    <a:pt x="607533" y="61475"/>
                    <a:pt x="605666" y="58808"/>
                  </a:cubicBezTo>
                  <a:cubicBezTo>
                    <a:pt x="602466" y="53874"/>
                    <a:pt x="599532" y="49873"/>
                    <a:pt x="596865" y="46806"/>
                  </a:cubicBezTo>
                  <a:close/>
                  <a:moveTo>
                    <a:pt x="2153326" y="15802"/>
                  </a:moveTo>
                  <a:lnTo>
                    <a:pt x="2168328" y="15802"/>
                  </a:lnTo>
                  <a:lnTo>
                    <a:pt x="2168328" y="140218"/>
                  </a:lnTo>
                  <a:lnTo>
                    <a:pt x="2153326" y="140218"/>
                  </a:lnTo>
                  <a:close/>
                  <a:moveTo>
                    <a:pt x="1013708" y="14002"/>
                  </a:moveTo>
                  <a:lnTo>
                    <a:pt x="1129722" y="14002"/>
                  </a:lnTo>
                  <a:lnTo>
                    <a:pt x="1129722" y="31604"/>
                  </a:lnTo>
                  <a:lnTo>
                    <a:pt x="1086117" y="31604"/>
                  </a:lnTo>
                  <a:lnTo>
                    <a:pt x="1086117" y="82611"/>
                  </a:lnTo>
                  <a:lnTo>
                    <a:pt x="1127522" y="82611"/>
                  </a:lnTo>
                  <a:lnTo>
                    <a:pt x="1127522" y="100813"/>
                  </a:lnTo>
                  <a:lnTo>
                    <a:pt x="1086117" y="100813"/>
                  </a:lnTo>
                  <a:lnTo>
                    <a:pt x="1086117" y="161020"/>
                  </a:lnTo>
                  <a:lnTo>
                    <a:pt x="1134723" y="161020"/>
                  </a:lnTo>
                  <a:lnTo>
                    <a:pt x="1134723" y="178623"/>
                  </a:lnTo>
                  <a:lnTo>
                    <a:pt x="1002506" y="178623"/>
                  </a:lnTo>
                  <a:lnTo>
                    <a:pt x="1002506" y="161020"/>
                  </a:lnTo>
                  <a:lnTo>
                    <a:pt x="1024509" y="161020"/>
                  </a:lnTo>
                  <a:lnTo>
                    <a:pt x="1024509" y="59808"/>
                  </a:lnTo>
                  <a:lnTo>
                    <a:pt x="1041911" y="59808"/>
                  </a:lnTo>
                  <a:lnTo>
                    <a:pt x="1041911" y="161020"/>
                  </a:lnTo>
                  <a:lnTo>
                    <a:pt x="1068715" y="161020"/>
                  </a:lnTo>
                  <a:lnTo>
                    <a:pt x="1068715" y="31604"/>
                  </a:lnTo>
                  <a:lnTo>
                    <a:pt x="1013708" y="31604"/>
                  </a:lnTo>
                  <a:close/>
                  <a:moveTo>
                    <a:pt x="1447552" y="13802"/>
                  </a:moveTo>
                  <a:lnTo>
                    <a:pt x="1592971" y="13802"/>
                  </a:lnTo>
                  <a:lnTo>
                    <a:pt x="1592971" y="31004"/>
                  </a:lnTo>
                  <a:lnTo>
                    <a:pt x="1447552" y="31004"/>
                  </a:lnTo>
                  <a:close/>
                  <a:moveTo>
                    <a:pt x="2214334" y="12802"/>
                  </a:moveTo>
                  <a:lnTo>
                    <a:pt x="2324148" y="12802"/>
                  </a:lnTo>
                  <a:lnTo>
                    <a:pt x="2324148" y="28604"/>
                  </a:lnTo>
                  <a:lnTo>
                    <a:pt x="2274542" y="28604"/>
                  </a:lnTo>
                  <a:lnTo>
                    <a:pt x="2274542" y="54007"/>
                  </a:lnTo>
                  <a:lnTo>
                    <a:pt x="2314547" y="54007"/>
                  </a:lnTo>
                  <a:lnTo>
                    <a:pt x="2314547" y="138618"/>
                  </a:lnTo>
                  <a:cubicBezTo>
                    <a:pt x="2314547" y="145685"/>
                    <a:pt x="2313413" y="150686"/>
                    <a:pt x="2311146" y="153619"/>
                  </a:cubicBezTo>
                  <a:cubicBezTo>
                    <a:pt x="2308879" y="156553"/>
                    <a:pt x="2305012" y="158487"/>
                    <a:pt x="2299545" y="159420"/>
                  </a:cubicBezTo>
                  <a:cubicBezTo>
                    <a:pt x="2296878" y="159954"/>
                    <a:pt x="2294144" y="160287"/>
                    <a:pt x="2291344" y="160420"/>
                  </a:cubicBezTo>
                  <a:cubicBezTo>
                    <a:pt x="2288543" y="160554"/>
                    <a:pt x="2285876" y="160554"/>
                    <a:pt x="2283343" y="160420"/>
                  </a:cubicBezTo>
                  <a:lnTo>
                    <a:pt x="2280542" y="142818"/>
                  </a:lnTo>
                  <a:cubicBezTo>
                    <a:pt x="2282143" y="143085"/>
                    <a:pt x="2283809" y="143251"/>
                    <a:pt x="2285543" y="143318"/>
                  </a:cubicBezTo>
                  <a:cubicBezTo>
                    <a:pt x="2287276" y="143385"/>
                    <a:pt x="2289077" y="143351"/>
                    <a:pt x="2290944" y="143218"/>
                  </a:cubicBezTo>
                  <a:cubicBezTo>
                    <a:pt x="2294811" y="143218"/>
                    <a:pt x="2297178" y="142685"/>
                    <a:pt x="2298045" y="141618"/>
                  </a:cubicBezTo>
                  <a:cubicBezTo>
                    <a:pt x="2298911" y="140551"/>
                    <a:pt x="2299345" y="137884"/>
                    <a:pt x="2299345" y="133617"/>
                  </a:cubicBezTo>
                  <a:lnTo>
                    <a:pt x="2299345" y="70209"/>
                  </a:lnTo>
                  <a:lnTo>
                    <a:pt x="2274542" y="70209"/>
                  </a:lnTo>
                  <a:lnTo>
                    <a:pt x="2274542" y="188824"/>
                  </a:lnTo>
                  <a:lnTo>
                    <a:pt x="2259140" y="188824"/>
                  </a:lnTo>
                  <a:lnTo>
                    <a:pt x="2259140" y="70209"/>
                  </a:lnTo>
                  <a:lnTo>
                    <a:pt x="2235137" y="70209"/>
                  </a:lnTo>
                  <a:lnTo>
                    <a:pt x="2235137" y="160220"/>
                  </a:lnTo>
                  <a:lnTo>
                    <a:pt x="2219735" y="160220"/>
                  </a:lnTo>
                  <a:lnTo>
                    <a:pt x="2219735" y="54007"/>
                  </a:lnTo>
                  <a:lnTo>
                    <a:pt x="2259140" y="54007"/>
                  </a:lnTo>
                  <a:lnTo>
                    <a:pt x="2259140" y="28604"/>
                  </a:lnTo>
                  <a:lnTo>
                    <a:pt x="2214334" y="28604"/>
                  </a:lnTo>
                  <a:close/>
                  <a:moveTo>
                    <a:pt x="1750486" y="12002"/>
                  </a:moveTo>
                  <a:lnTo>
                    <a:pt x="1821094" y="12002"/>
                  </a:lnTo>
                  <a:lnTo>
                    <a:pt x="1821094" y="46006"/>
                  </a:lnTo>
                  <a:cubicBezTo>
                    <a:pt x="1821094" y="48006"/>
                    <a:pt x="1821161" y="49606"/>
                    <a:pt x="1821294" y="50807"/>
                  </a:cubicBezTo>
                  <a:cubicBezTo>
                    <a:pt x="1821428" y="52007"/>
                    <a:pt x="1821761" y="52907"/>
                    <a:pt x="1822295" y="53507"/>
                  </a:cubicBezTo>
                  <a:cubicBezTo>
                    <a:pt x="1822828" y="54107"/>
                    <a:pt x="1823695" y="54507"/>
                    <a:pt x="1824895" y="54707"/>
                  </a:cubicBezTo>
                  <a:cubicBezTo>
                    <a:pt x="1826095" y="54907"/>
                    <a:pt x="1827695" y="55074"/>
                    <a:pt x="1829695" y="55207"/>
                  </a:cubicBezTo>
                  <a:cubicBezTo>
                    <a:pt x="1832763" y="55340"/>
                    <a:pt x="1835896" y="55307"/>
                    <a:pt x="1839097" y="55107"/>
                  </a:cubicBezTo>
                  <a:cubicBezTo>
                    <a:pt x="1842297" y="54907"/>
                    <a:pt x="1845364" y="54674"/>
                    <a:pt x="1848298" y="54407"/>
                  </a:cubicBezTo>
                  <a:lnTo>
                    <a:pt x="1846097" y="72209"/>
                  </a:lnTo>
                  <a:cubicBezTo>
                    <a:pt x="1842497" y="72343"/>
                    <a:pt x="1838730" y="72343"/>
                    <a:pt x="1834796" y="72209"/>
                  </a:cubicBezTo>
                  <a:cubicBezTo>
                    <a:pt x="1830862" y="72076"/>
                    <a:pt x="1827162" y="71876"/>
                    <a:pt x="1823695" y="71609"/>
                  </a:cubicBezTo>
                  <a:cubicBezTo>
                    <a:pt x="1819694" y="71209"/>
                    <a:pt x="1816394" y="70642"/>
                    <a:pt x="1813793" y="69909"/>
                  </a:cubicBezTo>
                  <a:cubicBezTo>
                    <a:pt x="1811193" y="69176"/>
                    <a:pt x="1809193" y="68042"/>
                    <a:pt x="1807793" y="66509"/>
                  </a:cubicBezTo>
                  <a:cubicBezTo>
                    <a:pt x="1806393" y="64975"/>
                    <a:pt x="1805426" y="62941"/>
                    <a:pt x="1804892" y="60408"/>
                  </a:cubicBezTo>
                  <a:cubicBezTo>
                    <a:pt x="1804359" y="57874"/>
                    <a:pt x="1804092" y="54674"/>
                    <a:pt x="1804092" y="50807"/>
                  </a:cubicBezTo>
                  <a:lnTo>
                    <a:pt x="1804092" y="27604"/>
                  </a:lnTo>
                  <a:lnTo>
                    <a:pt x="1767288" y="27604"/>
                  </a:lnTo>
                  <a:lnTo>
                    <a:pt x="1767288" y="39805"/>
                  </a:lnTo>
                  <a:cubicBezTo>
                    <a:pt x="1767288" y="47006"/>
                    <a:pt x="1764987" y="54307"/>
                    <a:pt x="1760387" y="61708"/>
                  </a:cubicBezTo>
                  <a:cubicBezTo>
                    <a:pt x="1755786" y="69109"/>
                    <a:pt x="1748485" y="76010"/>
                    <a:pt x="1738484" y="82411"/>
                  </a:cubicBezTo>
                  <a:lnTo>
                    <a:pt x="1726683" y="70209"/>
                  </a:lnTo>
                  <a:cubicBezTo>
                    <a:pt x="1735884" y="63942"/>
                    <a:pt x="1742151" y="58007"/>
                    <a:pt x="1745485" y="52407"/>
                  </a:cubicBezTo>
                  <a:cubicBezTo>
                    <a:pt x="1748819" y="47073"/>
                    <a:pt x="1750486" y="40339"/>
                    <a:pt x="1750486" y="32204"/>
                  </a:cubicBezTo>
                  <a:close/>
                  <a:moveTo>
                    <a:pt x="554260" y="10001"/>
                  </a:moveTo>
                  <a:cubicBezTo>
                    <a:pt x="555727" y="11868"/>
                    <a:pt x="557294" y="14069"/>
                    <a:pt x="558961" y="16602"/>
                  </a:cubicBezTo>
                  <a:cubicBezTo>
                    <a:pt x="560627" y="19136"/>
                    <a:pt x="562528" y="22070"/>
                    <a:pt x="564661" y="25403"/>
                  </a:cubicBezTo>
                  <a:cubicBezTo>
                    <a:pt x="566795" y="28737"/>
                    <a:pt x="568628" y="31704"/>
                    <a:pt x="570162" y="34305"/>
                  </a:cubicBezTo>
                  <a:cubicBezTo>
                    <a:pt x="571695" y="36905"/>
                    <a:pt x="572996" y="39272"/>
                    <a:pt x="574062" y="41405"/>
                  </a:cubicBezTo>
                  <a:lnTo>
                    <a:pt x="562861" y="49206"/>
                  </a:lnTo>
                  <a:cubicBezTo>
                    <a:pt x="561794" y="47073"/>
                    <a:pt x="560527" y="44606"/>
                    <a:pt x="559061" y="41805"/>
                  </a:cubicBezTo>
                  <a:cubicBezTo>
                    <a:pt x="557594" y="39005"/>
                    <a:pt x="555794" y="35871"/>
                    <a:pt x="553660" y="32404"/>
                  </a:cubicBezTo>
                  <a:cubicBezTo>
                    <a:pt x="549793" y="25603"/>
                    <a:pt x="546526" y="20403"/>
                    <a:pt x="543859" y="16802"/>
                  </a:cubicBezTo>
                  <a:close/>
                  <a:moveTo>
                    <a:pt x="975303" y="4601"/>
                  </a:moveTo>
                  <a:cubicBezTo>
                    <a:pt x="979170" y="8601"/>
                    <a:pt x="984037" y="14269"/>
                    <a:pt x="989905" y="21603"/>
                  </a:cubicBezTo>
                  <a:cubicBezTo>
                    <a:pt x="992839" y="25337"/>
                    <a:pt x="995372" y="28670"/>
                    <a:pt x="997506" y="31604"/>
                  </a:cubicBezTo>
                  <a:cubicBezTo>
                    <a:pt x="999639" y="34538"/>
                    <a:pt x="1001440" y="37138"/>
                    <a:pt x="1002907" y="39405"/>
                  </a:cubicBezTo>
                  <a:lnTo>
                    <a:pt x="988705" y="50407"/>
                  </a:lnTo>
                  <a:cubicBezTo>
                    <a:pt x="987238" y="48006"/>
                    <a:pt x="985471" y="45273"/>
                    <a:pt x="983404" y="42206"/>
                  </a:cubicBezTo>
                  <a:cubicBezTo>
                    <a:pt x="981337" y="39138"/>
                    <a:pt x="978837" y="35738"/>
                    <a:pt x="975903" y="32004"/>
                  </a:cubicBezTo>
                  <a:cubicBezTo>
                    <a:pt x="972969" y="28137"/>
                    <a:pt x="970369" y="24770"/>
                    <a:pt x="968102" y="21903"/>
                  </a:cubicBezTo>
                  <a:cubicBezTo>
                    <a:pt x="965835" y="19036"/>
                    <a:pt x="963768" y="16602"/>
                    <a:pt x="961901" y="14602"/>
                  </a:cubicBezTo>
                  <a:close/>
                  <a:moveTo>
                    <a:pt x="263328" y="4601"/>
                  </a:moveTo>
                  <a:cubicBezTo>
                    <a:pt x="267062" y="8868"/>
                    <a:pt x="271863" y="14869"/>
                    <a:pt x="277730" y="22603"/>
                  </a:cubicBezTo>
                  <a:cubicBezTo>
                    <a:pt x="283464" y="30204"/>
                    <a:pt x="287731" y="36471"/>
                    <a:pt x="290532" y="41405"/>
                  </a:cubicBezTo>
                  <a:lnTo>
                    <a:pt x="275930" y="51807"/>
                  </a:lnTo>
                  <a:cubicBezTo>
                    <a:pt x="274463" y="49406"/>
                    <a:pt x="272763" y="46706"/>
                    <a:pt x="270829" y="43706"/>
                  </a:cubicBezTo>
                  <a:cubicBezTo>
                    <a:pt x="268896" y="40705"/>
                    <a:pt x="266529" y="37272"/>
                    <a:pt x="263728" y="33404"/>
                  </a:cubicBezTo>
                  <a:cubicBezTo>
                    <a:pt x="258128" y="25403"/>
                    <a:pt x="253460" y="19336"/>
                    <a:pt x="249727" y="15202"/>
                  </a:cubicBezTo>
                  <a:close/>
                  <a:moveTo>
                    <a:pt x="738378" y="4401"/>
                  </a:moveTo>
                  <a:cubicBezTo>
                    <a:pt x="742912" y="8535"/>
                    <a:pt x="748780" y="14602"/>
                    <a:pt x="755980" y="22603"/>
                  </a:cubicBezTo>
                  <a:cubicBezTo>
                    <a:pt x="759448" y="26470"/>
                    <a:pt x="762548" y="30037"/>
                    <a:pt x="765282" y="33304"/>
                  </a:cubicBezTo>
                  <a:cubicBezTo>
                    <a:pt x="768015" y="36571"/>
                    <a:pt x="770316" y="39539"/>
                    <a:pt x="772182" y="42206"/>
                  </a:cubicBezTo>
                  <a:lnTo>
                    <a:pt x="759181" y="54007"/>
                  </a:lnTo>
                  <a:cubicBezTo>
                    <a:pt x="755980" y="49073"/>
                    <a:pt x="750780" y="42406"/>
                    <a:pt x="743579" y="34004"/>
                  </a:cubicBezTo>
                  <a:cubicBezTo>
                    <a:pt x="740112" y="29871"/>
                    <a:pt x="737011" y="26237"/>
                    <a:pt x="734278" y="23103"/>
                  </a:cubicBezTo>
                  <a:cubicBezTo>
                    <a:pt x="731544" y="19969"/>
                    <a:pt x="729044" y="17269"/>
                    <a:pt x="726777" y="15002"/>
                  </a:cubicBezTo>
                  <a:close/>
                  <a:moveTo>
                    <a:pt x="1695079" y="3601"/>
                  </a:moveTo>
                  <a:cubicBezTo>
                    <a:pt x="1697346" y="5734"/>
                    <a:pt x="1699813" y="8301"/>
                    <a:pt x="1702480" y="11302"/>
                  </a:cubicBezTo>
                  <a:cubicBezTo>
                    <a:pt x="1705147" y="14302"/>
                    <a:pt x="1708147" y="17736"/>
                    <a:pt x="1711481" y="21603"/>
                  </a:cubicBezTo>
                  <a:cubicBezTo>
                    <a:pt x="1714815" y="25470"/>
                    <a:pt x="1717681" y="29004"/>
                    <a:pt x="1720082" y="32204"/>
                  </a:cubicBezTo>
                  <a:cubicBezTo>
                    <a:pt x="1722482" y="35405"/>
                    <a:pt x="1724482" y="38272"/>
                    <a:pt x="1726083" y="40805"/>
                  </a:cubicBezTo>
                  <a:lnTo>
                    <a:pt x="1711481" y="52607"/>
                  </a:lnTo>
                  <a:cubicBezTo>
                    <a:pt x="1709881" y="50073"/>
                    <a:pt x="1707880" y="47173"/>
                    <a:pt x="1705480" y="43906"/>
                  </a:cubicBezTo>
                  <a:cubicBezTo>
                    <a:pt x="1703080" y="40639"/>
                    <a:pt x="1700279" y="37005"/>
                    <a:pt x="1697079" y="33004"/>
                  </a:cubicBezTo>
                  <a:cubicBezTo>
                    <a:pt x="1690678" y="24737"/>
                    <a:pt x="1685477" y="18603"/>
                    <a:pt x="1681477" y="14602"/>
                  </a:cubicBezTo>
                  <a:close/>
                  <a:moveTo>
                    <a:pt x="2187931" y="2601"/>
                  </a:moveTo>
                  <a:lnTo>
                    <a:pt x="2203733" y="2601"/>
                  </a:lnTo>
                  <a:lnTo>
                    <a:pt x="2203733" y="79810"/>
                  </a:lnTo>
                  <a:cubicBezTo>
                    <a:pt x="2203466" y="109414"/>
                    <a:pt x="2200799" y="131550"/>
                    <a:pt x="2195732" y="146219"/>
                  </a:cubicBezTo>
                  <a:cubicBezTo>
                    <a:pt x="2190531" y="160754"/>
                    <a:pt x="2179463" y="175889"/>
                    <a:pt x="2162528" y="191624"/>
                  </a:cubicBezTo>
                  <a:lnTo>
                    <a:pt x="2149926" y="179423"/>
                  </a:lnTo>
                  <a:cubicBezTo>
                    <a:pt x="2166595" y="164888"/>
                    <a:pt x="2177063" y="151619"/>
                    <a:pt x="2181330" y="139618"/>
                  </a:cubicBezTo>
                  <a:cubicBezTo>
                    <a:pt x="2185731" y="127616"/>
                    <a:pt x="2187931" y="108080"/>
                    <a:pt x="2187931" y="81010"/>
                  </a:cubicBezTo>
                  <a:close/>
                  <a:moveTo>
                    <a:pt x="822589" y="2200"/>
                  </a:moveTo>
                  <a:lnTo>
                    <a:pt x="838991" y="2200"/>
                  </a:lnTo>
                  <a:lnTo>
                    <a:pt x="838991" y="31204"/>
                  </a:lnTo>
                  <a:cubicBezTo>
                    <a:pt x="838857" y="32138"/>
                    <a:pt x="838791" y="33004"/>
                    <a:pt x="838791" y="33804"/>
                  </a:cubicBezTo>
                  <a:cubicBezTo>
                    <a:pt x="838791" y="34605"/>
                    <a:pt x="838791" y="35471"/>
                    <a:pt x="838791" y="36405"/>
                  </a:cubicBezTo>
                  <a:cubicBezTo>
                    <a:pt x="839591" y="50540"/>
                    <a:pt x="841158" y="63608"/>
                    <a:pt x="843491" y="75610"/>
                  </a:cubicBezTo>
                  <a:cubicBezTo>
                    <a:pt x="845825" y="87611"/>
                    <a:pt x="848992" y="98746"/>
                    <a:pt x="852993" y="109014"/>
                  </a:cubicBezTo>
                  <a:cubicBezTo>
                    <a:pt x="857926" y="121682"/>
                    <a:pt x="864227" y="133550"/>
                    <a:pt x="871895" y="144618"/>
                  </a:cubicBezTo>
                  <a:cubicBezTo>
                    <a:pt x="879562" y="155686"/>
                    <a:pt x="888597" y="165888"/>
                    <a:pt x="898998" y="175222"/>
                  </a:cubicBezTo>
                  <a:lnTo>
                    <a:pt x="885997" y="188824"/>
                  </a:lnTo>
                  <a:cubicBezTo>
                    <a:pt x="865727" y="168688"/>
                    <a:pt x="850526" y="145952"/>
                    <a:pt x="840391" y="120615"/>
                  </a:cubicBezTo>
                  <a:cubicBezTo>
                    <a:pt x="838657" y="116348"/>
                    <a:pt x="837091" y="111848"/>
                    <a:pt x="835690" y="107114"/>
                  </a:cubicBezTo>
                  <a:cubicBezTo>
                    <a:pt x="834290" y="102380"/>
                    <a:pt x="832990" y="97479"/>
                    <a:pt x="831790" y="92412"/>
                  </a:cubicBezTo>
                  <a:cubicBezTo>
                    <a:pt x="830190" y="100413"/>
                    <a:pt x="828189" y="108014"/>
                    <a:pt x="825789" y="115215"/>
                  </a:cubicBezTo>
                  <a:cubicBezTo>
                    <a:pt x="821922" y="127216"/>
                    <a:pt x="815821" y="139351"/>
                    <a:pt x="807487" y="151619"/>
                  </a:cubicBezTo>
                  <a:cubicBezTo>
                    <a:pt x="799152" y="163887"/>
                    <a:pt x="788251" y="176689"/>
                    <a:pt x="774783" y="190024"/>
                  </a:cubicBezTo>
                  <a:lnTo>
                    <a:pt x="761581" y="176622"/>
                  </a:lnTo>
                  <a:cubicBezTo>
                    <a:pt x="783317" y="158487"/>
                    <a:pt x="798919" y="138218"/>
                    <a:pt x="808387" y="115815"/>
                  </a:cubicBezTo>
                  <a:cubicBezTo>
                    <a:pt x="817855" y="93412"/>
                    <a:pt x="822589" y="63742"/>
                    <a:pt x="822589" y="26804"/>
                  </a:cubicBezTo>
                  <a:close/>
                  <a:moveTo>
                    <a:pt x="1934604" y="2000"/>
                  </a:moveTo>
                  <a:cubicBezTo>
                    <a:pt x="1936871" y="4267"/>
                    <a:pt x="1939438" y="7001"/>
                    <a:pt x="1942305" y="10201"/>
                  </a:cubicBezTo>
                  <a:cubicBezTo>
                    <a:pt x="1945172" y="13402"/>
                    <a:pt x="1948272" y="17136"/>
                    <a:pt x="1951606" y="21403"/>
                  </a:cubicBezTo>
                  <a:cubicBezTo>
                    <a:pt x="1955073" y="25670"/>
                    <a:pt x="1958040" y="29471"/>
                    <a:pt x="1960507" y="32804"/>
                  </a:cubicBezTo>
                  <a:cubicBezTo>
                    <a:pt x="1962974" y="36138"/>
                    <a:pt x="1965074" y="39138"/>
                    <a:pt x="1966808" y="41805"/>
                  </a:cubicBezTo>
                  <a:lnTo>
                    <a:pt x="1952406" y="53007"/>
                  </a:lnTo>
                  <a:cubicBezTo>
                    <a:pt x="1950806" y="50340"/>
                    <a:pt x="1948772" y="47273"/>
                    <a:pt x="1946305" y="43806"/>
                  </a:cubicBezTo>
                  <a:cubicBezTo>
                    <a:pt x="1943838" y="40339"/>
                    <a:pt x="1940938" y="36471"/>
                    <a:pt x="1937604" y="32204"/>
                  </a:cubicBezTo>
                  <a:cubicBezTo>
                    <a:pt x="1934270" y="27937"/>
                    <a:pt x="1931270" y="24137"/>
                    <a:pt x="1928603" y="20803"/>
                  </a:cubicBezTo>
                  <a:cubicBezTo>
                    <a:pt x="1925936" y="17469"/>
                    <a:pt x="1923469" y="14669"/>
                    <a:pt x="1921202" y="12402"/>
                  </a:cubicBezTo>
                  <a:close/>
                  <a:moveTo>
                    <a:pt x="527657" y="2000"/>
                  </a:moveTo>
                  <a:lnTo>
                    <a:pt x="541658" y="2000"/>
                  </a:lnTo>
                  <a:cubicBezTo>
                    <a:pt x="541525" y="7334"/>
                    <a:pt x="541558" y="13335"/>
                    <a:pt x="541758" y="20003"/>
                  </a:cubicBezTo>
                  <a:cubicBezTo>
                    <a:pt x="541958" y="26670"/>
                    <a:pt x="542192" y="34204"/>
                    <a:pt x="542458" y="42606"/>
                  </a:cubicBezTo>
                  <a:lnTo>
                    <a:pt x="543059" y="58608"/>
                  </a:lnTo>
                  <a:lnTo>
                    <a:pt x="572662" y="58608"/>
                  </a:lnTo>
                  <a:lnTo>
                    <a:pt x="572662" y="73809"/>
                  </a:lnTo>
                  <a:lnTo>
                    <a:pt x="543659" y="73809"/>
                  </a:lnTo>
                  <a:cubicBezTo>
                    <a:pt x="544059" y="81810"/>
                    <a:pt x="544525" y="89178"/>
                    <a:pt x="545059" y="95912"/>
                  </a:cubicBezTo>
                  <a:cubicBezTo>
                    <a:pt x="545592" y="102646"/>
                    <a:pt x="546192" y="108814"/>
                    <a:pt x="546859" y="114415"/>
                  </a:cubicBezTo>
                  <a:cubicBezTo>
                    <a:pt x="549526" y="109747"/>
                    <a:pt x="552060" y="104947"/>
                    <a:pt x="554460" y="100013"/>
                  </a:cubicBezTo>
                  <a:cubicBezTo>
                    <a:pt x="556860" y="95079"/>
                    <a:pt x="559194" y="89945"/>
                    <a:pt x="561461" y="84611"/>
                  </a:cubicBezTo>
                  <a:lnTo>
                    <a:pt x="574662" y="91012"/>
                  </a:lnTo>
                  <a:cubicBezTo>
                    <a:pt x="571195" y="99813"/>
                    <a:pt x="567395" y="107980"/>
                    <a:pt x="563261" y="115515"/>
                  </a:cubicBezTo>
                  <a:cubicBezTo>
                    <a:pt x="559127" y="123049"/>
                    <a:pt x="554727" y="130150"/>
                    <a:pt x="550059" y="136817"/>
                  </a:cubicBezTo>
                  <a:cubicBezTo>
                    <a:pt x="551393" y="145485"/>
                    <a:pt x="552993" y="152553"/>
                    <a:pt x="554860" y="158020"/>
                  </a:cubicBezTo>
                  <a:cubicBezTo>
                    <a:pt x="556060" y="162020"/>
                    <a:pt x="557227" y="164921"/>
                    <a:pt x="558360" y="166721"/>
                  </a:cubicBezTo>
                  <a:cubicBezTo>
                    <a:pt x="559494" y="168521"/>
                    <a:pt x="560661" y="169421"/>
                    <a:pt x="561861" y="169421"/>
                  </a:cubicBezTo>
                  <a:cubicBezTo>
                    <a:pt x="562661" y="169421"/>
                    <a:pt x="563294" y="168821"/>
                    <a:pt x="563761" y="167621"/>
                  </a:cubicBezTo>
                  <a:cubicBezTo>
                    <a:pt x="564228" y="166421"/>
                    <a:pt x="564795" y="164287"/>
                    <a:pt x="565461" y="161220"/>
                  </a:cubicBezTo>
                  <a:cubicBezTo>
                    <a:pt x="565861" y="159353"/>
                    <a:pt x="566195" y="157553"/>
                    <a:pt x="566461" y="155820"/>
                  </a:cubicBezTo>
                  <a:cubicBezTo>
                    <a:pt x="566728" y="154086"/>
                    <a:pt x="566995" y="152086"/>
                    <a:pt x="567262" y="149819"/>
                  </a:cubicBezTo>
                  <a:lnTo>
                    <a:pt x="580063" y="154820"/>
                  </a:lnTo>
                  <a:cubicBezTo>
                    <a:pt x="579530" y="158020"/>
                    <a:pt x="578996" y="160854"/>
                    <a:pt x="578463" y="163321"/>
                  </a:cubicBezTo>
                  <a:cubicBezTo>
                    <a:pt x="577930" y="165788"/>
                    <a:pt x="577396" y="167955"/>
                    <a:pt x="576863" y="169821"/>
                  </a:cubicBezTo>
                  <a:cubicBezTo>
                    <a:pt x="575929" y="173289"/>
                    <a:pt x="574963" y="176189"/>
                    <a:pt x="573962" y="178523"/>
                  </a:cubicBezTo>
                  <a:cubicBezTo>
                    <a:pt x="572962" y="180856"/>
                    <a:pt x="571896" y="182690"/>
                    <a:pt x="570762" y="184023"/>
                  </a:cubicBezTo>
                  <a:cubicBezTo>
                    <a:pt x="569629" y="185357"/>
                    <a:pt x="568362" y="186290"/>
                    <a:pt x="566962" y="186824"/>
                  </a:cubicBezTo>
                  <a:cubicBezTo>
                    <a:pt x="565561" y="187357"/>
                    <a:pt x="563928" y="187624"/>
                    <a:pt x="562061" y="187624"/>
                  </a:cubicBezTo>
                  <a:cubicBezTo>
                    <a:pt x="558594" y="187624"/>
                    <a:pt x="555227" y="185957"/>
                    <a:pt x="551960" y="182623"/>
                  </a:cubicBezTo>
                  <a:cubicBezTo>
                    <a:pt x="548693" y="179289"/>
                    <a:pt x="545592" y="173422"/>
                    <a:pt x="542659" y="165021"/>
                  </a:cubicBezTo>
                  <a:cubicBezTo>
                    <a:pt x="541992" y="163021"/>
                    <a:pt x="541325" y="160887"/>
                    <a:pt x="540658" y="158620"/>
                  </a:cubicBezTo>
                  <a:cubicBezTo>
                    <a:pt x="539992" y="156353"/>
                    <a:pt x="539325" y="153886"/>
                    <a:pt x="538658" y="151219"/>
                  </a:cubicBezTo>
                  <a:cubicBezTo>
                    <a:pt x="535591" y="154686"/>
                    <a:pt x="532457" y="157987"/>
                    <a:pt x="529257" y="161120"/>
                  </a:cubicBezTo>
                  <a:cubicBezTo>
                    <a:pt x="526056" y="164254"/>
                    <a:pt x="522723" y="167288"/>
                    <a:pt x="519256" y="170222"/>
                  </a:cubicBezTo>
                  <a:lnTo>
                    <a:pt x="511455" y="160420"/>
                  </a:lnTo>
                  <a:cubicBezTo>
                    <a:pt x="511321" y="164954"/>
                    <a:pt x="511021" y="168688"/>
                    <a:pt x="510555" y="171622"/>
                  </a:cubicBezTo>
                  <a:cubicBezTo>
                    <a:pt x="510088" y="174555"/>
                    <a:pt x="509288" y="176922"/>
                    <a:pt x="508154" y="178723"/>
                  </a:cubicBezTo>
                  <a:cubicBezTo>
                    <a:pt x="507021" y="180523"/>
                    <a:pt x="505421" y="181923"/>
                    <a:pt x="503354" y="182923"/>
                  </a:cubicBezTo>
                  <a:cubicBezTo>
                    <a:pt x="501287" y="183923"/>
                    <a:pt x="498586" y="184690"/>
                    <a:pt x="495253" y="185223"/>
                  </a:cubicBezTo>
                  <a:cubicBezTo>
                    <a:pt x="493386" y="185490"/>
                    <a:pt x="491152" y="185723"/>
                    <a:pt x="488552" y="185923"/>
                  </a:cubicBezTo>
                  <a:cubicBezTo>
                    <a:pt x="485951" y="186124"/>
                    <a:pt x="483518" y="186223"/>
                    <a:pt x="481251" y="186223"/>
                  </a:cubicBezTo>
                  <a:lnTo>
                    <a:pt x="478050" y="168821"/>
                  </a:lnTo>
                  <a:cubicBezTo>
                    <a:pt x="479517" y="168955"/>
                    <a:pt x="481184" y="169088"/>
                    <a:pt x="483051" y="169221"/>
                  </a:cubicBezTo>
                  <a:cubicBezTo>
                    <a:pt x="484918" y="169355"/>
                    <a:pt x="486651" y="169421"/>
                    <a:pt x="488252" y="169421"/>
                  </a:cubicBezTo>
                  <a:cubicBezTo>
                    <a:pt x="490252" y="169421"/>
                    <a:pt x="491819" y="169288"/>
                    <a:pt x="492952" y="169021"/>
                  </a:cubicBezTo>
                  <a:cubicBezTo>
                    <a:pt x="494086" y="168755"/>
                    <a:pt x="494919" y="168121"/>
                    <a:pt x="495453" y="167121"/>
                  </a:cubicBezTo>
                  <a:cubicBezTo>
                    <a:pt x="495986" y="166121"/>
                    <a:pt x="496319" y="164654"/>
                    <a:pt x="496453" y="162721"/>
                  </a:cubicBezTo>
                  <a:cubicBezTo>
                    <a:pt x="496586" y="160787"/>
                    <a:pt x="496653" y="158220"/>
                    <a:pt x="496653" y="155020"/>
                  </a:cubicBezTo>
                  <a:lnTo>
                    <a:pt x="496653" y="125016"/>
                  </a:lnTo>
                  <a:cubicBezTo>
                    <a:pt x="489719" y="127550"/>
                    <a:pt x="484051" y="129350"/>
                    <a:pt x="479651" y="130417"/>
                  </a:cubicBezTo>
                  <a:lnTo>
                    <a:pt x="475050" y="114415"/>
                  </a:lnTo>
                  <a:cubicBezTo>
                    <a:pt x="477717" y="113748"/>
                    <a:pt x="480884" y="112814"/>
                    <a:pt x="484551" y="111614"/>
                  </a:cubicBezTo>
                  <a:cubicBezTo>
                    <a:pt x="488218" y="110414"/>
                    <a:pt x="492252" y="109081"/>
                    <a:pt x="496653" y="107614"/>
                  </a:cubicBezTo>
                  <a:lnTo>
                    <a:pt x="496653" y="73809"/>
                  </a:lnTo>
                  <a:lnTo>
                    <a:pt x="477050" y="73809"/>
                  </a:lnTo>
                  <a:lnTo>
                    <a:pt x="477050" y="58608"/>
                  </a:lnTo>
                  <a:lnTo>
                    <a:pt x="496653" y="58608"/>
                  </a:lnTo>
                  <a:lnTo>
                    <a:pt x="496653" y="33004"/>
                  </a:lnTo>
                  <a:cubicBezTo>
                    <a:pt x="493452" y="33804"/>
                    <a:pt x="490485" y="34505"/>
                    <a:pt x="487752" y="35105"/>
                  </a:cubicBezTo>
                  <a:cubicBezTo>
                    <a:pt x="485018" y="35705"/>
                    <a:pt x="482784" y="36205"/>
                    <a:pt x="481051" y="36605"/>
                  </a:cubicBezTo>
                  <a:lnTo>
                    <a:pt x="476650" y="22003"/>
                  </a:lnTo>
                  <a:cubicBezTo>
                    <a:pt x="478784" y="21470"/>
                    <a:pt x="481684" y="20769"/>
                    <a:pt x="485351" y="19903"/>
                  </a:cubicBezTo>
                  <a:cubicBezTo>
                    <a:pt x="489018" y="19036"/>
                    <a:pt x="492986" y="18069"/>
                    <a:pt x="497253" y="17002"/>
                  </a:cubicBezTo>
                  <a:cubicBezTo>
                    <a:pt x="501520" y="15936"/>
                    <a:pt x="505787" y="14769"/>
                    <a:pt x="510054" y="13502"/>
                  </a:cubicBezTo>
                  <a:cubicBezTo>
                    <a:pt x="514322" y="12235"/>
                    <a:pt x="518122" y="11002"/>
                    <a:pt x="521456" y="9801"/>
                  </a:cubicBezTo>
                  <a:lnTo>
                    <a:pt x="526256" y="24603"/>
                  </a:lnTo>
                  <a:cubicBezTo>
                    <a:pt x="524390" y="25270"/>
                    <a:pt x="522189" y="25970"/>
                    <a:pt x="519656" y="26704"/>
                  </a:cubicBezTo>
                  <a:cubicBezTo>
                    <a:pt x="517122" y="27437"/>
                    <a:pt x="514388" y="28204"/>
                    <a:pt x="511455" y="29004"/>
                  </a:cubicBezTo>
                  <a:lnTo>
                    <a:pt x="511455" y="58608"/>
                  </a:lnTo>
                  <a:lnTo>
                    <a:pt x="529257" y="58608"/>
                  </a:lnTo>
                  <a:lnTo>
                    <a:pt x="528657" y="41805"/>
                  </a:lnTo>
                  <a:cubicBezTo>
                    <a:pt x="528390" y="34071"/>
                    <a:pt x="528157" y="26904"/>
                    <a:pt x="527957" y="20303"/>
                  </a:cubicBezTo>
                  <a:cubicBezTo>
                    <a:pt x="527757" y="13702"/>
                    <a:pt x="527657" y="7601"/>
                    <a:pt x="527657" y="2000"/>
                  </a:cubicBezTo>
                  <a:close/>
                  <a:moveTo>
                    <a:pt x="51807" y="2000"/>
                  </a:moveTo>
                  <a:lnTo>
                    <a:pt x="68209" y="2000"/>
                  </a:lnTo>
                  <a:lnTo>
                    <a:pt x="68209" y="24603"/>
                  </a:lnTo>
                  <a:lnTo>
                    <a:pt x="115415" y="24603"/>
                  </a:lnTo>
                  <a:lnTo>
                    <a:pt x="115415" y="2000"/>
                  </a:lnTo>
                  <a:lnTo>
                    <a:pt x="131817" y="2000"/>
                  </a:lnTo>
                  <a:lnTo>
                    <a:pt x="131817" y="24603"/>
                  </a:lnTo>
                  <a:lnTo>
                    <a:pt x="179023" y="24603"/>
                  </a:lnTo>
                  <a:lnTo>
                    <a:pt x="179023" y="40405"/>
                  </a:lnTo>
                  <a:lnTo>
                    <a:pt x="131817" y="40405"/>
                  </a:lnTo>
                  <a:lnTo>
                    <a:pt x="131817" y="59808"/>
                  </a:lnTo>
                  <a:lnTo>
                    <a:pt x="115415" y="59808"/>
                  </a:lnTo>
                  <a:lnTo>
                    <a:pt x="115415" y="40405"/>
                  </a:lnTo>
                  <a:lnTo>
                    <a:pt x="68209" y="40405"/>
                  </a:lnTo>
                  <a:lnTo>
                    <a:pt x="68209" y="59808"/>
                  </a:lnTo>
                  <a:lnTo>
                    <a:pt x="51807" y="59808"/>
                  </a:lnTo>
                  <a:lnTo>
                    <a:pt x="51807" y="40405"/>
                  </a:lnTo>
                  <a:lnTo>
                    <a:pt x="4201" y="40405"/>
                  </a:lnTo>
                  <a:lnTo>
                    <a:pt x="4201" y="24603"/>
                  </a:lnTo>
                  <a:lnTo>
                    <a:pt x="51807" y="24603"/>
                  </a:lnTo>
                  <a:close/>
                  <a:moveTo>
                    <a:pt x="2019215" y="1600"/>
                  </a:moveTo>
                  <a:lnTo>
                    <a:pt x="2036617" y="1600"/>
                  </a:lnTo>
                  <a:lnTo>
                    <a:pt x="2036617" y="69809"/>
                  </a:lnTo>
                  <a:lnTo>
                    <a:pt x="2088023" y="69809"/>
                  </a:lnTo>
                  <a:lnTo>
                    <a:pt x="2088023" y="87011"/>
                  </a:lnTo>
                  <a:lnTo>
                    <a:pt x="2036617" y="87011"/>
                  </a:lnTo>
                  <a:lnTo>
                    <a:pt x="2036617" y="188824"/>
                  </a:lnTo>
                  <a:lnTo>
                    <a:pt x="2019215" y="188824"/>
                  </a:lnTo>
                  <a:lnTo>
                    <a:pt x="2019215" y="87011"/>
                  </a:lnTo>
                  <a:lnTo>
                    <a:pt x="1968408" y="87011"/>
                  </a:lnTo>
                  <a:lnTo>
                    <a:pt x="1968408" y="69809"/>
                  </a:lnTo>
                  <a:lnTo>
                    <a:pt x="2019215" y="69809"/>
                  </a:lnTo>
                  <a:close/>
                  <a:moveTo>
                    <a:pt x="1309040" y="1200"/>
                  </a:moveTo>
                  <a:cubicBezTo>
                    <a:pt x="1309840" y="3067"/>
                    <a:pt x="1310707" y="5234"/>
                    <a:pt x="1311640" y="7701"/>
                  </a:cubicBezTo>
                  <a:cubicBezTo>
                    <a:pt x="1312574" y="10168"/>
                    <a:pt x="1313574" y="13069"/>
                    <a:pt x="1314641" y="16402"/>
                  </a:cubicBezTo>
                  <a:cubicBezTo>
                    <a:pt x="1314907" y="17469"/>
                    <a:pt x="1315208" y="18503"/>
                    <a:pt x="1315541" y="19503"/>
                  </a:cubicBezTo>
                  <a:cubicBezTo>
                    <a:pt x="1315874" y="20503"/>
                    <a:pt x="1316174" y="21470"/>
                    <a:pt x="1316441" y="22403"/>
                  </a:cubicBezTo>
                  <a:lnTo>
                    <a:pt x="1368647" y="22403"/>
                  </a:lnTo>
                  <a:lnTo>
                    <a:pt x="1368647" y="60608"/>
                  </a:lnTo>
                  <a:lnTo>
                    <a:pt x="1352445" y="60608"/>
                  </a:lnTo>
                  <a:lnTo>
                    <a:pt x="1352445" y="36805"/>
                  </a:lnTo>
                  <a:lnTo>
                    <a:pt x="1257634" y="36805"/>
                  </a:lnTo>
                  <a:lnTo>
                    <a:pt x="1257634" y="60608"/>
                  </a:lnTo>
                  <a:lnTo>
                    <a:pt x="1241431" y="60608"/>
                  </a:lnTo>
                  <a:lnTo>
                    <a:pt x="1241431" y="35405"/>
                  </a:lnTo>
                  <a:lnTo>
                    <a:pt x="1231830" y="48606"/>
                  </a:lnTo>
                  <a:cubicBezTo>
                    <a:pt x="1229963" y="46606"/>
                    <a:pt x="1227697" y="44372"/>
                    <a:pt x="1225029" y="41905"/>
                  </a:cubicBezTo>
                  <a:cubicBezTo>
                    <a:pt x="1222362" y="39438"/>
                    <a:pt x="1219295" y="36738"/>
                    <a:pt x="1215828" y="33804"/>
                  </a:cubicBezTo>
                  <a:cubicBezTo>
                    <a:pt x="1212361" y="30871"/>
                    <a:pt x="1209227" y="28304"/>
                    <a:pt x="1206427" y="26103"/>
                  </a:cubicBezTo>
                  <a:cubicBezTo>
                    <a:pt x="1203627" y="23903"/>
                    <a:pt x="1201093" y="22070"/>
                    <a:pt x="1198826" y="20603"/>
                  </a:cubicBezTo>
                  <a:lnTo>
                    <a:pt x="1208227" y="7801"/>
                  </a:lnTo>
                  <a:cubicBezTo>
                    <a:pt x="1210494" y="9268"/>
                    <a:pt x="1213095" y="11035"/>
                    <a:pt x="1216028" y="13102"/>
                  </a:cubicBezTo>
                  <a:cubicBezTo>
                    <a:pt x="1218962" y="15169"/>
                    <a:pt x="1222163" y="17669"/>
                    <a:pt x="1225630" y="20603"/>
                  </a:cubicBezTo>
                  <a:cubicBezTo>
                    <a:pt x="1232564" y="26337"/>
                    <a:pt x="1237831" y="30804"/>
                    <a:pt x="1241431" y="34004"/>
                  </a:cubicBezTo>
                  <a:lnTo>
                    <a:pt x="1241431" y="22403"/>
                  </a:lnTo>
                  <a:lnTo>
                    <a:pt x="1298839" y="22403"/>
                  </a:lnTo>
                  <a:cubicBezTo>
                    <a:pt x="1298572" y="21736"/>
                    <a:pt x="1298339" y="21070"/>
                    <a:pt x="1298139" y="20403"/>
                  </a:cubicBezTo>
                  <a:cubicBezTo>
                    <a:pt x="1297939" y="19736"/>
                    <a:pt x="1297705" y="19003"/>
                    <a:pt x="1297439" y="18202"/>
                  </a:cubicBezTo>
                  <a:cubicBezTo>
                    <a:pt x="1295572" y="12602"/>
                    <a:pt x="1293971" y="8001"/>
                    <a:pt x="1292638" y="4401"/>
                  </a:cubicBezTo>
                  <a:close/>
                  <a:moveTo>
                    <a:pt x="348739" y="1200"/>
                  </a:moveTo>
                  <a:lnTo>
                    <a:pt x="365741" y="1200"/>
                  </a:lnTo>
                  <a:lnTo>
                    <a:pt x="365741" y="27404"/>
                  </a:lnTo>
                  <a:lnTo>
                    <a:pt x="411147" y="27404"/>
                  </a:lnTo>
                  <a:lnTo>
                    <a:pt x="411147" y="144618"/>
                  </a:lnTo>
                  <a:lnTo>
                    <a:pt x="303533" y="144618"/>
                  </a:lnTo>
                  <a:lnTo>
                    <a:pt x="303533" y="27404"/>
                  </a:lnTo>
                  <a:lnTo>
                    <a:pt x="348739" y="27404"/>
                  </a:lnTo>
                  <a:close/>
                  <a:moveTo>
                    <a:pt x="602466" y="0"/>
                  </a:moveTo>
                  <a:lnTo>
                    <a:pt x="618068" y="3401"/>
                  </a:lnTo>
                  <a:cubicBezTo>
                    <a:pt x="617401" y="5668"/>
                    <a:pt x="616568" y="8268"/>
                    <a:pt x="615568" y="11202"/>
                  </a:cubicBezTo>
                  <a:cubicBezTo>
                    <a:pt x="614567" y="14135"/>
                    <a:pt x="613534" y="16869"/>
                    <a:pt x="612467" y="19403"/>
                  </a:cubicBezTo>
                  <a:lnTo>
                    <a:pt x="646072" y="19403"/>
                  </a:lnTo>
                  <a:cubicBezTo>
                    <a:pt x="645938" y="29004"/>
                    <a:pt x="645671" y="37705"/>
                    <a:pt x="645271" y="45506"/>
                  </a:cubicBezTo>
                  <a:cubicBezTo>
                    <a:pt x="644871" y="53307"/>
                    <a:pt x="644405" y="60674"/>
                    <a:pt x="643871" y="67609"/>
                  </a:cubicBezTo>
                  <a:cubicBezTo>
                    <a:pt x="643604" y="71209"/>
                    <a:pt x="643238" y="74176"/>
                    <a:pt x="642771" y="76510"/>
                  </a:cubicBezTo>
                  <a:cubicBezTo>
                    <a:pt x="642304" y="78843"/>
                    <a:pt x="641438" y="80777"/>
                    <a:pt x="640171" y="82311"/>
                  </a:cubicBezTo>
                  <a:cubicBezTo>
                    <a:pt x="638904" y="83844"/>
                    <a:pt x="637170" y="85011"/>
                    <a:pt x="634970" y="85811"/>
                  </a:cubicBezTo>
                  <a:cubicBezTo>
                    <a:pt x="632770" y="86611"/>
                    <a:pt x="629869" y="87278"/>
                    <a:pt x="626269" y="87811"/>
                  </a:cubicBezTo>
                  <a:cubicBezTo>
                    <a:pt x="624269" y="88078"/>
                    <a:pt x="621802" y="88311"/>
                    <a:pt x="618868" y="88511"/>
                  </a:cubicBezTo>
                  <a:cubicBezTo>
                    <a:pt x="615934" y="88711"/>
                    <a:pt x="613267" y="88811"/>
                    <a:pt x="610867" y="88811"/>
                  </a:cubicBezTo>
                  <a:lnTo>
                    <a:pt x="607267" y="73609"/>
                  </a:lnTo>
                  <a:cubicBezTo>
                    <a:pt x="612334" y="74143"/>
                    <a:pt x="616601" y="74343"/>
                    <a:pt x="620068" y="74209"/>
                  </a:cubicBezTo>
                  <a:cubicBezTo>
                    <a:pt x="622068" y="74209"/>
                    <a:pt x="623669" y="74109"/>
                    <a:pt x="624869" y="73909"/>
                  </a:cubicBezTo>
                  <a:cubicBezTo>
                    <a:pt x="626069" y="73709"/>
                    <a:pt x="627002" y="73309"/>
                    <a:pt x="627669" y="72709"/>
                  </a:cubicBezTo>
                  <a:cubicBezTo>
                    <a:pt x="628336" y="72109"/>
                    <a:pt x="628769" y="71276"/>
                    <a:pt x="628969" y="70209"/>
                  </a:cubicBezTo>
                  <a:cubicBezTo>
                    <a:pt x="629169" y="69142"/>
                    <a:pt x="629336" y="67675"/>
                    <a:pt x="629469" y="65808"/>
                  </a:cubicBezTo>
                  <a:cubicBezTo>
                    <a:pt x="629603" y="63808"/>
                    <a:pt x="629736" y="61575"/>
                    <a:pt x="629869" y="59108"/>
                  </a:cubicBezTo>
                  <a:cubicBezTo>
                    <a:pt x="630003" y="56641"/>
                    <a:pt x="630103" y="54007"/>
                    <a:pt x="630169" y="51207"/>
                  </a:cubicBezTo>
                  <a:cubicBezTo>
                    <a:pt x="630236" y="48406"/>
                    <a:pt x="630336" y="45539"/>
                    <a:pt x="630470" y="42606"/>
                  </a:cubicBezTo>
                  <a:cubicBezTo>
                    <a:pt x="630603" y="39672"/>
                    <a:pt x="630669" y="36871"/>
                    <a:pt x="630669" y="34204"/>
                  </a:cubicBezTo>
                  <a:lnTo>
                    <a:pt x="592465" y="34204"/>
                  </a:lnTo>
                  <a:lnTo>
                    <a:pt x="592465" y="98413"/>
                  </a:lnTo>
                  <a:lnTo>
                    <a:pt x="654473" y="98413"/>
                  </a:lnTo>
                  <a:cubicBezTo>
                    <a:pt x="654206" y="112014"/>
                    <a:pt x="653839" y="123882"/>
                    <a:pt x="653372" y="134017"/>
                  </a:cubicBezTo>
                  <a:cubicBezTo>
                    <a:pt x="652906" y="144152"/>
                    <a:pt x="652339" y="153619"/>
                    <a:pt x="651672" y="162421"/>
                  </a:cubicBezTo>
                  <a:cubicBezTo>
                    <a:pt x="651405" y="166554"/>
                    <a:pt x="650772" y="170021"/>
                    <a:pt x="649772" y="172822"/>
                  </a:cubicBezTo>
                  <a:cubicBezTo>
                    <a:pt x="648772" y="175622"/>
                    <a:pt x="647305" y="177922"/>
                    <a:pt x="645371" y="179723"/>
                  </a:cubicBezTo>
                  <a:cubicBezTo>
                    <a:pt x="643438" y="181523"/>
                    <a:pt x="640937" y="182923"/>
                    <a:pt x="637870" y="183923"/>
                  </a:cubicBezTo>
                  <a:cubicBezTo>
                    <a:pt x="634803" y="184923"/>
                    <a:pt x="631003" y="185690"/>
                    <a:pt x="626469" y="186223"/>
                  </a:cubicBezTo>
                  <a:cubicBezTo>
                    <a:pt x="624869" y="186490"/>
                    <a:pt x="622902" y="186657"/>
                    <a:pt x="620568" y="186724"/>
                  </a:cubicBezTo>
                  <a:cubicBezTo>
                    <a:pt x="618235" y="186790"/>
                    <a:pt x="615901" y="186890"/>
                    <a:pt x="613567" y="187024"/>
                  </a:cubicBezTo>
                  <a:cubicBezTo>
                    <a:pt x="611234" y="187157"/>
                    <a:pt x="609033" y="187224"/>
                    <a:pt x="606967" y="187224"/>
                  </a:cubicBezTo>
                  <a:cubicBezTo>
                    <a:pt x="604900" y="187224"/>
                    <a:pt x="603199" y="187224"/>
                    <a:pt x="601866" y="187224"/>
                  </a:cubicBezTo>
                  <a:lnTo>
                    <a:pt x="598666" y="169421"/>
                  </a:lnTo>
                  <a:cubicBezTo>
                    <a:pt x="601999" y="169688"/>
                    <a:pt x="605733" y="169855"/>
                    <a:pt x="609867" y="169921"/>
                  </a:cubicBezTo>
                  <a:cubicBezTo>
                    <a:pt x="614001" y="169988"/>
                    <a:pt x="617601" y="170021"/>
                    <a:pt x="620668" y="170021"/>
                  </a:cubicBezTo>
                  <a:cubicBezTo>
                    <a:pt x="624269" y="170021"/>
                    <a:pt x="627069" y="169921"/>
                    <a:pt x="629069" y="169721"/>
                  </a:cubicBezTo>
                  <a:cubicBezTo>
                    <a:pt x="631070" y="169521"/>
                    <a:pt x="632603" y="168988"/>
                    <a:pt x="633670" y="168121"/>
                  </a:cubicBezTo>
                  <a:cubicBezTo>
                    <a:pt x="634737" y="167254"/>
                    <a:pt x="635470" y="165954"/>
                    <a:pt x="635870" y="164221"/>
                  </a:cubicBezTo>
                  <a:cubicBezTo>
                    <a:pt x="636270" y="162487"/>
                    <a:pt x="636604" y="160087"/>
                    <a:pt x="636870" y="157020"/>
                  </a:cubicBezTo>
                  <a:cubicBezTo>
                    <a:pt x="637404" y="151019"/>
                    <a:pt x="637837" y="144385"/>
                    <a:pt x="638170" y="137117"/>
                  </a:cubicBezTo>
                  <a:cubicBezTo>
                    <a:pt x="638504" y="129850"/>
                    <a:pt x="638804" y="121882"/>
                    <a:pt x="639071" y="113214"/>
                  </a:cubicBezTo>
                  <a:lnTo>
                    <a:pt x="578463" y="113214"/>
                  </a:lnTo>
                  <a:lnTo>
                    <a:pt x="578463" y="19403"/>
                  </a:lnTo>
                  <a:lnTo>
                    <a:pt x="596465" y="19403"/>
                  </a:lnTo>
                  <a:cubicBezTo>
                    <a:pt x="597532" y="16336"/>
                    <a:pt x="598632" y="12969"/>
                    <a:pt x="599766" y="9301"/>
                  </a:cubicBezTo>
                  <a:cubicBezTo>
                    <a:pt x="600899" y="5634"/>
                    <a:pt x="601799" y="2534"/>
                    <a:pt x="6024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6E58F66-5C69-4706-AC85-DF767BC50EF7}"/>
                </a:ext>
              </a:extLst>
            </p:cNvPr>
            <p:cNvSpPr/>
            <p:nvPr/>
          </p:nvSpPr>
          <p:spPr>
            <a:xfrm>
              <a:off x="1624495" y="3068393"/>
              <a:ext cx="2566273" cy="190424"/>
            </a:xfrm>
            <a:custGeom>
              <a:avLst/>
              <a:gdLst/>
              <a:ahLst/>
              <a:cxnLst/>
              <a:rect l="l" t="t" r="r" b="b"/>
              <a:pathLst>
                <a:path w="2566273" h="190424">
                  <a:moveTo>
                    <a:pt x="212979" y="99013"/>
                  </a:moveTo>
                  <a:lnTo>
                    <a:pt x="212979" y="157420"/>
                  </a:lnTo>
                  <a:lnTo>
                    <a:pt x="251784" y="157420"/>
                  </a:lnTo>
                  <a:cubicBezTo>
                    <a:pt x="261118" y="157420"/>
                    <a:pt x="268452" y="154820"/>
                    <a:pt x="273786" y="149619"/>
                  </a:cubicBezTo>
                  <a:cubicBezTo>
                    <a:pt x="279120" y="144418"/>
                    <a:pt x="281787" y="137284"/>
                    <a:pt x="281787" y="128216"/>
                  </a:cubicBezTo>
                  <a:cubicBezTo>
                    <a:pt x="281787" y="119015"/>
                    <a:pt x="279120" y="111848"/>
                    <a:pt x="273786" y="106714"/>
                  </a:cubicBezTo>
                  <a:cubicBezTo>
                    <a:pt x="268452" y="101580"/>
                    <a:pt x="261118" y="99013"/>
                    <a:pt x="251784" y="99013"/>
                  </a:cubicBezTo>
                  <a:close/>
                  <a:moveTo>
                    <a:pt x="1909400" y="65609"/>
                  </a:moveTo>
                  <a:lnTo>
                    <a:pt x="1947805" y="65609"/>
                  </a:lnTo>
                  <a:lnTo>
                    <a:pt x="1947805" y="147019"/>
                  </a:lnTo>
                  <a:cubicBezTo>
                    <a:pt x="1951005" y="144485"/>
                    <a:pt x="1954506" y="141451"/>
                    <a:pt x="1958306" y="137918"/>
                  </a:cubicBezTo>
                  <a:cubicBezTo>
                    <a:pt x="1962107" y="134384"/>
                    <a:pt x="1965541" y="130950"/>
                    <a:pt x="1968608" y="127616"/>
                  </a:cubicBezTo>
                  <a:lnTo>
                    <a:pt x="1977209" y="144218"/>
                  </a:lnTo>
                  <a:cubicBezTo>
                    <a:pt x="1970808" y="150086"/>
                    <a:pt x="1964107" y="155687"/>
                    <a:pt x="1957106" y="161021"/>
                  </a:cubicBezTo>
                  <a:cubicBezTo>
                    <a:pt x="1950105" y="166355"/>
                    <a:pt x="1942338" y="172022"/>
                    <a:pt x="1933803" y="178023"/>
                  </a:cubicBezTo>
                  <a:lnTo>
                    <a:pt x="1924602" y="163821"/>
                  </a:lnTo>
                  <a:cubicBezTo>
                    <a:pt x="1926869" y="161954"/>
                    <a:pt x="1928569" y="159987"/>
                    <a:pt x="1929703" y="157920"/>
                  </a:cubicBezTo>
                  <a:cubicBezTo>
                    <a:pt x="1930836" y="155853"/>
                    <a:pt x="1931403" y="153420"/>
                    <a:pt x="1931403" y="150619"/>
                  </a:cubicBezTo>
                  <a:lnTo>
                    <a:pt x="1931403" y="82211"/>
                  </a:lnTo>
                  <a:lnTo>
                    <a:pt x="1909400" y="82211"/>
                  </a:lnTo>
                  <a:close/>
                  <a:moveTo>
                    <a:pt x="1433550" y="65409"/>
                  </a:moveTo>
                  <a:lnTo>
                    <a:pt x="1476756" y="65409"/>
                  </a:lnTo>
                  <a:lnTo>
                    <a:pt x="1476756" y="142818"/>
                  </a:lnTo>
                  <a:cubicBezTo>
                    <a:pt x="1480090" y="140285"/>
                    <a:pt x="1483690" y="137051"/>
                    <a:pt x="1487557" y="133117"/>
                  </a:cubicBezTo>
                  <a:cubicBezTo>
                    <a:pt x="1491424" y="129183"/>
                    <a:pt x="1495025" y="125083"/>
                    <a:pt x="1498358" y="120816"/>
                  </a:cubicBezTo>
                  <a:lnTo>
                    <a:pt x="1505759" y="137418"/>
                  </a:lnTo>
                  <a:cubicBezTo>
                    <a:pt x="1498825" y="144485"/>
                    <a:pt x="1491791" y="151086"/>
                    <a:pt x="1484657" y="157220"/>
                  </a:cubicBezTo>
                  <a:cubicBezTo>
                    <a:pt x="1477523" y="163354"/>
                    <a:pt x="1470022" y="169288"/>
                    <a:pt x="1462154" y="175022"/>
                  </a:cubicBezTo>
                  <a:lnTo>
                    <a:pt x="1452753" y="162821"/>
                  </a:lnTo>
                  <a:cubicBezTo>
                    <a:pt x="1455553" y="160154"/>
                    <a:pt x="1457387" y="157720"/>
                    <a:pt x="1458253" y="155520"/>
                  </a:cubicBezTo>
                  <a:cubicBezTo>
                    <a:pt x="1459120" y="153320"/>
                    <a:pt x="1459554" y="150486"/>
                    <a:pt x="1459554" y="147019"/>
                  </a:cubicBezTo>
                  <a:lnTo>
                    <a:pt x="1459554" y="82411"/>
                  </a:lnTo>
                  <a:lnTo>
                    <a:pt x="1433550" y="82411"/>
                  </a:lnTo>
                  <a:close/>
                  <a:moveTo>
                    <a:pt x="1670875" y="64008"/>
                  </a:moveTo>
                  <a:lnTo>
                    <a:pt x="1710080" y="64008"/>
                  </a:lnTo>
                  <a:lnTo>
                    <a:pt x="1710080" y="146419"/>
                  </a:lnTo>
                  <a:cubicBezTo>
                    <a:pt x="1711280" y="145352"/>
                    <a:pt x="1712680" y="144052"/>
                    <a:pt x="1714281" y="142518"/>
                  </a:cubicBezTo>
                  <a:cubicBezTo>
                    <a:pt x="1715881" y="140985"/>
                    <a:pt x="1717514" y="139318"/>
                    <a:pt x="1719181" y="137518"/>
                  </a:cubicBezTo>
                  <a:cubicBezTo>
                    <a:pt x="1720848" y="135717"/>
                    <a:pt x="1722415" y="133950"/>
                    <a:pt x="1723882" y="132217"/>
                  </a:cubicBezTo>
                  <a:cubicBezTo>
                    <a:pt x="1725349" y="130483"/>
                    <a:pt x="1726615" y="128883"/>
                    <a:pt x="1727682" y="127416"/>
                  </a:cubicBezTo>
                  <a:lnTo>
                    <a:pt x="1735883" y="142218"/>
                  </a:lnTo>
                  <a:cubicBezTo>
                    <a:pt x="1730016" y="148619"/>
                    <a:pt x="1723782" y="154886"/>
                    <a:pt x="1717181" y="161021"/>
                  </a:cubicBezTo>
                  <a:cubicBezTo>
                    <a:pt x="1710580" y="167155"/>
                    <a:pt x="1703746" y="173022"/>
                    <a:pt x="1696679" y="178623"/>
                  </a:cubicBezTo>
                  <a:lnTo>
                    <a:pt x="1687877" y="166821"/>
                  </a:lnTo>
                  <a:cubicBezTo>
                    <a:pt x="1690011" y="164821"/>
                    <a:pt x="1691478" y="162687"/>
                    <a:pt x="1692278" y="160420"/>
                  </a:cubicBezTo>
                  <a:cubicBezTo>
                    <a:pt x="1693078" y="158154"/>
                    <a:pt x="1693478" y="155620"/>
                    <a:pt x="1693478" y="152820"/>
                  </a:cubicBezTo>
                  <a:lnTo>
                    <a:pt x="1693478" y="81011"/>
                  </a:lnTo>
                  <a:lnTo>
                    <a:pt x="1670875" y="81011"/>
                  </a:lnTo>
                  <a:close/>
                  <a:moveTo>
                    <a:pt x="2147325" y="63408"/>
                  </a:moveTo>
                  <a:lnTo>
                    <a:pt x="2193131" y="63408"/>
                  </a:lnTo>
                  <a:lnTo>
                    <a:pt x="2193131" y="149619"/>
                  </a:lnTo>
                  <a:cubicBezTo>
                    <a:pt x="2198598" y="146019"/>
                    <a:pt x="2204299" y="141785"/>
                    <a:pt x="2210233" y="136918"/>
                  </a:cubicBezTo>
                  <a:cubicBezTo>
                    <a:pt x="2216167" y="132050"/>
                    <a:pt x="2221668" y="127283"/>
                    <a:pt x="2226735" y="122616"/>
                  </a:cubicBezTo>
                  <a:lnTo>
                    <a:pt x="2234736" y="139418"/>
                  </a:lnTo>
                  <a:cubicBezTo>
                    <a:pt x="2230469" y="142885"/>
                    <a:pt x="2225968" y="146385"/>
                    <a:pt x="2221234" y="149919"/>
                  </a:cubicBezTo>
                  <a:cubicBezTo>
                    <a:pt x="2216500" y="153453"/>
                    <a:pt x="2211666" y="156987"/>
                    <a:pt x="2206732" y="160520"/>
                  </a:cubicBezTo>
                  <a:cubicBezTo>
                    <a:pt x="2201799" y="164054"/>
                    <a:pt x="2196898" y="167521"/>
                    <a:pt x="2192031" y="170922"/>
                  </a:cubicBezTo>
                  <a:cubicBezTo>
                    <a:pt x="2187163" y="174322"/>
                    <a:pt x="2182463" y="177489"/>
                    <a:pt x="2177929" y="180423"/>
                  </a:cubicBezTo>
                  <a:lnTo>
                    <a:pt x="2168728" y="166221"/>
                  </a:lnTo>
                  <a:cubicBezTo>
                    <a:pt x="2170995" y="164621"/>
                    <a:pt x="2172695" y="162921"/>
                    <a:pt x="2173828" y="161121"/>
                  </a:cubicBezTo>
                  <a:cubicBezTo>
                    <a:pt x="2174962" y="159320"/>
                    <a:pt x="2175529" y="156620"/>
                    <a:pt x="2175529" y="153020"/>
                  </a:cubicBezTo>
                  <a:lnTo>
                    <a:pt x="2175529" y="80611"/>
                  </a:lnTo>
                  <a:lnTo>
                    <a:pt x="2147325" y="80611"/>
                  </a:lnTo>
                  <a:close/>
                  <a:moveTo>
                    <a:pt x="1988410" y="57008"/>
                  </a:moveTo>
                  <a:lnTo>
                    <a:pt x="1988410" y="94612"/>
                  </a:lnTo>
                  <a:lnTo>
                    <a:pt x="2059419" y="94612"/>
                  </a:lnTo>
                  <a:lnTo>
                    <a:pt x="2059419" y="57008"/>
                  </a:lnTo>
                  <a:close/>
                  <a:moveTo>
                    <a:pt x="67808" y="32204"/>
                  </a:moveTo>
                  <a:lnTo>
                    <a:pt x="42205" y="109614"/>
                  </a:lnTo>
                  <a:lnTo>
                    <a:pt x="93211" y="109614"/>
                  </a:lnTo>
                  <a:close/>
                  <a:moveTo>
                    <a:pt x="1108329" y="31804"/>
                  </a:moveTo>
                  <a:lnTo>
                    <a:pt x="1108329" y="156420"/>
                  </a:lnTo>
                  <a:lnTo>
                    <a:pt x="1138932" y="156420"/>
                  </a:lnTo>
                  <a:cubicBezTo>
                    <a:pt x="1155868" y="156420"/>
                    <a:pt x="1169003" y="150819"/>
                    <a:pt x="1178337" y="139618"/>
                  </a:cubicBezTo>
                  <a:cubicBezTo>
                    <a:pt x="1187672" y="128416"/>
                    <a:pt x="1192339" y="113281"/>
                    <a:pt x="1192339" y="94212"/>
                  </a:cubicBezTo>
                  <a:cubicBezTo>
                    <a:pt x="1192339" y="75143"/>
                    <a:pt x="1187672" y="59975"/>
                    <a:pt x="1178337" y="48707"/>
                  </a:cubicBezTo>
                  <a:cubicBezTo>
                    <a:pt x="1169003" y="37438"/>
                    <a:pt x="1155868" y="31804"/>
                    <a:pt x="1138932" y="31804"/>
                  </a:cubicBezTo>
                  <a:close/>
                  <a:moveTo>
                    <a:pt x="212979" y="30804"/>
                  </a:moveTo>
                  <a:lnTo>
                    <a:pt x="212979" y="82011"/>
                  </a:lnTo>
                  <a:lnTo>
                    <a:pt x="248983" y="82011"/>
                  </a:lnTo>
                  <a:cubicBezTo>
                    <a:pt x="257118" y="82011"/>
                    <a:pt x="263485" y="79744"/>
                    <a:pt x="268086" y="75210"/>
                  </a:cubicBezTo>
                  <a:cubicBezTo>
                    <a:pt x="272686" y="70676"/>
                    <a:pt x="274986" y="64475"/>
                    <a:pt x="274986" y="56608"/>
                  </a:cubicBezTo>
                  <a:cubicBezTo>
                    <a:pt x="274986" y="48473"/>
                    <a:pt x="272619" y="42139"/>
                    <a:pt x="267886" y="37605"/>
                  </a:cubicBezTo>
                  <a:cubicBezTo>
                    <a:pt x="263152" y="33071"/>
                    <a:pt x="256851" y="30804"/>
                    <a:pt x="248983" y="30804"/>
                  </a:cubicBezTo>
                  <a:close/>
                  <a:moveTo>
                    <a:pt x="2395451" y="14202"/>
                  </a:moveTo>
                  <a:lnTo>
                    <a:pt x="2410453" y="14202"/>
                  </a:lnTo>
                  <a:lnTo>
                    <a:pt x="2410453" y="138618"/>
                  </a:lnTo>
                  <a:lnTo>
                    <a:pt x="2395451" y="138618"/>
                  </a:lnTo>
                  <a:close/>
                  <a:moveTo>
                    <a:pt x="1278226" y="14002"/>
                  </a:moveTo>
                  <a:lnTo>
                    <a:pt x="1370838" y="14002"/>
                  </a:lnTo>
                  <a:lnTo>
                    <a:pt x="1370838" y="31804"/>
                  </a:lnTo>
                  <a:lnTo>
                    <a:pt x="1298829" y="31804"/>
                  </a:lnTo>
                  <a:lnTo>
                    <a:pt x="1298829" y="81211"/>
                  </a:lnTo>
                  <a:lnTo>
                    <a:pt x="1366237" y="81211"/>
                  </a:lnTo>
                  <a:lnTo>
                    <a:pt x="1366237" y="99013"/>
                  </a:lnTo>
                  <a:lnTo>
                    <a:pt x="1298829" y="99013"/>
                  </a:lnTo>
                  <a:lnTo>
                    <a:pt x="1298829" y="156420"/>
                  </a:lnTo>
                  <a:lnTo>
                    <a:pt x="1370838" y="156420"/>
                  </a:lnTo>
                  <a:lnTo>
                    <a:pt x="1370838" y="174222"/>
                  </a:lnTo>
                  <a:lnTo>
                    <a:pt x="1278226" y="174222"/>
                  </a:lnTo>
                  <a:close/>
                  <a:moveTo>
                    <a:pt x="1087726" y="14002"/>
                  </a:moveTo>
                  <a:lnTo>
                    <a:pt x="1142133" y="14002"/>
                  </a:lnTo>
                  <a:cubicBezTo>
                    <a:pt x="1156668" y="14002"/>
                    <a:pt x="1169270" y="17303"/>
                    <a:pt x="1179938" y="23903"/>
                  </a:cubicBezTo>
                  <a:cubicBezTo>
                    <a:pt x="1190606" y="30504"/>
                    <a:pt x="1198773" y="39839"/>
                    <a:pt x="1204441" y="51907"/>
                  </a:cubicBezTo>
                  <a:cubicBezTo>
                    <a:pt x="1210108" y="63975"/>
                    <a:pt x="1212942" y="78077"/>
                    <a:pt x="1212942" y="94212"/>
                  </a:cubicBezTo>
                  <a:cubicBezTo>
                    <a:pt x="1212942" y="110214"/>
                    <a:pt x="1210108" y="124249"/>
                    <a:pt x="1204441" y="136317"/>
                  </a:cubicBezTo>
                  <a:cubicBezTo>
                    <a:pt x="1198773" y="148386"/>
                    <a:pt x="1190606" y="157720"/>
                    <a:pt x="1179938" y="164321"/>
                  </a:cubicBezTo>
                  <a:cubicBezTo>
                    <a:pt x="1169270" y="170922"/>
                    <a:pt x="1156668" y="174222"/>
                    <a:pt x="1142133" y="174222"/>
                  </a:cubicBezTo>
                  <a:lnTo>
                    <a:pt x="1087726" y="174222"/>
                  </a:lnTo>
                  <a:close/>
                  <a:moveTo>
                    <a:pt x="994076" y="14002"/>
                  </a:moveTo>
                  <a:lnTo>
                    <a:pt x="1014679" y="14002"/>
                  </a:lnTo>
                  <a:lnTo>
                    <a:pt x="1014679" y="174222"/>
                  </a:lnTo>
                  <a:lnTo>
                    <a:pt x="994076" y="174222"/>
                  </a:lnTo>
                  <a:close/>
                  <a:moveTo>
                    <a:pt x="840076" y="14002"/>
                  </a:moveTo>
                  <a:lnTo>
                    <a:pt x="860679" y="14002"/>
                  </a:lnTo>
                  <a:lnTo>
                    <a:pt x="860679" y="156420"/>
                  </a:lnTo>
                  <a:lnTo>
                    <a:pt x="930287" y="156420"/>
                  </a:lnTo>
                  <a:lnTo>
                    <a:pt x="930287" y="174222"/>
                  </a:lnTo>
                  <a:lnTo>
                    <a:pt x="840076" y="174222"/>
                  </a:lnTo>
                  <a:close/>
                  <a:moveTo>
                    <a:pt x="516226" y="14002"/>
                  </a:moveTo>
                  <a:lnTo>
                    <a:pt x="608838" y="14002"/>
                  </a:lnTo>
                  <a:lnTo>
                    <a:pt x="608838" y="31804"/>
                  </a:lnTo>
                  <a:lnTo>
                    <a:pt x="536829" y="31804"/>
                  </a:lnTo>
                  <a:lnTo>
                    <a:pt x="536829" y="81211"/>
                  </a:lnTo>
                  <a:lnTo>
                    <a:pt x="604237" y="81211"/>
                  </a:lnTo>
                  <a:lnTo>
                    <a:pt x="604237" y="99013"/>
                  </a:lnTo>
                  <a:lnTo>
                    <a:pt x="536829" y="99013"/>
                  </a:lnTo>
                  <a:lnTo>
                    <a:pt x="536829" y="156420"/>
                  </a:lnTo>
                  <a:lnTo>
                    <a:pt x="608838" y="156420"/>
                  </a:lnTo>
                  <a:lnTo>
                    <a:pt x="608838" y="174222"/>
                  </a:lnTo>
                  <a:lnTo>
                    <a:pt x="516226" y="174222"/>
                  </a:lnTo>
                  <a:close/>
                  <a:moveTo>
                    <a:pt x="363826" y="14002"/>
                  </a:moveTo>
                  <a:lnTo>
                    <a:pt x="384429" y="14002"/>
                  </a:lnTo>
                  <a:lnTo>
                    <a:pt x="384429" y="156420"/>
                  </a:lnTo>
                  <a:lnTo>
                    <a:pt x="454037" y="156420"/>
                  </a:lnTo>
                  <a:lnTo>
                    <a:pt x="454037" y="174222"/>
                  </a:lnTo>
                  <a:lnTo>
                    <a:pt x="363826" y="174222"/>
                  </a:lnTo>
                  <a:close/>
                  <a:moveTo>
                    <a:pt x="192376" y="14002"/>
                  </a:moveTo>
                  <a:lnTo>
                    <a:pt x="253984" y="14002"/>
                  </a:lnTo>
                  <a:cubicBezTo>
                    <a:pt x="262118" y="14002"/>
                    <a:pt x="269352" y="15702"/>
                    <a:pt x="275687" y="19103"/>
                  </a:cubicBezTo>
                  <a:cubicBezTo>
                    <a:pt x="282021" y="22503"/>
                    <a:pt x="286955" y="27304"/>
                    <a:pt x="290488" y="33505"/>
                  </a:cubicBezTo>
                  <a:cubicBezTo>
                    <a:pt x="294022" y="39705"/>
                    <a:pt x="295789" y="46873"/>
                    <a:pt x="295789" y="55007"/>
                  </a:cubicBezTo>
                  <a:cubicBezTo>
                    <a:pt x="295789" y="63675"/>
                    <a:pt x="293589" y="70976"/>
                    <a:pt x="289188" y="76910"/>
                  </a:cubicBezTo>
                  <a:cubicBezTo>
                    <a:pt x="284788" y="82844"/>
                    <a:pt x="278720" y="87078"/>
                    <a:pt x="270986" y="89612"/>
                  </a:cubicBezTo>
                  <a:cubicBezTo>
                    <a:pt x="280587" y="92145"/>
                    <a:pt x="288221" y="96846"/>
                    <a:pt x="293889" y="103713"/>
                  </a:cubicBezTo>
                  <a:cubicBezTo>
                    <a:pt x="299556" y="110581"/>
                    <a:pt x="302390" y="119149"/>
                    <a:pt x="302390" y="129417"/>
                  </a:cubicBezTo>
                  <a:cubicBezTo>
                    <a:pt x="302390" y="138351"/>
                    <a:pt x="300490" y="146185"/>
                    <a:pt x="296689" y="152920"/>
                  </a:cubicBezTo>
                  <a:cubicBezTo>
                    <a:pt x="292889" y="159654"/>
                    <a:pt x="287521" y="164888"/>
                    <a:pt x="280587" y="168622"/>
                  </a:cubicBezTo>
                  <a:cubicBezTo>
                    <a:pt x="273653" y="172355"/>
                    <a:pt x="265719" y="174222"/>
                    <a:pt x="256784" y="174222"/>
                  </a:cubicBezTo>
                  <a:lnTo>
                    <a:pt x="192376" y="174222"/>
                  </a:lnTo>
                  <a:close/>
                  <a:moveTo>
                    <a:pt x="56407" y="14002"/>
                  </a:moveTo>
                  <a:lnTo>
                    <a:pt x="80210" y="14002"/>
                  </a:lnTo>
                  <a:lnTo>
                    <a:pt x="136617" y="174222"/>
                  </a:lnTo>
                  <a:lnTo>
                    <a:pt x="114414" y="174222"/>
                  </a:lnTo>
                  <a:lnTo>
                    <a:pt x="99012" y="127416"/>
                  </a:lnTo>
                  <a:lnTo>
                    <a:pt x="36204" y="127416"/>
                  </a:lnTo>
                  <a:lnTo>
                    <a:pt x="20802" y="174222"/>
                  </a:lnTo>
                  <a:lnTo>
                    <a:pt x="0" y="174222"/>
                  </a:lnTo>
                  <a:close/>
                  <a:moveTo>
                    <a:pt x="1732083" y="12402"/>
                  </a:moveTo>
                  <a:lnTo>
                    <a:pt x="1848097" y="12402"/>
                  </a:lnTo>
                  <a:lnTo>
                    <a:pt x="1848097" y="30004"/>
                  </a:lnTo>
                  <a:lnTo>
                    <a:pt x="1804492" y="30004"/>
                  </a:lnTo>
                  <a:lnTo>
                    <a:pt x="1804492" y="81011"/>
                  </a:lnTo>
                  <a:lnTo>
                    <a:pt x="1845897" y="81011"/>
                  </a:lnTo>
                  <a:lnTo>
                    <a:pt x="1845897" y="99213"/>
                  </a:lnTo>
                  <a:lnTo>
                    <a:pt x="1804492" y="99213"/>
                  </a:lnTo>
                  <a:lnTo>
                    <a:pt x="1804492" y="159420"/>
                  </a:lnTo>
                  <a:lnTo>
                    <a:pt x="1853098" y="159420"/>
                  </a:lnTo>
                  <a:lnTo>
                    <a:pt x="1853098" y="177023"/>
                  </a:lnTo>
                  <a:lnTo>
                    <a:pt x="1720882" y="177023"/>
                  </a:lnTo>
                  <a:lnTo>
                    <a:pt x="1720882" y="159420"/>
                  </a:lnTo>
                  <a:lnTo>
                    <a:pt x="1742884" y="159420"/>
                  </a:lnTo>
                  <a:lnTo>
                    <a:pt x="1742884" y="58208"/>
                  </a:lnTo>
                  <a:lnTo>
                    <a:pt x="1760286" y="58208"/>
                  </a:lnTo>
                  <a:lnTo>
                    <a:pt x="1760286" y="159420"/>
                  </a:lnTo>
                  <a:lnTo>
                    <a:pt x="1787090" y="159420"/>
                  </a:lnTo>
                  <a:lnTo>
                    <a:pt x="1787090" y="30004"/>
                  </a:lnTo>
                  <a:lnTo>
                    <a:pt x="1732083" y="30004"/>
                  </a:lnTo>
                  <a:close/>
                  <a:moveTo>
                    <a:pt x="727757" y="11602"/>
                  </a:moveTo>
                  <a:cubicBezTo>
                    <a:pt x="740559" y="11602"/>
                    <a:pt x="751327" y="14302"/>
                    <a:pt x="760061" y="19703"/>
                  </a:cubicBezTo>
                  <a:cubicBezTo>
                    <a:pt x="768796" y="25104"/>
                    <a:pt x="774763" y="32805"/>
                    <a:pt x="777964" y="42806"/>
                  </a:cubicBezTo>
                  <a:lnTo>
                    <a:pt x="761161" y="50607"/>
                  </a:lnTo>
                  <a:cubicBezTo>
                    <a:pt x="756228" y="36472"/>
                    <a:pt x="745226" y="29404"/>
                    <a:pt x="728157" y="29404"/>
                  </a:cubicBezTo>
                  <a:cubicBezTo>
                    <a:pt x="718023" y="29404"/>
                    <a:pt x="710355" y="31538"/>
                    <a:pt x="705154" y="35805"/>
                  </a:cubicBezTo>
                  <a:cubicBezTo>
                    <a:pt x="699954" y="40072"/>
                    <a:pt x="697353" y="46273"/>
                    <a:pt x="697353" y="54407"/>
                  </a:cubicBezTo>
                  <a:cubicBezTo>
                    <a:pt x="697353" y="59475"/>
                    <a:pt x="698420" y="63642"/>
                    <a:pt x="700554" y="66909"/>
                  </a:cubicBezTo>
                  <a:cubicBezTo>
                    <a:pt x="702687" y="70176"/>
                    <a:pt x="706188" y="72976"/>
                    <a:pt x="711055" y="75310"/>
                  </a:cubicBezTo>
                  <a:cubicBezTo>
                    <a:pt x="715922" y="77643"/>
                    <a:pt x="722690" y="79744"/>
                    <a:pt x="731358" y="81611"/>
                  </a:cubicBezTo>
                  <a:cubicBezTo>
                    <a:pt x="749093" y="85344"/>
                    <a:pt x="761828" y="90978"/>
                    <a:pt x="769563" y="98513"/>
                  </a:cubicBezTo>
                  <a:cubicBezTo>
                    <a:pt x="777297" y="106047"/>
                    <a:pt x="781164" y="116482"/>
                    <a:pt x="781164" y="129817"/>
                  </a:cubicBezTo>
                  <a:cubicBezTo>
                    <a:pt x="781164" y="138884"/>
                    <a:pt x="778864" y="146985"/>
                    <a:pt x="774263" y="154120"/>
                  </a:cubicBezTo>
                  <a:cubicBezTo>
                    <a:pt x="769663" y="161254"/>
                    <a:pt x="763228" y="166788"/>
                    <a:pt x="754961" y="170722"/>
                  </a:cubicBezTo>
                  <a:cubicBezTo>
                    <a:pt x="746693" y="174656"/>
                    <a:pt x="737225" y="176623"/>
                    <a:pt x="726557" y="176623"/>
                  </a:cubicBezTo>
                  <a:cubicBezTo>
                    <a:pt x="712422" y="176623"/>
                    <a:pt x="700521" y="173555"/>
                    <a:pt x="690853" y="167421"/>
                  </a:cubicBezTo>
                  <a:cubicBezTo>
                    <a:pt x="681185" y="161287"/>
                    <a:pt x="674551" y="152620"/>
                    <a:pt x="670950" y="141418"/>
                  </a:cubicBezTo>
                  <a:lnTo>
                    <a:pt x="687752" y="133417"/>
                  </a:lnTo>
                  <a:cubicBezTo>
                    <a:pt x="690553" y="141685"/>
                    <a:pt x="695253" y="147986"/>
                    <a:pt x="701854" y="152319"/>
                  </a:cubicBezTo>
                  <a:cubicBezTo>
                    <a:pt x="708455" y="156653"/>
                    <a:pt x="716689" y="158820"/>
                    <a:pt x="726557" y="158820"/>
                  </a:cubicBezTo>
                  <a:cubicBezTo>
                    <a:pt x="737225" y="158820"/>
                    <a:pt x="745559" y="156287"/>
                    <a:pt x="751560" y="151219"/>
                  </a:cubicBezTo>
                  <a:cubicBezTo>
                    <a:pt x="757561" y="146152"/>
                    <a:pt x="760561" y="139151"/>
                    <a:pt x="760561" y="130217"/>
                  </a:cubicBezTo>
                  <a:cubicBezTo>
                    <a:pt x="760561" y="124616"/>
                    <a:pt x="759395" y="119949"/>
                    <a:pt x="757061" y="116215"/>
                  </a:cubicBezTo>
                  <a:cubicBezTo>
                    <a:pt x="754727" y="112481"/>
                    <a:pt x="750860" y="109281"/>
                    <a:pt x="745460" y="106614"/>
                  </a:cubicBezTo>
                  <a:cubicBezTo>
                    <a:pt x="740059" y="103947"/>
                    <a:pt x="732691" y="101613"/>
                    <a:pt x="723357" y="99613"/>
                  </a:cubicBezTo>
                  <a:cubicBezTo>
                    <a:pt x="707088" y="96146"/>
                    <a:pt x="695220" y="90845"/>
                    <a:pt x="687752" y="83711"/>
                  </a:cubicBezTo>
                  <a:cubicBezTo>
                    <a:pt x="680285" y="76577"/>
                    <a:pt x="676551" y="67075"/>
                    <a:pt x="676551" y="55207"/>
                  </a:cubicBezTo>
                  <a:cubicBezTo>
                    <a:pt x="676551" y="46540"/>
                    <a:pt x="678618" y="38905"/>
                    <a:pt x="682752" y="32304"/>
                  </a:cubicBezTo>
                  <a:cubicBezTo>
                    <a:pt x="686886" y="25704"/>
                    <a:pt x="692786" y="20603"/>
                    <a:pt x="700454" y="17003"/>
                  </a:cubicBezTo>
                  <a:cubicBezTo>
                    <a:pt x="708122" y="13402"/>
                    <a:pt x="717223" y="11602"/>
                    <a:pt x="727757" y="11602"/>
                  </a:cubicBezTo>
                  <a:close/>
                  <a:moveTo>
                    <a:pt x="2456459" y="11202"/>
                  </a:moveTo>
                  <a:lnTo>
                    <a:pt x="2566273" y="11202"/>
                  </a:lnTo>
                  <a:lnTo>
                    <a:pt x="2566273" y="27004"/>
                  </a:lnTo>
                  <a:lnTo>
                    <a:pt x="2516666" y="27004"/>
                  </a:lnTo>
                  <a:lnTo>
                    <a:pt x="2516666" y="52407"/>
                  </a:lnTo>
                  <a:lnTo>
                    <a:pt x="2556672" y="52407"/>
                  </a:lnTo>
                  <a:lnTo>
                    <a:pt x="2556672" y="137018"/>
                  </a:lnTo>
                  <a:cubicBezTo>
                    <a:pt x="2556672" y="144085"/>
                    <a:pt x="2555538" y="149086"/>
                    <a:pt x="2553271" y="152019"/>
                  </a:cubicBezTo>
                  <a:cubicBezTo>
                    <a:pt x="2551004" y="154953"/>
                    <a:pt x="2547137" y="156887"/>
                    <a:pt x="2541670" y="157820"/>
                  </a:cubicBezTo>
                  <a:cubicBezTo>
                    <a:pt x="2539003" y="158354"/>
                    <a:pt x="2536269" y="158687"/>
                    <a:pt x="2533469" y="158820"/>
                  </a:cubicBezTo>
                  <a:cubicBezTo>
                    <a:pt x="2530668" y="158954"/>
                    <a:pt x="2528001" y="158954"/>
                    <a:pt x="2525468" y="158820"/>
                  </a:cubicBezTo>
                  <a:lnTo>
                    <a:pt x="2522667" y="141218"/>
                  </a:lnTo>
                  <a:cubicBezTo>
                    <a:pt x="2524267" y="141485"/>
                    <a:pt x="2525935" y="141651"/>
                    <a:pt x="2527668" y="141718"/>
                  </a:cubicBezTo>
                  <a:cubicBezTo>
                    <a:pt x="2529401" y="141785"/>
                    <a:pt x="2531202" y="141751"/>
                    <a:pt x="2533069" y="141618"/>
                  </a:cubicBezTo>
                  <a:cubicBezTo>
                    <a:pt x="2536936" y="141618"/>
                    <a:pt x="2539303" y="141085"/>
                    <a:pt x="2540169" y="140018"/>
                  </a:cubicBezTo>
                  <a:cubicBezTo>
                    <a:pt x="2541036" y="138951"/>
                    <a:pt x="2541470" y="136284"/>
                    <a:pt x="2541470" y="132017"/>
                  </a:cubicBezTo>
                  <a:lnTo>
                    <a:pt x="2541470" y="68609"/>
                  </a:lnTo>
                  <a:lnTo>
                    <a:pt x="2516666" y="68609"/>
                  </a:lnTo>
                  <a:lnTo>
                    <a:pt x="2516666" y="187224"/>
                  </a:lnTo>
                  <a:lnTo>
                    <a:pt x="2501265" y="187224"/>
                  </a:lnTo>
                  <a:lnTo>
                    <a:pt x="2501265" y="68609"/>
                  </a:lnTo>
                  <a:lnTo>
                    <a:pt x="2477262" y="68609"/>
                  </a:lnTo>
                  <a:lnTo>
                    <a:pt x="2477262" y="158620"/>
                  </a:lnTo>
                  <a:lnTo>
                    <a:pt x="2461860" y="158620"/>
                  </a:lnTo>
                  <a:lnTo>
                    <a:pt x="2461860" y="52407"/>
                  </a:lnTo>
                  <a:lnTo>
                    <a:pt x="2501265" y="52407"/>
                  </a:lnTo>
                  <a:lnTo>
                    <a:pt x="2501265" y="27004"/>
                  </a:lnTo>
                  <a:lnTo>
                    <a:pt x="2456459" y="27004"/>
                  </a:lnTo>
                  <a:close/>
                  <a:moveTo>
                    <a:pt x="1931803" y="3401"/>
                  </a:moveTo>
                  <a:cubicBezTo>
                    <a:pt x="1935537" y="7268"/>
                    <a:pt x="1940204" y="12935"/>
                    <a:pt x="1945805" y="20403"/>
                  </a:cubicBezTo>
                  <a:cubicBezTo>
                    <a:pt x="1948739" y="24003"/>
                    <a:pt x="1951239" y="27304"/>
                    <a:pt x="1953306" y="30304"/>
                  </a:cubicBezTo>
                  <a:cubicBezTo>
                    <a:pt x="1955373" y="33305"/>
                    <a:pt x="1957140" y="35938"/>
                    <a:pt x="1958606" y="38205"/>
                  </a:cubicBezTo>
                  <a:lnTo>
                    <a:pt x="1944405" y="49207"/>
                  </a:lnTo>
                  <a:cubicBezTo>
                    <a:pt x="1942938" y="46806"/>
                    <a:pt x="1941171" y="44073"/>
                    <a:pt x="1939104" y="41006"/>
                  </a:cubicBezTo>
                  <a:cubicBezTo>
                    <a:pt x="1937037" y="37939"/>
                    <a:pt x="1934537" y="34538"/>
                    <a:pt x="1931603" y="30804"/>
                  </a:cubicBezTo>
                  <a:cubicBezTo>
                    <a:pt x="1926002" y="23203"/>
                    <a:pt x="1921335" y="17336"/>
                    <a:pt x="1917601" y="13202"/>
                  </a:cubicBezTo>
                  <a:close/>
                  <a:moveTo>
                    <a:pt x="1693678" y="3001"/>
                  </a:moveTo>
                  <a:cubicBezTo>
                    <a:pt x="1697545" y="7001"/>
                    <a:pt x="1702412" y="12669"/>
                    <a:pt x="1708280" y="20003"/>
                  </a:cubicBezTo>
                  <a:cubicBezTo>
                    <a:pt x="1711214" y="23737"/>
                    <a:pt x="1713747" y="27070"/>
                    <a:pt x="1715881" y="30004"/>
                  </a:cubicBezTo>
                  <a:cubicBezTo>
                    <a:pt x="1718014" y="32938"/>
                    <a:pt x="1719815" y="35538"/>
                    <a:pt x="1721282" y="37805"/>
                  </a:cubicBezTo>
                  <a:lnTo>
                    <a:pt x="1707080" y="48807"/>
                  </a:lnTo>
                  <a:cubicBezTo>
                    <a:pt x="1705613" y="46406"/>
                    <a:pt x="1703846" y="43673"/>
                    <a:pt x="1701779" y="40606"/>
                  </a:cubicBezTo>
                  <a:cubicBezTo>
                    <a:pt x="1699712" y="37538"/>
                    <a:pt x="1697212" y="34138"/>
                    <a:pt x="1694278" y="30404"/>
                  </a:cubicBezTo>
                  <a:cubicBezTo>
                    <a:pt x="1691345" y="26537"/>
                    <a:pt x="1688744" y="23170"/>
                    <a:pt x="1686477" y="20303"/>
                  </a:cubicBezTo>
                  <a:cubicBezTo>
                    <a:pt x="1684210" y="17436"/>
                    <a:pt x="1682143" y="15002"/>
                    <a:pt x="1680276" y="13002"/>
                  </a:cubicBezTo>
                  <a:close/>
                  <a:moveTo>
                    <a:pt x="1456753" y="2801"/>
                  </a:moveTo>
                  <a:cubicBezTo>
                    <a:pt x="1461287" y="6935"/>
                    <a:pt x="1467155" y="13002"/>
                    <a:pt x="1474355" y="21003"/>
                  </a:cubicBezTo>
                  <a:cubicBezTo>
                    <a:pt x="1477823" y="24870"/>
                    <a:pt x="1480923" y="28437"/>
                    <a:pt x="1483657" y="31704"/>
                  </a:cubicBezTo>
                  <a:cubicBezTo>
                    <a:pt x="1486390" y="34971"/>
                    <a:pt x="1488691" y="37939"/>
                    <a:pt x="1490558" y="40606"/>
                  </a:cubicBezTo>
                  <a:lnTo>
                    <a:pt x="1477556" y="52407"/>
                  </a:lnTo>
                  <a:cubicBezTo>
                    <a:pt x="1474355" y="47473"/>
                    <a:pt x="1469155" y="40806"/>
                    <a:pt x="1461954" y="32404"/>
                  </a:cubicBezTo>
                  <a:cubicBezTo>
                    <a:pt x="1458487" y="28271"/>
                    <a:pt x="1455386" y="24637"/>
                    <a:pt x="1452653" y="21503"/>
                  </a:cubicBezTo>
                  <a:cubicBezTo>
                    <a:pt x="1449919" y="18369"/>
                    <a:pt x="1447419" y="15669"/>
                    <a:pt x="1445152" y="13402"/>
                  </a:cubicBezTo>
                  <a:close/>
                  <a:moveTo>
                    <a:pt x="2430056" y="1001"/>
                  </a:moveTo>
                  <a:lnTo>
                    <a:pt x="2445858" y="1001"/>
                  </a:lnTo>
                  <a:lnTo>
                    <a:pt x="2445858" y="78210"/>
                  </a:lnTo>
                  <a:cubicBezTo>
                    <a:pt x="2445591" y="107814"/>
                    <a:pt x="2442924" y="129950"/>
                    <a:pt x="2437857" y="144619"/>
                  </a:cubicBezTo>
                  <a:cubicBezTo>
                    <a:pt x="2432656" y="159154"/>
                    <a:pt x="2421588" y="174289"/>
                    <a:pt x="2404653" y="190024"/>
                  </a:cubicBezTo>
                  <a:lnTo>
                    <a:pt x="2392051" y="177823"/>
                  </a:lnTo>
                  <a:cubicBezTo>
                    <a:pt x="2408720" y="163288"/>
                    <a:pt x="2419188" y="150019"/>
                    <a:pt x="2423455" y="138018"/>
                  </a:cubicBezTo>
                  <a:cubicBezTo>
                    <a:pt x="2427855" y="126016"/>
                    <a:pt x="2430056" y="106480"/>
                    <a:pt x="2430056" y="79410"/>
                  </a:cubicBezTo>
                  <a:close/>
                  <a:moveTo>
                    <a:pt x="1540964" y="600"/>
                  </a:moveTo>
                  <a:lnTo>
                    <a:pt x="1557366" y="600"/>
                  </a:lnTo>
                  <a:lnTo>
                    <a:pt x="1557366" y="29604"/>
                  </a:lnTo>
                  <a:cubicBezTo>
                    <a:pt x="1557233" y="30538"/>
                    <a:pt x="1557166" y="31404"/>
                    <a:pt x="1557166" y="32204"/>
                  </a:cubicBezTo>
                  <a:cubicBezTo>
                    <a:pt x="1557166" y="33005"/>
                    <a:pt x="1557166" y="33871"/>
                    <a:pt x="1557166" y="34805"/>
                  </a:cubicBezTo>
                  <a:cubicBezTo>
                    <a:pt x="1557966" y="48940"/>
                    <a:pt x="1559533" y="62008"/>
                    <a:pt x="1561866" y="74010"/>
                  </a:cubicBezTo>
                  <a:cubicBezTo>
                    <a:pt x="1564200" y="86011"/>
                    <a:pt x="1567367" y="97146"/>
                    <a:pt x="1571368" y="107414"/>
                  </a:cubicBezTo>
                  <a:cubicBezTo>
                    <a:pt x="1576302" y="120082"/>
                    <a:pt x="1582602" y="131950"/>
                    <a:pt x="1590270" y="143018"/>
                  </a:cubicBezTo>
                  <a:cubicBezTo>
                    <a:pt x="1597938" y="154086"/>
                    <a:pt x="1606972" y="164288"/>
                    <a:pt x="1617373" y="173622"/>
                  </a:cubicBezTo>
                  <a:lnTo>
                    <a:pt x="1604372" y="187224"/>
                  </a:lnTo>
                  <a:cubicBezTo>
                    <a:pt x="1584103" y="167088"/>
                    <a:pt x="1568901" y="144352"/>
                    <a:pt x="1558766" y="119015"/>
                  </a:cubicBezTo>
                  <a:cubicBezTo>
                    <a:pt x="1557032" y="114748"/>
                    <a:pt x="1555466" y="110248"/>
                    <a:pt x="1554065" y="105514"/>
                  </a:cubicBezTo>
                  <a:cubicBezTo>
                    <a:pt x="1552665" y="100780"/>
                    <a:pt x="1551365" y="95879"/>
                    <a:pt x="1550165" y="90812"/>
                  </a:cubicBezTo>
                  <a:cubicBezTo>
                    <a:pt x="1548565" y="98813"/>
                    <a:pt x="1546564" y="106414"/>
                    <a:pt x="1544164" y="113615"/>
                  </a:cubicBezTo>
                  <a:cubicBezTo>
                    <a:pt x="1540297" y="125616"/>
                    <a:pt x="1534196" y="137751"/>
                    <a:pt x="1525862" y="150019"/>
                  </a:cubicBezTo>
                  <a:cubicBezTo>
                    <a:pt x="1517528" y="162287"/>
                    <a:pt x="1506626" y="175089"/>
                    <a:pt x="1493158" y="188424"/>
                  </a:cubicBezTo>
                  <a:lnTo>
                    <a:pt x="1479956" y="175022"/>
                  </a:lnTo>
                  <a:cubicBezTo>
                    <a:pt x="1501692" y="156887"/>
                    <a:pt x="1517294" y="136618"/>
                    <a:pt x="1526762" y="114215"/>
                  </a:cubicBezTo>
                  <a:cubicBezTo>
                    <a:pt x="1536230" y="91812"/>
                    <a:pt x="1540964" y="62142"/>
                    <a:pt x="1540964" y="25204"/>
                  </a:cubicBezTo>
                  <a:close/>
                  <a:moveTo>
                    <a:pt x="2176729" y="400"/>
                  </a:moveTo>
                  <a:cubicBezTo>
                    <a:pt x="2178996" y="2667"/>
                    <a:pt x="2181563" y="5401"/>
                    <a:pt x="2184430" y="8601"/>
                  </a:cubicBezTo>
                  <a:cubicBezTo>
                    <a:pt x="2187297" y="11802"/>
                    <a:pt x="2190397" y="15536"/>
                    <a:pt x="2193731" y="19803"/>
                  </a:cubicBezTo>
                  <a:cubicBezTo>
                    <a:pt x="2197198" y="24070"/>
                    <a:pt x="2200165" y="27871"/>
                    <a:pt x="2202632" y="31204"/>
                  </a:cubicBezTo>
                  <a:cubicBezTo>
                    <a:pt x="2205099" y="34538"/>
                    <a:pt x="2207199" y="37538"/>
                    <a:pt x="2208933" y="40205"/>
                  </a:cubicBezTo>
                  <a:lnTo>
                    <a:pt x="2194531" y="51407"/>
                  </a:lnTo>
                  <a:cubicBezTo>
                    <a:pt x="2192931" y="48740"/>
                    <a:pt x="2190897" y="45673"/>
                    <a:pt x="2188430" y="42206"/>
                  </a:cubicBezTo>
                  <a:cubicBezTo>
                    <a:pt x="2185963" y="38739"/>
                    <a:pt x="2183063" y="34871"/>
                    <a:pt x="2179729" y="30604"/>
                  </a:cubicBezTo>
                  <a:cubicBezTo>
                    <a:pt x="2176395" y="26337"/>
                    <a:pt x="2173395" y="22537"/>
                    <a:pt x="2170728" y="19203"/>
                  </a:cubicBezTo>
                  <a:cubicBezTo>
                    <a:pt x="2168061" y="15869"/>
                    <a:pt x="2165594" y="13069"/>
                    <a:pt x="2163327" y="10802"/>
                  </a:cubicBezTo>
                  <a:close/>
                  <a:moveTo>
                    <a:pt x="2261339" y="0"/>
                  </a:moveTo>
                  <a:lnTo>
                    <a:pt x="2278742" y="0"/>
                  </a:lnTo>
                  <a:lnTo>
                    <a:pt x="2278742" y="68209"/>
                  </a:lnTo>
                  <a:lnTo>
                    <a:pt x="2330148" y="68209"/>
                  </a:lnTo>
                  <a:lnTo>
                    <a:pt x="2330148" y="85411"/>
                  </a:lnTo>
                  <a:lnTo>
                    <a:pt x="2278742" y="85411"/>
                  </a:lnTo>
                  <a:lnTo>
                    <a:pt x="2278742" y="187224"/>
                  </a:lnTo>
                  <a:lnTo>
                    <a:pt x="2261339" y="187224"/>
                  </a:lnTo>
                  <a:lnTo>
                    <a:pt x="2261339" y="85411"/>
                  </a:lnTo>
                  <a:lnTo>
                    <a:pt x="2210533" y="85411"/>
                  </a:lnTo>
                  <a:lnTo>
                    <a:pt x="2210533" y="68209"/>
                  </a:lnTo>
                  <a:lnTo>
                    <a:pt x="2261339" y="68209"/>
                  </a:lnTo>
                  <a:close/>
                  <a:moveTo>
                    <a:pt x="2053218" y="0"/>
                  </a:moveTo>
                  <a:lnTo>
                    <a:pt x="2068420" y="7201"/>
                  </a:lnTo>
                  <a:cubicBezTo>
                    <a:pt x="2067353" y="9468"/>
                    <a:pt x="2066053" y="12002"/>
                    <a:pt x="2064520" y="14802"/>
                  </a:cubicBezTo>
                  <a:cubicBezTo>
                    <a:pt x="2062986" y="17603"/>
                    <a:pt x="2061319" y="20503"/>
                    <a:pt x="2059519" y="23503"/>
                  </a:cubicBezTo>
                  <a:cubicBezTo>
                    <a:pt x="2057719" y="26504"/>
                    <a:pt x="2055819" y="29504"/>
                    <a:pt x="2053818" y="32504"/>
                  </a:cubicBezTo>
                  <a:cubicBezTo>
                    <a:pt x="2051818" y="35505"/>
                    <a:pt x="2049885" y="38339"/>
                    <a:pt x="2048018" y="41006"/>
                  </a:cubicBezTo>
                  <a:lnTo>
                    <a:pt x="2075821" y="41006"/>
                  </a:lnTo>
                  <a:lnTo>
                    <a:pt x="2075821" y="111014"/>
                  </a:lnTo>
                  <a:lnTo>
                    <a:pt x="2048618" y="111014"/>
                  </a:lnTo>
                  <a:lnTo>
                    <a:pt x="2048618" y="156420"/>
                  </a:lnTo>
                  <a:cubicBezTo>
                    <a:pt x="2048618" y="158687"/>
                    <a:pt x="2048751" y="160520"/>
                    <a:pt x="2049018" y="161921"/>
                  </a:cubicBezTo>
                  <a:cubicBezTo>
                    <a:pt x="2049284" y="163321"/>
                    <a:pt x="2049818" y="164388"/>
                    <a:pt x="2050618" y="165121"/>
                  </a:cubicBezTo>
                  <a:cubicBezTo>
                    <a:pt x="2051418" y="165854"/>
                    <a:pt x="2052618" y="166321"/>
                    <a:pt x="2054218" y="166521"/>
                  </a:cubicBezTo>
                  <a:cubicBezTo>
                    <a:pt x="2055819" y="166721"/>
                    <a:pt x="2057952" y="166821"/>
                    <a:pt x="2060619" y="166821"/>
                  </a:cubicBezTo>
                  <a:cubicBezTo>
                    <a:pt x="2063953" y="166821"/>
                    <a:pt x="2066587" y="166688"/>
                    <a:pt x="2068520" y="166421"/>
                  </a:cubicBezTo>
                  <a:cubicBezTo>
                    <a:pt x="2070454" y="166155"/>
                    <a:pt x="2071921" y="165654"/>
                    <a:pt x="2072921" y="164921"/>
                  </a:cubicBezTo>
                  <a:cubicBezTo>
                    <a:pt x="2073921" y="164188"/>
                    <a:pt x="2074621" y="163087"/>
                    <a:pt x="2075021" y="161621"/>
                  </a:cubicBezTo>
                  <a:cubicBezTo>
                    <a:pt x="2075421" y="160154"/>
                    <a:pt x="2075821" y="158220"/>
                    <a:pt x="2076221" y="155820"/>
                  </a:cubicBezTo>
                  <a:cubicBezTo>
                    <a:pt x="2076488" y="153553"/>
                    <a:pt x="2076754" y="150653"/>
                    <a:pt x="2077021" y="147119"/>
                  </a:cubicBezTo>
                  <a:cubicBezTo>
                    <a:pt x="2077288" y="143585"/>
                    <a:pt x="2077555" y="140151"/>
                    <a:pt x="2077821" y="136818"/>
                  </a:cubicBezTo>
                  <a:lnTo>
                    <a:pt x="2093823" y="141418"/>
                  </a:lnTo>
                  <a:cubicBezTo>
                    <a:pt x="2093557" y="144885"/>
                    <a:pt x="2093257" y="148252"/>
                    <a:pt x="2092923" y="151519"/>
                  </a:cubicBezTo>
                  <a:cubicBezTo>
                    <a:pt x="2092590" y="154786"/>
                    <a:pt x="2092156" y="158420"/>
                    <a:pt x="2091623" y="162421"/>
                  </a:cubicBezTo>
                  <a:cubicBezTo>
                    <a:pt x="2090556" y="169755"/>
                    <a:pt x="2088589" y="174989"/>
                    <a:pt x="2085722" y="178123"/>
                  </a:cubicBezTo>
                  <a:cubicBezTo>
                    <a:pt x="2082855" y="181256"/>
                    <a:pt x="2078621" y="183023"/>
                    <a:pt x="2073021" y="183423"/>
                  </a:cubicBezTo>
                  <a:cubicBezTo>
                    <a:pt x="2070354" y="183690"/>
                    <a:pt x="2066887" y="183857"/>
                    <a:pt x="2062619" y="183923"/>
                  </a:cubicBezTo>
                  <a:cubicBezTo>
                    <a:pt x="2058352" y="183990"/>
                    <a:pt x="2054352" y="183957"/>
                    <a:pt x="2050618" y="183823"/>
                  </a:cubicBezTo>
                  <a:cubicBezTo>
                    <a:pt x="2043417" y="183557"/>
                    <a:pt x="2038516" y="181723"/>
                    <a:pt x="2035916" y="178323"/>
                  </a:cubicBezTo>
                  <a:cubicBezTo>
                    <a:pt x="2033316" y="174922"/>
                    <a:pt x="2032016" y="169288"/>
                    <a:pt x="2032016" y="161421"/>
                  </a:cubicBezTo>
                  <a:lnTo>
                    <a:pt x="2032016" y="111014"/>
                  </a:lnTo>
                  <a:lnTo>
                    <a:pt x="2010813" y="111014"/>
                  </a:lnTo>
                  <a:cubicBezTo>
                    <a:pt x="2010413" y="120482"/>
                    <a:pt x="2009346" y="128950"/>
                    <a:pt x="2007613" y="136417"/>
                  </a:cubicBezTo>
                  <a:cubicBezTo>
                    <a:pt x="2005879" y="143885"/>
                    <a:pt x="2003312" y="150786"/>
                    <a:pt x="1999912" y="157120"/>
                  </a:cubicBezTo>
                  <a:cubicBezTo>
                    <a:pt x="1996511" y="163454"/>
                    <a:pt x="1992177" y="169288"/>
                    <a:pt x="1986910" y="174622"/>
                  </a:cubicBezTo>
                  <a:cubicBezTo>
                    <a:pt x="1981643" y="179956"/>
                    <a:pt x="1975142" y="185224"/>
                    <a:pt x="1967407" y="190424"/>
                  </a:cubicBezTo>
                  <a:lnTo>
                    <a:pt x="1956406" y="176823"/>
                  </a:lnTo>
                  <a:cubicBezTo>
                    <a:pt x="1963340" y="172422"/>
                    <a:pt x="1969208" y="168021"/>
                    <a:pt x="1974008" y="163621"/>
                  </a:cubicBezTo>
                  <a:cubicBezTo>
                    <a:pt x="1978809" y="159220"/>
                    <a:pt x="1982676" y="154420"/>
                    <a:pt x="1985610" y="149219"/>
                  </a:cubicBezTo>
                  <a:cubicBezTo>
                    <a:pt x="1988544" y="144018"/>
                    <a:pt x="1990677" y="138318"/>
                    <a:pt x="1992011" y="132117"/>
                  </a:cubicBezTo>
                  <a:cubicBezTo>
                    <a:pt x="1993344" y="125916"/>
                    <a:pt x="1994078" y="118882"/>
                    <a:pt x="1994211" y="111014"/>
                  </a:cubicBezTo>
                  <a:lnTo>
                    <a:pt x="1972008" y="111014"/>
                  </a:lnTo>
                  <a:lnTo>
                    <a:pt x="1972008" y="41006"/>
                  </a:lnTo>
                  <a:lnTo>
                    <a:pt x="1996811" y="41006"/>
                  </a:lnTo>
                  <a:cubicBezTo>
                    <a:pt x="1995744" y="38605"/>
                    <a:pt x="1994511" y="35938"/>
                    <a:pt x="1993111" y="33005"/>
                  </a:cubicBezTo>
                  <a:cubicBezTo>
                    <a:pt x="1991710" y="30071"/>
                    <a:pt x="1990244" y="27104"/>
                    <a:pt x="1988710" y="24103"/>
                  </a:cubicBezTo>
                  <a:cubicBezTo>
                    <a:pt x="1987177" y="21103"/>
                    <a:pt x="1985610" y="18169"/>
                    <a:pt x="1984010" y="15302"/>
                  </a:cubicBezTo>
                  <a:cubicBezTo>
                    <a:pt x="1982409" y="12435"/>
                    <a:pt x="1980943" y="9802"/>
                    <a:pt x="1979609" y="7401"/>
                  </a:cubicBezTo>
                  <a:lnTo>
                    <a:pt x="1994411" y="200"/>
                  </a:lnTo>
                  <a:cubicBezTo>
                    <a:pt x="1995878" y="2467"/>
                    <a:pt x="1997511" y="5201"/>
                    <a:pt x="1999311" y="8401"/>
                  </a:cubicBezTo>
                  <a:cubicBezTo>
                    <a:pt x="2001112" y="11602"/>
                    <a:pt x="2002912" y="14936"/>
                    <a:pt x="2004712" y="18403"/>
                  </a:cubicBezTo>
                  <a:cubicBezTo>
                    <a:pt x="2006512" y="21870"/>
                    <a:pt x="2008213" y="25237"/>
                    <a:pt x="2009813" y="28504"/>
                  </a:cubicBezTo>
                  <a:cubicBezTo>
                    <a:pt x="2011413" y="31771"/>
                    <a:pt x="2012747" y="34538"/>
                    <a:pt x="2013813" y="36805"/>
                  </a:cubicBezTo>
                  <a:lnTo>
                    <a:pt x="2004812" y="41006"/>
                  </a:lnTo>
                  <a:lnTo>
                    <a:pt x="2028615" y="41006"/>
                  </a:lnTo>
                  <a:cubicBezTo>
                    <a:pt x="2033149" y="35005"/>
                    <a:pt x="2037616" y="28304"/>
                    <a:pt x="2042017" y="20903"/>
                  </a:cubicBezTo>
                  <a:cubicBezTo>
                    <a:pt x="2046417" y="13502"/>
                    <a:pt x="2050151" y="6535"/>
                    <a:pt x="205321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tabLst>
                  <a:tab pos="1884363" algn="l"/>
                </a:tabLst>
              </a:pPr>
              <a:endParaRPr lang="zh-CN" altLang="en-US" sz="1600" spc="3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D1297B0C-A586-4DBA-BE3C-833F413B6B1A}"/>
                </a:ext>
              </a:extLst>
            </p:cNvPr>
            <p:cNvSpPr/>
            <p:nvPr/>
          </p:nvSpPr>
          <p:spPr>
            <a:xfrm>
              <a:off x="1362484" y="3089202"/>
              <a:ext cx="163512" cy="163512"/>
            </a:xfrm>
            <a:prstGeom prst="donut">
              <a:avLst/>
            </a:prstGeom>
            <a:gradFill>
              <a:gsLst>
                <a:gs pos="24000">
                  <a:schemeClr val="accent1"/>
                </a:gs>
                <a:gs pos="100000">
                  <a:schemeClr val="accent2"/>
                </a:gs>
              </a:gsLst>
              <a:lin ang="13500000" scaled="1"/>
            </a:gra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id="{1F26C731-0B73-43D8-B3FD-DDD3F0950B6E}"/>
                </a:ext>
              </a:extLst>
            </p:cNvPr>
            <p:cNvSpPr/>
            <p:nvPr/>
          </p:nvSpPr>
          <p:spPr>
            <a:xfrm>
              <a:off x="1362484" y="3496007"/>
              <a:ext cx="163512" cy="163512"/>
            </a:xfrm>
            <a:prstGeom prst="donut">
              <a:avLst/>
            </a:prstGeom>
            <a:gradFill>
              <a:gsLst>
                <a:gs pos="24000">
                  <a:schemeClr val="accent1"/>
                </a:gs>
                <a:gs pos="100000">
                  <a:schemeClr val="accent2"/>
                </a:gs>
              </a:gsLst>
              <a:lin ang="13500000" scaled="1"/>
            </a:gradFill>
          </p:spPr>
          <p:txBody>
            <a:bodyPr wrap="square" lIns="318240" tIns="45720" rIns="91440" bIns="45720" rtlCol="0" anchor="ctr"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8" name="图片 17" descr="QR 代码&#10;&#10;描述已自动生成">
            <a:extLst>
              <a:ext uri="{FF2B5EF4-FFF2-40B4-BE49-F238E27FC236}">
                <a16:creationId xmlns:a16="http://schemas.microsoft.com/office/drawing/2014/main" id="{BB18E805-1946-4961-B2F4-695739E173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129" y="3995057"/>
            <a:ext cx="1797504" cy="17975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1437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520EDC63-CA4D-47E1-9983-9D5483732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猫瞳叁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CATO3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62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ABLESLIDA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认证设计师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艾迪鹅认证演示设计师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31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第七届王牌</a:t>
            </a:r>
            <a:r>
              <a:rPr lang="en-US" altLang="zh-CN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</a:t>
            </a: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计划皇冠</a:t>
            </a:r>
            <a:r>
              <a:rPr lang="en-US" altLang="zh-CN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</a:t>
            </a: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特工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7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CATOGAME3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84E79BE-80C2-6592-CA6E-3FD8593467F4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猫瞳叁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970CC8-C14F-6ADA-CEA5-E29F4E604D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53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4800A1-064D-456B-8C43-C99E4ED66A6F}"/>
              </a:ext>
            </a:extLst>
          </p:cNvPr>
          <p:cNvSpPr txBox="1"/>
          <p:nvPr/>
        </p:nvSpPr>
        <p:spPr>
          <a:xfrm>
            <a:off x="397490" y="432072"/>
            <a:ext cx="3482043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100">
                <a:gradFill>
                  <a:gsLst>
                    <a:gs pos="24000">
                      <a:srgbClr val="B22B25"/>
                    </a:gs>
                    <a:gs pos="100000">
                      <a:srgbClr val="DA554F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 sz="600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A3E333B-F3FD-47BA-917A-D72C82596BAA}"/>
              </a:ext>
            </a:extLst>
          </p:cNvPr>
          <p:cNvSpPr/>
          <p:nvPr/>
        </p:nvSpPr>
        <p:spPr>
          <a:xfrm>
            <a:off x="1924314" y="2595826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292841C-9C6A-474E-BDDE-921253A85582}"/>
              </a:ext>
            </a:extLst>
          </p:cNvPr>
          <p:cNvSpPr/>
          <p:nvPr/>
        </p:nvSpPr>
        <p:spPr>
          <a:xfrm>
            <a:off x="2008173" y="2672528"/>
            <a:ext cx="1066829" cy="1066829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01</a:t>
            </a:r>
            <a:endParaRPr lang="zh-CN" altLang="en-US" sz="40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BDB35A7-3BA2-40B5-9998-BB9F34EE676C}"/>
              </a:ext>
            </a:extLst>
          </p:cNvPr>
          <p:cNvSpPr/>
          <p:nvPr/>
        </p:nvSpPr>
        <p:spPr>
          <a:xfrm>
            <a:off x="4297097" y="2595826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39A9F2C-F590-4305-8A2A-38DBD9A9A435}"/>
              </a:ext>
            </a:extLst>
          </p:cNvPr>
          <p:cNvSpPr/>
          <p:nvPr/>
        </p:nvSpPr>
        <p:spPr>
          <a:xfrm>
            <a:off x="4380956" y="2672528"/>
            <a:ext cx="1066829" cy="1066829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02</a:t>
            </a:r>
            <a:endParaRPr lang="zh-CN" altLang="en-US" sz="40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84291A7-7773-48D3-B4C3-A416B30F0C5B}"/>
              </a:ext>
            </a:extLst>
          </p:cNvPr>
          <p:cNvSpPr/>
          <p:nvPr/>
        </p:nvSpPr>
        <p:spPr>
          <a:xfrm>
            <a:off x="6669880" y="2595826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2C9852D-DBF5-4C3B-B2D5-6B2F3E891036}"/>
              </a:ext>
            </a:extLst>
          </p:cNvPr>
          <p:cNvSpPr/>
          <p:nvPr/>
        </p:nvSpPr>
        <p:spPr>
          <a:xfrm>
            <a:off x="6753739" y="2672528"/>
            <a:ext cx="1066829" cy="1066829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03</a:t>
            </a:r>
            <a:endParaRPr lang="zh-CN" altLang="en-US" sz="40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41588C4-3C1A-4461-A3FD-325A137FB672}"/>
              </a:ext>
            </a:extLst>
          </p:cNvPr>
          <p:cNvSpPr/>
          <p:nvPr/>
        </p:nvSpPr>
        <p:spPr>
          <a:xfrm>
            <a:off x="9042664" y="2595826"/>
            <a:ext cx="1234547" cy="1234547"/>
          </a:xfrm>
          <a:prstGeom prst="ellipse">
            <a:avLst/>
          </a:prstGeom>
          <a:solidFill>
            <a:schemeClr val="accent1">
              <a:alpha val="13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56E1D73-CE06-4A83-B05E-21B6A65F4295}"/>
              </a:ext>
            </a:extLst>
          </p:cNvPr>
          <p:cNvSpPr/>
          <p:nvPr/>
        </p:nvSpPr>
        <p:spPr>
          <a:xfrm>
            <a:off x="9126523" y="2672528"/>
            <a:ext cx="1066829" cy="1066829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04</a:t>
            </a:r>
            <a:endParaRPr lang="zh-CN" altLang="en-US" sz="40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0133843-E4A0-46BA-9828-A88B0452A4B0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A5F15BA-66F2-4BC0-A0F9-0FDB6E0985EA}"/>
              </a:ext>
            </a:extLst>
          </p:cNvPr>
          <p:cNvSpPr txBox="1"/>
          <p:nvPr/>
        </p:nvSpPr>
        <p:spPr>
          <a:xfrm>
            <a:off x="1638460" y="4114284"/>
            <a:ext cx="17395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18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1C15509-5AF3-44B1-A438-BA34B4822D7D}"/>
              </a:ext>
            </a:extLst>
          </p:cNvPr>
          <p:cNvSpPr txBox="1"/>
          <p:nvPr/>
        </p:nvSpPr>
        <p:spPr>
          <a:xfrm>
            <a:off x="4057810" y="4114284"/>
            <a:ext cx="17395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18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F03544-01D8-42E7-9DA0-51FFB22017D0}"/>
              </a:ext>
            </a:extLst>
          </p:cNvPr>
          <p:cNvSpPr txBox="1"/>
          <p:nvPr/>
        </p:nvSpPr>
        <p:spPr>
          <a:xfrm>
            <a:off x="6426360" y="4114284"/>
            <a:ext cx="17395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18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4B1783-BE9C-4FF7-A6C2-6B9163C494C5}"/>
              </a:ext>
            </a:extLst>
          </p:cNvPr>
          <p:cNvSpPr txBox="1"/>
          <p:nvPr/>
        </p:nvSpPr>
        <p:spPr>
          <a:xfrm>
            <a:off x="8845710" y="4114284"/>
            <a:ext cx="17395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18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6C79D7F-90E2-468E-9348-905E9F81DBB3}"/>
              </a:ext>
            </a:extLst>
          </p:cNvPr>
          <p:cNvCxnSpPr>
            <a:endCxn id="3" idx="2"/>
          </p:cNvCxnSpPr>
          <p:nvPr/>
        </p:nvCxnSpPr>
        <p:spPr>
          <a:xfrm>
            <a:off x="0" y="3213100"/>
            <a:ext cx="1924314" cy="0"/>
          </a:xfrm>
          <a:prstGeom prst="line">
            <a:avLst/>
          </a:prstGeom>
          <a:solidFill>
            <a:srgbClr val="B22B25">
              <a:alpha val="13000"/>
            </a:srgb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8A7A086-01D2-4F14-93FA-18362812DDC4}"/>
              </a:ext>
            </a:extLst>
          </p:cNvPr>
          <p:cNvCxnSpPr/>
          <p:nvPr/>
        </p:nvCxnSpPr>
        <p:spPr>
          <a:xfrm>
            <a:off x="10267686" y="3213100"/>
            <a:ext cx="1924314" cy="0"/>
          </a:xfrm>
          <a:prstGeom prst="line">
            <a:avLst/>
          </a:prstGeom>
          <a:solidFill>
            <a:srgbClr val="B22B25">
              <a:alpha val="13000"/>
            </a:srgb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6" name="图形 25">
            <a:extLst>
              <a:ext uri="{FF2B5EF4-FFF2-40B4-BE49-F238E27FC236}">
                <a16:creationId xmlns:a16="http://schemas.microsoft.com/office/drawing/2014/main" id="{EEAD3764-9B01-4FF5-B306-36087745D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68650" y="3000375"/>
            <a:ext cx="1130300" cy="427002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123812BE-B09B-4A4E-A75C-274671506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530850" y="3000375"/>
            <a:ext cx="1130300" cy="427002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EB11C467-195C-462B-936E-6165F17BB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98493" y="3000375"/>
            <a:ext cx="1130300" cy="427002"/>
          </a:xfrm>
          <a:prstGeom prst="rect">
            <a:avLst/>
          </a:prstGeom>
        </p:spPr>
      </p:pic>
      <p:sp>
        <p:nvSpPr>
          <p:cNvPr id="29" name="梯形 28">
            <a:extLst>
              <a:ext uri="{FF2B5EF4-FFF2-40B4-BE49-F238E27FC236}">
                <a16:creationId xmlns:a16="http://schemas.microsoft.com/office/drawing/2014/main" id="{FF0686A6-259D-429B-8F24-9E6787C888AB}"/>
              </a:ext>
            </a:extLst>
          </p:cNvPr>
          <p:cNvSpPr/>
          <p:nvPr/>
        </p:nvSpPr>
        <p:spPr>
          <a:xfrm>
            <a:off x="2273300" y="4724400"/>
            <a:ext cx="7848600" cy="577850"/>
          </a:xfrm>
          <a:prstGeom prst="trapezoid">
            <a:avLst>
              <a:gd name="adj" fmla="val 309615"/>
            </a:avLst>
          </a:prstGeom>
          <a:gradFill flip="none" rotWithShape="1">
            <a:gsLst>
              <a:gs pos="0">
                <a:schemeClr val="accent1">
                  <a:alpha val="17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</p:spPr>
        <p:txBody>
          <a:bodyPr rot="0" spcFirstLastPara="0" vertOverflow="overflow" horzOverflow="overflow" vert="horz" wrap="square" lIns="3182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梯形 29">
            <a:extLst>
              <a:ext uri="{FF2B5EF4-FFF2-40B4-BE49-F238E27FC236}">
                <a16:creationId xmlns:a16="http://schemas.microsoft.com/office/drawing/2014/main" id="{47F5B6E1-0733-4C36-B74D-7662E2470DEC}"/>
              </a:ext>
            </a:extLst>
          </p:cNvPr>
          <p:cNvSpPr/>
          <p:nvPr/>
        </p:nvSpPr>
        <p:spPr>
          <a:xfrm>
            <a:off x="2273300" y="5321300"/>
            <a:ext cx="7848600" cy="107950"/>
          </a:xfrm>
          <a:prstGeom prst="trapezoid">
            <a:avLst>
              <a:gd name="adj" fmla="val 0"/>
            </a:avLst>
          </a:prstGeom>
          <a:gradFill flip="none" rotWithShape="1">
            <a:gsLst>
              <a:gs pos="2400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</p:spPr>
        <p:txBody>
          <a:bodyPr rot="0" spcFirstLastPara="0" vertOverflow="overflow" horzOverflow="overflow" vert="horz" wrap="square" lIns="3182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746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14429D-1068-4A8E-86AD-351BAEF3ACAF}"/>
              </a:ext>
            </a:extLst>
          </p:cNvPr>
          <p:cNvGrpSpPr/>
          <p:nvPr/>
        </p:nvGrpSpPr>
        <p:grpSpPr>
          <a:xfrm>
            <a:off x="-3926317" y="-409161"/>
            <a:ext cx="10156262" cy="2103208"/>
            <a:chOff x="-2549904" y="-245532"/>
            <a:chExt cx="6694657" cy="138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835EAC-2695-430A-AEB6-2F60E0E58266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D96592-6DD3-4E23-A3F9-702870E2ED3A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423F86-F7C8-4F6B-9A6C-BB34A8448E23}"/>
              </a:ext>
            </a:extLst>
          </p:cNvPr>
          <p:cNvGrpSpPr/>
          <p:nvPr/>
        </p:nvGrpSpPr>
        <p:grpSpPr>
          <a:xfrm>
            <a:off x="2629380" y="2811727"/>
            <a:ext cx="6933241" cy="1234547"/>
            <a:chOff x="2076714" y="2532326"/>
            <a:chExt cx="6933241" cy="1234547"/>
          </a:xfrm>
        </p:grpSpPr>
        <p:sp>
          <p:nvSpPr>
            <p:cNvPr id="2" name="标题 3">
              <a:extLst>
                <a:ext uri="{FF2B5EF4-FFF2-40B4-BE49-F238E27FC236}">
                  <a16:creationId xmlns:a16="http://schemas.microsoft.com/office/drawing/2014/main" id="{A2EA3B7E-88A7-4476-8075-3D0357FD0FD9}"/>
                </a:ext>
              </a:extLst>
            </p:cNvPr>
            <p:cNvSpPr txBox="1">
              <a:spLocks/>
            </p:cNvSpPr>
            <p:nvPr/>
          </p:nvSpPr>
          <p:spPr>
            <a:xfrm>
              <a:off x="3784165" y="2734101"/>
              <a:ext cx="5225790" cy="8309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000" spc="300">
                  <a:solidFill>
                    <a:prstClr val="white"/>
                  </a:solidFill>
                  <a:latin typeface="腾讯字体" panose="02010600010101010101" pitchFamily="2" charset="-122"/>
                  <a:ea typeface="腾讯字体" panose="02010600010101010101" pitchFamily="2" charset="-122"/>
                </a:rPr>
                <a:t>Presentation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A6027F5-21E8-43AB-A683-7894282B794F}"/>
                </a:ext>
              </a:extLst>
            </p:cNvPr>
            <p:cNvGrpSpPr/>
            <p:nvPr/>
          </p:nvGrpSpPr>
          <p:grpSpPr>
            <a:xfrm>
              <a:off x="2076714" y="2532326"/>
              <a:ext cx="1234547" cy="1234547"/>
              <a:chOff x="2076714" y="2532326"/>
              <a:chExt cx="1234547" cy="123454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68B5F21-FB00-4360-A242-EEAB21EB5BF2}"/>
                  </a:ext>
                </a:extLst>
              </p:cNvPr>
              <p:cNvSpPr/>
              <p:nvPr/>
            </p:nvSpPr>
            <p:spPr>
              <a:xfrm>
                <a:off x="2076714" y="2532326"/>
                <a:ext cx="1234547" cy="1234547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B22B25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824D8EC-153F-4F7F-879B-45C0D4C476C1}"/>
                  </a:ext>
                </a:extLst>
              </p:cNvPr>
              <p:cNvSpPr/>
              <p:nvPr/>
            </p:nvSpPr>
            <p:spPr>
              <a:xfrm>
                <a:off x="2160573" y="2609028"/>
                <a:ext cx="1066829" cy="106682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1524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24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35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01</a:t>
                </a:r>
                <a:endParaRPr lang="zh-CN" altLang="en-US" sz="4000">
                  <a:gradFill>
                    <a:gsLst>
                      <a:gs pos="24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2E6B63-1637-4394-A6C3-A6FEA3BC3B24}"/>
              </a:ext>
            </a:extLst>
          </p:cNvPr>
          <p:cNvGrpSpPr/>
          <p:nvPr/>
        </p:nvGrpSpPr>
        <p:grpSpPr>
          <a:xfrm rot="10800000">
            <a:off x="5978079" y="5113377"/>
            <a:ext cx="10156262" cy="2103208"/>
            <a:chOff x="-2549904" y="-245532"/>
            <a:chExt cx="6694657" cy="138636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C781E0B-6E0D-4C5A-AEAB-3496F1F039F8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4A2D5BD-CAF5-4B81-9564-ACBB3C3C704B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B574C28-63A6-4482-B8B3-AB3D912DDBDA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98364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9228E37-C96E-4CA0-BD01-62F51B3CB542}"/>
              </a:ext>
            </a:extLst>
          </p:cNvPr>
          <p:cNvSpPr/>
          <p:nvPr/>
        </p:nvSpPr>
        <p:spPr>
          <a:xfrm>
            <a:off x="0" y="3598334"/>
            <a:ext cx="12192000" cy="1725426"/>
          </a:xfrm>
          <a:custGeom>
            <a:avLst/>
            <a:gdLst>
              <a:gd name="connsiteX0" fmla="*/ 0 w 12192000"/>
              <a:gd name="connsiteY0" fmla="*/ 0 h 1725426"/>
              <a:gd name="connsiteX1" fmla="*/ 12192000 w 12192000"/>
              <a:gd name="connsiteY1" fmla="*/ 0 h 1725426"/>
              <a:gd name="connsiteX2" fmla="*/ 12192000 w 12192000"/>
              <a:gd name="connsiteY2" fmla="*/ 1725426 h 1725426"/>
              <a:gd name="connsiteX3" fmla="*/ 0 w 12192000"/>
              <a:gd name="connsiteY3" fmla="*/ 1725426 h 172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25426">
                <a:moveTo>
                  <a:pt x="0" y="0"/>
                </a:moveTo>
                <a:lnTo>
                  <a:pt x="12192000" y="0"/>
                </a:lnTo>
                <a:lnTo>
                  <a:pt x="12192000" y="1725426"/>
                </a:lnTo>
                <a:lnTo>
                  <a:pt x="0" y="1725426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2B1B742-9243-4B40-B962-D1B0B57637D2}"/>
              </a:ext>
            </a:extLst>
          </p:cNvPr>
          <p:cNvSpPr/>
          <p:nvPr/>
        </p:nvSpPr>
        <p:spPr>
          <a:xfrm>
            <a:off x="1327631" y="1585754"/>
            <a:ext cx="3010157" cy="6276365"/>
          </a:xfrm>
          <a:prstGeom prst="roundRect">
            <a:avLst>
              <a:gd name="adj" fmla="val 106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141EB38F-6FAF-49EC-9D72-15DB63CAD4AB}"/>
              </a:ext>
            </a:extLst>
          </p:cNvPr>
          <p:cNvSpPr>
            <a:spLocks/>
          </p:cNvSpPr>
          <p:nvPr/>
        </p:nvSpPr>
        <p:spPr>
          <a:xfrm>
            <a:off x="1327631" y="1585754"/>
            <a:ext cx="3010157" cy="6276365"/>
          </a:xfrm>
          <a:prstGeom prst="roundRect">
            <a:avLst>
              <a:gd name="adj" fmla="val 1065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图片包含 图形用户界面&#10;&#10;描述已自动生成">
            <a:extLst>
              <a:ext uri="{FF2B5EF4-FFF2-40B4-BE49-F238E27FC236}">
                <a16:creationId xmlns:a16="http://schemas.microsoft.com/office/drawing/2014/main" id="{E8AD7A8E-4EE4-425F-BC9C-BFEF1AB188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660" y="1448861"/>
            <a:ext cx="3270186" cy="6550152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52E6BD2-A9F9-4CAA-B52A-D14AE1CA82D8}"/>
              </a:ext>
            </a:extLst>
          </p:cNvPr>
          <p:cNvSpPr/>
          <p:nvPr/>
        </p:nvSpPr>
        <p:spPr>
          <a:xfrm>
            <a:off x="707571" y="2906486"/>
            <a:ext cx="3227615" cy="3145971"/>
          </a:xfrm>
          <a:custGeom>
            <a:avLst/>
            <a:gdLst>
              <a:gd name="connsiteX0" fmla="*/ 2139043 w 3227615"/>
              <a:gd name="connsiteY0" fmla="*/ 3145971 h 3145971"/>
              <a:gd name="connsiteX1" fmla="*/ 1426029 w 3227615"/>
              <a:gd name="connsiteY1" fmla="*/ 2432957 h 3145971"/>
              <a:gd name="connsiteX2" fmla="*/ 3227615 w 3227615"/>
              <a:gd name="connsiteY2" fmla="*/ 947057 h 3145971"/>
              <a:gd name="connsiteX3" fmla="*/ 2253343 w 3227615"/>
              <a:gd name="connsiteY3" fmla="*/ 239485 h 3145971"/>
              <a:gd name="connsiteX4" fmla="*/ 1262743 w 3227615"/>
              <a:gd name="connsiteY4" fmla="*/ 0 h 3145971"/>
              <a:gd name="connsiteX5" fmla="*/ 533400 w 3227615"/>
              <a:gd name="connsiteY5" fmla="*/ 990600 h 3145971"/>
              <a:gd name="connsiteX6" fmla="*/ 0 w 3227615"/>
              <a:gd name="connsiteY6" fmla="*/ 462643 h 314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7615" h="3145971">
                <a:moveTo>
                  <a:pt x="2139043" y="3145971"/>
                </a:moveTo>
                <a:lnTo>
                  <a:pt x="1426029" y="2432957"/>
                </a:lnTo>
                <a:lnTo>
                  <a:pt x="3227615" y="947057"/>
                </a:lnTo>
                <a:lnTo>
                  <a:pt x="2253343" y="239485"/>
                </a:lnTo>
                <a:lnTo>
                  <a:pt x="1262743" y="0"/>
                </a:lnTo>
                <a:lnTo>
                  <a:pt x="533400" y="990600"/>
                </a:lnTo>
                <a:lnTo>
                  <a:pt x="0" y="462643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4B116B0-8077-457E-9C58-DA297647B196}"/>
              </a:ext>
            </a:extLst>
          </p:cNvPr>
          <p:cNvSpPr/>
          <p:nvPr/>
        </p:nvSpPr>
        <p:spPr>
          <a:xfrm>
            <a:off x="2726871" y="2405743"/>
            <a:ext cx="1758043" cy="527957"/>
          </a:xfrm>
          <a:custGeom>
            <a:avLst/>
            <a:gdLst>
              <a:gd name="connsiteX0" fmla="*/ 1758043 w 1758043"/>
              <a:gd name="connsiteY0" fmla="*/ 326571 h 527957"/>
              <a:gd name="connsiteX1" fmla="*/ 1758043 w 1758043"/>
              <a:gd name="connsiteY1" fmla="*/ 326571 h 527957"/>
              <a:gd name="connsiteX2" fmla="*/ 598715 w 1758043"/>
              <a:gd name="connsiteY2" fmla="*/ 0 h 527957"/>
              <a:gd name="connsiteX3" fmla="*/ 261258 w 1758043"/>
              <a:gd name="connsiteY3" fmla="*/ 527957 h 527957"/>
              <a:gd name="connsiteX4" fmla="*/ 0 w 1758043"/>
              <a:gd name="connsiteY4" fmla="*/ 266700 h 527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8043" h="527957">
                <a:moveTo>
                  <a:pt x="1758043" y="326571"/>
                </a:moveTo>
                <a:lnTo>
                  <a:pt x="1758043" y="326571"/>
                </a:lnTo>
                <a:lnTo>
                  <a:pt x="598715" y="0"/>
                </a:lnTo>
                <a:lnTo>
                  <a:pt x="261258" y="527957"/>
                </a:lnTo>
                <a:lnTo>
                  <a:pt x="0" y="26670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71CAFD0-B46A-462F-85CA-74C573C2255A}"/>
              </a:ext>
            </a:extLst>
          </p:cNvPr>
          <p:cNvSpPr/>
          <p:nvPr/>
        </p:nvSpPr>
        <p:spPr>
          <a:xfrm>
            <a:off x="1556657" y="5023757"/>
            <a:ext cx="2906486" cy="1094014"/>
          </a:xfrm>
          <a:custGeom>
            <a:avLst/>
            <a:gdLst>
              <a:gd name="connsiteX0" fmla="*/ 2906486 w 2906486"/>
              <a:gd name="connsiteY0" fmla="*/ 625929 h 1094014"/>
              <a:gd name="connsiteX1" fmla="*/ 1894114 w 2906486"/>
              <a:gd name="connsiteY1" fmla="*/ 0 h 1094014"/>
              <a:gd name="connsiteX2" fmla="*/ 800100 w 2906486"/>
              <a:gd name="connsiteY2" fmla="*/ 304800 h 1094014"/>
              <a:gd name="connsiteX3" fmla="*/ 0 w 2906486"/>
              <a:gd name="connsiteY3" fmla="*/ 1094014 h 109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6486" h="1094014">
                <a:moveTo>
                  <a:pt x="2906486" y="625929"/>
                </a:moveTo>
                <a:lnTo>
                  <a:pt x="1894114" y="0"/>
                </a:lnTo>
                <a:lnTo>
                  <a:pt x="800100" y="304800"/>
                </a:lnTo>
                <a:lnTo>
                  <a:pt x="0" y="1094014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DFFA6DA-2089-44E6-8CC3-3AC1B2CDBA47}"/>
              </a:ext>
            </a:extLst>
          </p:cNvPr>
          <p:cNvSpPr txBox="1"/>
          <p:nvPr/>
        </p:nvSpPr>
        <p:spPr>
          <a:xfrm>
            <a:off x="397490" y="432072"/>
            <a:ext cx="294503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3E25BAF-4C5A-4235-A043-B2D73D2A532D}"/>
              </a:ext>
            </a:extLst>
          </p:cNvPr>
          <p:cNvSpPr/>
          <p:nvPr/>
        </p:nvSpPr>
        <p:spPr>
          <a:xfrm>
            <a:off x="5511945" y="1866427"/>
            <a:ext cx="4203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200">
                <a:latin typeface="腾讯字体" panose="02010600010101010101" pitchFamily="2" charset="-122"/>
                <a:ea typeface="腾讯字体" panose="02010600010101010101" pitchFamily="2" charset="-122"/>
              </a:rPr>
              <a:t>Presentation Design</a:t>
            </a:r>
            <a:endParaRPr lang="en-US" altLang="zh-CN" sz="3200" dirty="0">
              <a:latin typeface="腾讯字体" panose="02010600010101010101" pitchFamily="2" charset="-122"/>
              <a:ea typeface="腾讯字体" panose="0201060001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280DB0E-EB58-4977-912F-30F4695E9319}"/>
              </a:ext>
            </a:extLst>
          </p:cNvPr>
          <p:cNvSpPr/>
          <p:nvPr/>
        </p:nvSpPr>
        <p:spPr>
          <a:xfrm>
            <a:off x="5511945" y="2476718"/>
            <a:ext cx="4974248" cy="70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C6403A"/>
              </a:buClr>
            </a:pPr>
            <a:r>
              <a:rPr lang="en-US" altLang="zh-CN" sz="1600"/>
              <a:t>When the fox first saw the lion he was terribly frightened. He ran away, </a:t>
            </a:r>
            <a:endParaRPr lang="en-US" altLang="zh-CN" sz="16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09128C9-61F6-4AA3-82DD-5CBDD4E705F0}"/>
              </a:ext>
            </a:extLst>
          </p:cNvPr>
          <p:cNvSpPr/>
          <p:nvPr/>
        </p:nvSpPr>
        <p:spPr>
          <a:xfrm>
            <a:off x="5414963" y="4091715"/>
            <a:ext cx="1661032" cy="3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>
                <a:solidFill>
                  <a:schemeClr val="bg1"/>
                </a:solidFill>
                <a:latin typeface="OPPOSans M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D57AF9F-BEAC-402F-8673-6142D8026AD1}"/>
              </a:ext>
            </a:extLst>
          </p:cNvPr>
          <p:cNvSpPr/>
          <p:nvPr/>
        </p:nvSpPr>
        <p:spPr>
          <a:xfrm>
            <a:off x="5545873" y="4461047"/>
            <a:ext cx="1399214" cy="55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200">
                <a:solidFill>
                  <a:schemeClr val="bg1"/>
                </a:solidFill>
                <a:latin typeface="+mn-ea"/>
              </a:rPr>
              <a:t>When the fox first saw 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FA805FF-052D-4F0F-9AAA-15A3EE101482}"/>
              </a:ext>
            </a:extLst>
          </p:cNvPr>
          <p:cNvSpPr/>
          <p:nvPr/>
        </p:nvSpPr>
        <p:spPr>
          <a:xfrm>
            <a:off x="7383311" y="4091715"/>
            <a:ext cx="1661032" cy="3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>
                <a:solidFill>
                  <a:schemeClr val="bg1"/>
                </a:solidFill>
                <a:latin typeface="OPPOSans M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953CA48-057F-4B12-8119-F14CB02A89AB}"/>
              </a:ext>
            </a:extLst>
          </p:cNvPr>
          <p:cNvSpPr/>
          <p:nvPr/>
        </p:nvSpPr>
        <p:spPr>
          <a:xfrm>
            <a:off x="7572124" y="4461047"/>
            <a:ext cx="1283406" cy="55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200">
                <a:solidFill>
                  <a:schemeClr val="bg1"/>
                </a:solidFill>
                <a:latin typeface="+mn-ea"/>
              </a:rPr>
              <a:t>When the fox first saw 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5595105-2DE4-452C-83E3-F23234D2E38D}"/>
              </a:ext>
            </a:extLst>
          </p:cNvPr>
          <p:cNvSpPr/>
          <p:nvPr/>
        </p:nvSpPr>
        <p:spPr>
          <a:xfrm>
            <a:off x="9300362" y="4091715"/>
            <a:ext cx="1661032" cy="3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>
                <a:solidFill>
                  <a:schemeClr val="bg1"/>
                </a:solidFill>
                <a:latin typeface="OPPOSans M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EF3CF24-FBDD-47DE-B4BD-AAE8314E5437}"/>
              </a:ext>
            </a:extLst>
          </p:cNvPr>
          <p:cNvSpPr/>
          <p:nvPr/>
        </p:nvSpPr>
        <p:spPr>
          <a:xfrm>
            <a:off x="9587490" y="4461047"/>
            <a:ext cx="1189368" cy="55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200">
                <a:solidFill>
                  <a:schemeClr val="bg1"/>
                </a:solidFill>
                <a:latin typeface="+mn-ea"/>
              </a:rPr>
              <a:t>When the fox first saw 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857D05-3DDD-4F48-AB7A-6F67504DBAAF}"/>
              </a:ext>
            </a:extLst>
          </p:cNvPr>
          <p:cNvCxnSpPr/>
          <p:nvPr/>
        </p:nvCxnSpPr>
        <p:spPr>
          <a:xfrm>
            <a:off x="7151915" y="4196443"/>
            <a:ext cx="0" cy="669471"/>
          </a:xfrm>
          <a:prstGeom prst="line">
            <a:avLst/>
          </a:prstGeom>
          <a:ln>
            <a:solidFill>
              <a:srgbClr val="FFE1E1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C7394DF-D497-4499-A180-5B9714E86441}"/>
              </a:ext>
            </a:extLst>
          </p:cNvPr>
          <p:cNvCxnSpPr/>
          <p:nvPr/>
        </p:nvCxnSpPr>
        <p:spPr>
          <a:xfrm>
            <a:off x="9187544" y="4196443"/>
            <a:ext cx="0" cy="669471"/>
          </a:xfrm>
          <a:prstGeom prst="line">
            <a:avLst/>
          </a:prstGeom>
          <a:ln>
            <a:solidFill>
              <a:srgbClr val="FFE1E1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D6D975C1-D62D-49E5-9077-E38F83B3B8CB}"/>
              </a:ext>
            </a:extLst>
          </p:cNvPr>
          <p:cNvSpPr/>
          <p:nvPr/>
        </p:nvSpPr>
        <p:spPr>
          <a:xfrm>
            <a:off x="1141068" y="2380523"/>
            <a:ext cx="1336955" cy="1336955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2F63BEC6-F2E2-4784-B5A3-2C546B02B107}"/>
              </a:ext>
            </a:extLst>
          </p:cNvPr>
          <p:cNvSpPr/>
          <p:nvPr/>
        </p:nvSpPr>
        <p:spPr>
          <a:xfrm>
            <a:off x="3261529" y="3249613"/>
            <a:ext cx="1336955" cy="1336955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7CE3C08D-B4D2-4852-8563-B33DD635E048}"/>
              </a:ext>
            </a:extLst>
          </p:cNvPr>
          <p:cNvSpPr/>
          <p:nvPr/>
        </p:nvSpPr>
        <p:spPr>
          <a:xfrm>
            <a:off x="1464918" y="4482609"/>
            <a:ext cx="1336955" cy="1336955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276B94D3-7A87-4B3E-82D1-6902E89F762B}"/>
              </a:ext>
            </a:extLst>
          </p:cNvPr>
          <p:cNvSpPr/>
          <p:nvPr/>
        </p:nvSpPr>
        <p:spPr>
          <a:xfrm>
            <a:off x="2690321" y="2821594"/>
            <a:ext cx="505230" cy="505230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63FE9895-4A7E-4EFC-915B-42049A554330}"/>
              </a:ext>
            </a:extLst>
          </p:cNvPr>
          <p:cNvSpPr/>
          <p:nvPr/>
        </p:nvSpPr>
        <p:spPr>
          <a:xfrm>
            <a:off x="2817269" y="2963836"/>
            <a:ext cx="215412" cy="233506"/>
          </a:xfrm>
          <a:custGeom>
            <a:avLst/>
            <a:gdLst>
              <a:gd name="connsiteX0" fmla="*/ 367490 w 1419226"/>
              <a:gd name="connsiteY0" fmla="*/ 1082519 h 1538439"/>
              <a:gd name="connsiteX1" fmla="*/ 476372 w 1419226"/>
              <a:gd name="connsiteY1" fmla="*/ 1118381 h 1538439"/>
              <a:gd name="connsiteX2" fmla="*/ 476944 w 1419226"/>
              <a:gd name="connsiteY2" fmla="*/ 1118952 h 1538439"/>
              <a:gd name="connsiteX3" fmla="*/ 477611 w 1419226"/>
              <a:gd name="connsiteY3" fmla="*/ 1119428 h 1538439"/>
              <a:gd name="connsiteX4" fmla="*/ 518282 w 1419226"/>
              <a:gd name="connsiteY4" fmla="*/ 1320882 h 1538439"/>
              <a:gd name="connsiteX5" fmla="*/ 248915 w 1419226"/>
              <a:gd name="connsiteY5" fmla="*/ 1504524 h 1538439"/>
              <a:gd name="connsiteX6" fmla="*/ 148617 w 1419226"/>
              <a:gd name="connsiteY6" fmla="*/ 1424038 h 1538439"/>
              <a:gd name="connsiteX7" fmla="*/ 270823 w 1419226"/>
              <a:gd name="connsiteY7" fmla="*/ 1120952 h 1538439"/>
              <a:gd name="connsiteX8" fmla="*/ 367490 w 1419226"/>
              <a:gd name="connsiteY8" fmla="*/ 1082519 h 1538439"/>
              <a:gd name="connsiteX9" fmla="*/ 939471 w 1419226"/>
              <a:gd name="connsiteY9" fmla="*/ 366137 h 1538439"/>
              <a:gd name="connsiteX10" fmla="*/ 901949 w 1419226"/>
              <a:gd name="connsiteY10" fmla="*/ 367239 h 1538439"/>
              <a:gd name="connsiteX11" fmla="*/ 742025 w 1419226"/>
              <a:gd name="connsiteY11" fmla="*/ 578694 h 1538439"/>
              <a:gd name="connsiteX12" fmla="*/ 945002 w 1419226"/>
              <a:gd name="connsiteY12" fmla="*/ 743667 h 1538439"/>
              <a:gd name="connsiteX13" fmla="*/ 1114928 w 1419226"/>
              <a:gd name="connsiteY13" fmla="*/ 534784 h 1538439"/>
              <a:gd name="connsiteX14" fmla="*/ 939471 w 1419226"/>
              <a:gd name="connsiteY14" fmla="*/ 366137 h 1538439"/>
              <a:gd name="connsiteX15" fmla="*/ 1272948 w 1419226"/>
              <a:gd name="connsiteY15" fmla="*/ 431 h 1538439"/>
              <a:gd name="connsiteX16" fmla="*/ 1390010 w 1419226"/>
              <a:gd name="connsiteY16" fmla="*/ 86728 h 1538439"/>
              <a:gd name="connsiteX17" fmla="*/ 1390106 w 1419226"/>
              <a:gd name="connsiteY17" fmla="*/ 86728 h 1538439"/>
              <a:gd name="connsiteX18" fmla="*/ 1380962 w 1419226"/>
              <a:gd name="connsiteY18" fmla="*/ 631081 h 1538439"/>
              <a:gd name="connsiteX19" fmla="*/ 1380485 w 1419226"/>
              <a:gd name="connsiteY19" fmla="*/ 631557 h 1538439"/>
              <a:gd name="connsiteX20" fmla="*/ 1191986 w 1419226"/>
              <a:gd name="connsiteY20" fmla="*/ 955598 h 1538439"/>
              <a:gd name="connsiteX21" fmla="*/ 1090544 w 1419226"/>
              <a:gd name="connsiteY21" fmla="*/ 1138669 h 1538439"/>
              <a:gd name="connsiteX22" fmla="*/ 847562 w 1419226"/>
              <a:gd name="connsiteY22" fmla="*/ 1517192 h 1538439"/>
              <a:gd name="connsiteX23" fmla="*/ 773457 w 1419226"/>
              <a:gd name="connsiteY23" fmla="*/ 1535194 h 1538439"/>
              <a:gd name="connsiteX24" fmla="*/ 752502 w 1419226"/>
              <a:gd name="connsiteY24" fmla="*/ 1462709 h 1538439"/>
              <a:gd name="connsiteX25" fmla="*/ 621248 w 1419226"/>
              <a:gd name="connsiteY25" fmla="*/ 1141240 h 1538439"/>
              <a:gd name="connsiteX26" fmla="*/ 323877 w 1419226"/>
              <a:gd name="connsiteY26" fmla="*/ 894924 h 1538439"/>
              <a:gd name="connsiteX27" fmla="*/ 252725 w 1419226"/>
              <a:gd name="connsiteY27" fmla="*/ 870064 h 1538439"/>
              <a:gd name="connsiteX28" fmla="*/ 75275 w 1419226"/>
              <a:gd name="connsiteY28" fmla="*/ 924451 h 1538439"/>
              <a:gd name="connsiteX29" fmla="*/ 11076 w 1419226"/>
              <a:gd name="connsiteY29" fmla="*/ 917879 h 1538439"/>
              <a:gd name="connsiteX30" fmla="*/ 5456 w 1419226"/>
              <a:gd name="connsiteY30" fmla="*/ 847870 h 1538439"/>
              <a:gd name="connsiteX31" fmla="*/ 342546 w 1419226"/>
              <a:gd name="connsiteY31" fmla="*/ 509542 h 1538439"/>
              <a:gd name="connsiteX32" fmla="*/ 464180 w 1419226"/>
              <a:gd name="connsiteY32" fmla="*/ 405434 h 1538439"/>
              <a:gd name="connsiteX33" fmla="*/ 1272948 w 1419226"/>
              <a:gd name="connsiteY33" fmla="*/ 431 h 15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19226" h="1538439">
                <a:moveTo>
                  <a:pt x="367490" y="1082519"/>
                </a:moveTo>
                <a:cubicBezTo>
                  <a:pt x="406340" y="1082495"/>
                  <a:pt x="447226" y="1094854"/>
                  <a:pt x="476372" y="1118381"/>
                </a:cubicBezTo>
                <a:lnTo>
                  <a:pt x="476944" y="1118952"/>
                </a:lnTo>
                <a:cubicBezTo>
                  <a:pt x="477134" y="1119143"/>
                  <a:pt x="477420" y="1119238"/>
                  <a:pt x="477611" y="1119428"/>
                </a:cubicBezTo>
                <a:cubicBezTo>
                  <a:pt x="535904" y="1166482"/>
                  <a:pt x="560288" y="1268876"/>
                  <a:pt x="518282" y="1320882"/>
                </a:cubicBezTo>
                <a:cubicBezTo>
                  <a:pt x="474372" y="1375175"/>
                  <a:pt x="347023" y="1454042"/>
                  <a:pt x="248915" y="1504524"/>
                </a:cubicBezTo>
                <a:cubicBezTo>
                  <a:pt x="196623" y="1531480"/>
                  <a:pt x="133663" y="1480902"/>
                  <a:pt x="148617" y="1424038"/>
                </a:cubicBezTo>
                <a:cubicBezTo>
                  <a:pt x="176430" y="1318501"/>
                  <a:pt x="224722" y="1178007"/>
                  <a:pt x="270823" y="1120952"/>
                </a:cubicBezTo>
                <a:cubicBezTo>
                  <a:pt x="291826" y="1094949"/>
                  <a:pt x="328640" y="1082543"/>
                  <a:pt x="367490" y="1082519"/>
                </a:cubicBezTo>
                <a:close/>
                <a:moveTo>
                  <a:pt x="939471" y="366137"/>
                </a:moveTo>
                <a:cubicBezTo>
                  <a:pt x="927086" y="365142"/>
                  <a:pt x="914522" y="365465"/>
                  <a:pt x="901949" y="367239"/>
                </a:cubicBezTo>
                <a:cubicBezTo>
                  <a:pt x="800984" y="381431"/>
                  <a:pt x="730499" y="474681"/>
                  <a:pt x="742025" y="578694"/>
                </a:cubicBezTo>
                <a:cubicBezTo>
                  <a:pt x="754026" y="686993"/>
                  <a:pt x="839180" y="756145"/>
                  <a:pt x="945002" y="743667"/>
                </a:cubicBezTo>
                <a:cubicBezTo>
                  <a:pt x="1054349" y="730808"/>
                  <a:pt x="1127501" y="640797"/>
                  <a:pt x="1114928" y="534784"/>
                </a:cubicBezTo>
                <a:cubicBezTo>
                  <a:pt x="1104094" y="444606"/>
                  <a:pt x="1026167" y="373097"/>
                  <a:pt x="939471" y="366137"/>
                </a:cubicBezTo>
                <a:close/>
                <a:moveTo>
                  <a:pt x="1272948" y="431"/>
                </a:moveTo>
                <a:cubicBezTo>
                  <a:pt x="1335908" y="2146"/>
                  <a:pt x="1380009" y="17481"/>
                  <a:pt x="1390010" y="86728"/>
                </a:cubicBezTo>
                <a:lnTo>
                  <a:pt x="1390106" y="86728"/>
                </a:lnTo>
                <a:cubicBezTo>
                  <a:pt x="1390106" y="86728"/>
                  <a:pt x="1461353" y="395242"/>
                  <a:pt x="1380962" y="631081"/>
                </a:cubicBezTo>
                <a:cubicBezTo>
                  <a:pt x="1380771" y="631177"/>
                  <a:pt x="1380676" y="631367"/>
                  <a:pt x="1380485" y="631557"/>
                </a:cubicBezTo>
                <a:cubicBezTo>
                  <a:pt x="1346481" y="751192"/>
                  <a:pt x="1285712" y="848251"/>
                  <a:pt x="1191986" y="955598"/>
                </a:cubicBezTo>
                <a:cubicBezTo>
                  <a:pt x="1143789" y="1010748"/>
                  <a:pt x="1107594" y="1064945"/>
                  <a:pt x="1090544" y="1138669"/>
                </a:cubicBezTo>
                <a:cubicBezTo>
                  <a:pt x="1055016" y="1291735"/>
                  <a:pt x="971863" y="1419561"/>
                  <a:pt x="847562" y="1517192"/>
                </a:cubicBezTo>
                <a:cubicBezTo>
                  <a:pt x="828416" y="1532242"/>
                  <a:pt x="790126" y="1544529"/>
                  <a:pt x="773457" y="1535194"/>
                </a:cubicBezTo>
                <a:cubicBezTo>
                  <a:pt x="757360" y="1526241"/>
                  <a:pt x="746501" y="1484712"/>
                  <a:pt x="752502" y="1462709"/>
                </a:cubicBezTo>
                <a:cubicBezTo>
                  <a:pt x="791650" y="1320120"/>
                  <a:pt x="760694" y="1220488"/>
                  <a:pt x="621248" y="1141240"/>
                </a:cubicBezTo>
                <a:cubicBezTo>
                  <a:pt x="511139" y="1078661"/>
                  <a:pt x="423604" y="976744"/>
                  <a:pt x="323877" y="894924"/>
                </a:cubicBezTo>
                <a:cubicBezTo>
                  <a:pt x="305208" y="879589"/>
                  <a:pt x="273966" y="865396"/>
                  <a:pt x="252725" y="870064"/>
                </a:cubicBezTo>
                <a:cubicBezTo>
                  <a:pt x="192527" y="883208"/>
                  <a:pt x="134996" y="908544"/>
                  <a:pt x="75275" y="924451"/>
                </a:cubicBezTo>
                <a:cubicBezTo>
                  <a:pt x="54796" y="929880"/>
                  <a:pt x="19839" y="929785"/>
                  <a:pt x="11076" y="917879"/>
                </a:cubicBezTo>
                <a:cubicBezTo>
                  <a:pt x="-1021" y="901496"/>
                  <a:pt x="-3688" y="867016"/>
                  <a:pt x="5456" y="847870"/>
                </a:cubicBezTo>
                <a:cubicBezTo>
                  <a:pt x="78227" y="696518"/>
                  <a:pt x="191194" y="585266"/>
                  <a:pt x="342546" y="509542"/>
                </a:cubicBezTo>
                <a:cubicBezTo>
                  <a:pt x="389123" y="486301"/>
                  <a:pt x="433796" y="447820"/>
                  <a:pt x="464180" y="405434"/>
                </a:cubicBezTo>
                <a:cubicBezTo>
                  <a:pt x="663443" y="127685"/>
                  <a:pt x="930715" y="-8713"/>
                  <a:pt x="1272948" y="43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32E5CFEA-2BC7-464A-BA2A-88F56C9368B9}"/>
              </a:ext>
            </a:extLst>
          </p:cNvPr>
          <p:cNvSpPr/>
          <p:nvPr/>
        </p:nvSpPr>
        <p:spPr>
          <a:xfrm>
            <a:off x="3172645" y="4741262"/>
            <a:ext cx="432856" cy="432856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pic>
        <p:nvPicPr>
          <p:cNvPr id="121" name="图形 120">
            <a:extLst>
              <a:ext uri="{FF2B5EF4-FFF2-40B4-BE49-F238E27FC236}">
                <a16:creationId xmlns:a16="http://schemas.microsoft.com/office/drawing/2014/main" id="{B4379ABE-D992-4B85-AFD5-5BB3DCAB2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4258" y="4842702"/>
            <a:ext cx="199980" cy="199980"/>
          </a:xfrm>
          <a:prstGeom prst="rect">
            <a:avLst/>
          </a:prstGeom>
        </p:spPr>
      </p:pic>
      <p:sp>
        <p:nvSpPr>
          <p:cNvPr id="123" name="椭圆 122">
            <a:extLst>
              <a:ext uri="{FF2B5EF4-FFF2-40B4-BE49-F238E27FC236}">
                <a16:creationId xmlns:a16="http://schemas.microsoft.com/office/drawing/2014/main" id="{7AA278F2-AAD4-4AA8-AAC5-8B46C2218C4B}"/>
              </a:ext>
            </a:extLst>
          </p:cNvPr>
          <p:cNvSpPr/>
          <p:nvPr/>
        </p:nvSpPr>
        <p:spPr>
          <a:xfrm>
            <a:off x="2384245" y="3714010"/>
            <a:ext cx="601286" cy="601286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24" name="图形 98">
            <a:extLst>
              <a:ext uri="{FF2B5EF4-FFF2-40B4-BE49-F238E27FC236}">
                <a16:creationId xmlns:a16="http://schemas.microsoft.com/office/drawing/2014/main" id="{BB9ADD86-C1BE-42FC-96A6-74844845CB92}"/>
              </a:ext>
            </a:extLst>
          </p:cNvPr>
          <p:cNvSpPr/>
          <p:nvPr/>
        </p:nvSpPr>
        <p:spPr>
          <a:xfrm>
            <a:off x="2549512" y="3847283"/>
            <a:ext cx="269508" cy="308415"/>
          </a:xfrm>
          <a:custGeom>
            <a:avLst/>
            <a:gdLst>
              <a:gd name="connsiteX0" fmla="*/ 710438 w 1420524"/>
              <a:gd name="connsiteY0" fmla="*/ 914400 h 1625600"/>
              <a:gd name="connsiteX1" fmla="*/ 1166859 w 1420524"/>
              <a:gd name="connsiteY1" fmla="*/ 457200 h 1625600"/>
              <a:gd name="connsiteX2" fmla="*/ 710262 w 1420524"/>
              <a:gd name="connsiteY2" fmla="*/ 0 h 1625600"/>
              <a:gd name="connsiteX3" fmla="*/ 253665 w 1420524"/>
              <a:gd name="connsiteY3" fmla="*/ 457200 h 1625600"/>
              <a:gd name="connsiteX4" fmla="*/ 710086 w 1420524"/>
              <a:gd name="connsiteY4" fmla="*/ 914400 h 1625600"/>
              <a:gd name="connsiteX5" fmla="*/ 0 w 1420524"/>
              <a:gd name="connsiteY5" fmla="*/ 1625600 h 1625600"/>
              <a:gd name="connsiteX6" fmla="*/ 1420524 w 1420524"/>
              <a:gd name="connsiteY6" fmla="*/ 1625600 h 1625600"/>
              <a:gd name="connsiteX7" fmla="*/ 710438 w 1420524"/>
              <a:gd name="connsiteY7" fmla="*/ 9144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0524" h="1625600">
                <a:moveTo>
                  <a:pt x="710438" y="914400"/>
                </a:moveTo>
                <a:cubicBezTo>
                  <a:pt x="962518" y="914224"/>
                  <a:pt x="1166859" y="709613"/>
                  <a:pt x="1166859" y="457200"/>
                </a:cubicBezTo>
                <a:cubicBezTo>
                  <a:pt x="1166859" y="204788"/>
                  <a:pt x="962518" y="0"/>
                  <a:pt x="710262" y="0"/>
                </a:cubicBezTo>
                <a:cubicBezTo>
                  <a:pt x="458006" y="0"/>
                  <a:pt x="253665" y="204788"/>
                  <a:pt x="253665" y="457200"/>
                </a:cubicBezTo>
                <a:cubicBezTo>
                  <a:pt x="253665" y="709613"/>
                  <a:pt x="458006" y="914224"/>
                  <a:pt x="710086" y="914400"/>
                </a:cubicBezTo>
                <a:cubicBezTo>
                  <a:pt x="317962" y="914576"/>
                  <a:pt x="0" y="1232958"/>
                  <a:pt x="0" y="1625600"/>
                </a:cubicBezTo>
                <a:lnTo>
                  <a:pt x="1420524" y="1625600"/>
                </a:lnTo>
                <a:cubicBezTo>
                  <a:pt x="1420524" y="1232958"/>
                  <a:pt x="1102738" y="914576"/>
                  <a:pt x="710438" y="914400"/>
                </a:cubicBezTo>
                <a:close/>
              </a:path>
            </a:pathLst>
          </a:custGeom>
          <a:solidFill>
            <a:schemeClr val="bg1"/>
          </a:solidFill>
          <a:ln w="1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DA0BC4C1-4876-432D-813D-E0F350CCB740}"/>
              </a:ext>
            </a:extLst>
          </p:cNvPr>
          <p:cNvSpPr/>
          <p:nvPr/>
        </p:nvSpPr>
        <p:spPr>
          <a:xfrm>
            <a:off x="2736861" y="5880441"/>
            <a:ext cx="499352" cy="499352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pic>
        <p:nvPicPr>
          <p:cNvPr id="127" name="图形 126">
            <a:extLst>
              <a:ext uri="{FF2B5EF4-FFF2-40B4-BE49-F238E27FC236}">
                <a16:creationId xmlns:a16="http://schemas.microsoft.com/office/drawing/2014/main" id="{43075778-B21E-487B-9862-72E14AF0F34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46632" y="5987170"/>
            <a:ext cx="294491" cy="294491"/>
          </a:xfrm>
          <a:prstGeom prst="rect">
            <a:avLst/>
          </a:prstGeom>
        </p:spPr>
      </p:pic>
      <p:sp>
        <p:nvSpPr>
          <p:cNvPr id="129" name="椭圆 128">
            <a:extLst>
              <a:ext uri="{FF2B5EF4-FFF2-40B4-BE49-F238E27FC236}">
                <a16:creationId xmlns:a16="http://schemas.microsoft.com/office/drawing/2014/main" id="{18E4BF48-CA78-442D-82EA-4CA2E1641D53}"/>
              </a:ext>
            </a:extLst>
          </p:cNvPr>
          <p:cNvSpPr/>
          <p:nvPr/>
        </p:nvSpPr>
        <p:spPr>
          <a:xfrm>
            <a:off x="876300" y="3775650"/>
            <a:ext cx="650634" cy="650634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0" name="图形 103">
            <a:extLst>
              <a:ext uri="{FF2B5EF4-FFF2-40B4-BE49-F238E27FC236}">
                <a16:creationId xmlns:a16="http://schemas.microsoft.com/office/drawing/2014/main" id="{27559D43-2CCA-4F00-ABAF-194E2E5E7203}"/>
              </a:ext>
            </a:extLst>
          </p:cNvPr>
          <p:cNvSpPr/>
          <p:nvPr/>
        </p:nvSpPr>
        <p:spPr>
          <a:xfrm>
            <a:off x="1069638" y="4015065"/>
            <a:ext cx="255686" cy="166490"/>
          </a:xfrm>
          <a:custGeom>
            <a:avLst/>
            <a:gdLst>
              <a:gd name="connsiteX0" fmla="*/ 1359201 w 1667007"/>
              <a:gd name="connsiteY0" fmla="*/ 1085473 h 1085472"/>
              <a:gd name="connsiteX1" fmla="*/ 1666170 w 1667007"/>
              <a:gd name="connsiteY1" fmla="*/ 822392 h 1085472"/>
              <a:gd name="connsiteX2" fmla="*/ 1406006 w 1667007"/>
              <a:gd name="connsiteY2" fmla="*/ 477599 h 1085472"/>
              <a:gd name="connsiteX3" fmla="*/ 1047033 w 1667007"/>
              <a:gd name="connsiteY3" fmla="*/ 2626 h 1085472"/>
              <a:gd name="connsiteX4" fmla="*/ 610346 w 1667007"/>
              <a:gd name="connsiteY4" fmla="*/ 279576 h 1085472"/>
              <a:gd name="connsiteX5" fmla="*/ 372712 w 1667007"/>
              <a:gd name="connsiteY5" fmla="*/ 261804 h 1085472"/>
              <a:gd name="connsiteX6" fmla="*/ 271918 w 1667007"/>
              <a:gd name="connsiteY6" fmla="*/ 475793 h 1085472"/>
              <a:gd name="connsiteX7" fmla="*/ 0 w 1667007"/>
              <a:gd name="connsiteY7" fmla="*/ 805850 h 1085472"/>
              <a:gd name="connsiteX8" fmla="*/ 295321 w 1667007"/>
              <a:gd name="connsiteY8" fmla="*/ 1085473 h 108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007" h="1085472">
                <a:moveTo>
                  <a:pt x="1359201" y="1085473"/>
                </a:moveTo>
                <a:cubicBezTo>
                  <a:pt x="1359201" y="1085473"/>
                  <a:pt x="1628372" y="1085745"/>
                  <a:pt x="1666170" y="822392"/>
                </a:cubicBezTo>
                <a:cubicBezTo>
                  <a:pt x="1684176" y="534366"/>
                  <a:pt x="1406006" y="477599"/>
                  <a:pt x="1406006" y="477599"/>
                </a:cubicBezTo>
                <a:cubicBezTo>
                  <a:pt x="1406006" y="477599"/>
                  <a:pt x="1437664" y="51231"/>
                  <a:pt x="1047033" y="2626"/>
                </a:cubicBezTo>
                <a:cubicBezTo>
                  <a:pt x="712208" y="-31572"/>
                  <a:pt x="610346" y="279576"/>
                  <a:pt x="610346" y="279576"/>
                </a:cubicBezTo>
                <a:cubicBezTo>
                  <a:pt x="610346" y="279576"/>
                  <a:pt x="509518" y="182601"/>
                  <a:pt x="372712" y="261804"/>
                </a:cubicBezTo>
                <a:cubicBezTo>
                  <a:pt x="250305" y="337410"/>
                  <a:pt x="271918" y="475793"/>
                  <a:pt x="271918" y="475793"/>
                </a:cubicBezTo>
                <a:cubicBezTo>
                  <a:pt x="271918" y="475793"/>
                  <a:pt x="0" y="528623"/>
                  <a:pt x="0" y="805850"/>
                </a:cubicBezTo>
                <a:cubicBezTo>
                  <a:pt x="6096" y="1082688"/>
                  <a:pt x="295321" y="1085473"/>
                  <a:pt x="295321" y="1085473"/>
                </a:cubicBezTo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10694C00-BC40-4C15-B7D8-40264C473ABF}"/>
              </a:ext>
            </a:extLst>
          </p:cNvPr>
          <p:cNvSpPr/>
          <p:nvPr/>
        </p:nvSpPr>
        <p:spPr>
          <a:xfrm>
            <a:off x="4237267" y="5440937"/>
            <a:ext cx="378627" cy="378627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3E1C2C29-FA85-48E2-8532-B9FD1B5B82B8}"/>
              </a:ext>
            </a:extLst>
          </p:cNvPr>
          <p:cNvSpPr/>
          <p:nvPr/>
        </p:nvSpPr>
        <p:spPr>
          <a:xfrm>
            <a:off x="4362504" y="2575816"/>
            <a:ext cx="320604" cy="320604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41E588F0-EA98-47B3-AC20-AD3AD9F481F0}"/>
              </a:ext>
            </a:extLst>
          </p:cNvPr>
          <p:cNvSpPr/>
          <p:nvPr/>
        </p:nvSpPr>
        <p:spPr>
          <a:xfrm>
            <a:off x="535023" y="3118248"/>
            <a:ext cx="320604" cy="320604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649AAC82-C9C1-4835-921A-30D4967F78F6}"/>
              </a:ext>
            </a:extLst>
          </p:cNvPr>
          <p:cNvSpPr/>
          <p:nvPr/>
        </p:nvSpPr>
        <p:spPr>
          <a:xfrm>
            <a:off x="1442680" y="6002979"/>
            <a:ext cx="207040" cy="207040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05743F31-C29B-406A-9AF2-787D69B86AB3}"/>
              </a:ext>
            </a:extLst>
          </p:cNvPr>
          <p:cNvSpPr/>
          <p:nvPr/>
        </p:nvSpPr>
        <p:spPr>
          <a:xfrm>
            <a:off x="2671272" y="2595135"/>
            <a:ext cx="103520" cy="103520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C4607552-484A-457B-B9F8-081C9803D246}"/>
              </a:ext>
            </a:extLst>
          </p:cNvPr>
          <p:cNvSpPr/>
          <p:nvPr/>
        </p:nvSpPr>
        <p:spPr>
          <a:xfrm>
            <a:off x="3234396" y="2302989"/>
            <a:ext cx="189086" cy="189086"/>
          </a:xfrm>
          <a:prstGeom prst="ellipse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 w="6350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alpha val="40000"/>
              </a:schemeClr>
            </a:outerShdw>
          </a:effectLst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9" name="图形 98">
            <a:extLst>
              <a:ext uri="{FF2B5EF4-FFF2-40B4-BE49-F238E27FC236}">
                <a16:creationId xmlns:a16="http://schemas.microsoft.com/office/drawing/2014/main" id="{EAE0F11C-7FFF-49CB-9A31-C603168AF2D8}"/>
              </a:ext>
            </a:extLst>
          </p:cNvPr>
          <p:cNvSpPr/>
          <p:nvPr/>
        </p:nvSpPr>
        <p:spPr>
          <a:xfrm>
            <a:off x="1884151" y="4865861"/>
            <a:ext cx="498488" cy="570451"/>
          </a:xfrm>
          <a:custGeom>
            <a:avLst/>
            <a:gdLst>
              <a:gd name="connsiteX0" fmla="*/ 710438 w 1420524"/>
              <a:gd name="connsiteY0" fmla="*/ 914400 h 1625600"/>
              <a:gd name="connsiteX1" fmla="*/ 1166859 w 1420524"/>
              <a:gd name="connsiteY1" fmla="*/ 457200 h 1625600"/>
              <a:gd name="connsiteX2" fmla="*/ 710262 w 1420524"/>
              <a:gd name="connsiteY2" fmla="*/ 0 h 1625600"/>
              <a:gd name="connsiteX3" fmla="*/ 253665 w 1420524"/>
              <a:gd name="connsiteY3" fmla="*/ 457200 h 1625600"/>
              <a:gd name="connsiteX4" fmla="*/ 710086 w 1420524"/>
              <a:gd name="connsiteY4" fmla="*/ 914400 h 1625600"/>
              <a:gd name="connsiteX5" fmla="*/ 0 w 1420524"/>
              <a:gd name="connsiteY5" fmla="*/ 1625600 h 1625600"/>
              <a:gd name="connsiteX6" fmla="*/ 1420524 w 1420524"/>
              <a:gd name="connsiteY6" fmla="*/ 1625600 h 1625600"/>
              <a:gd name="connsiteX7" fmla="*/ 710438 w 1420524"/>
              <a:gd name="connsiteY7" fmla="*/ 9144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0524" h="1625600">
                <a:moveTo>
                  <a:pt x="710438" y="914400"/>
                </a:moveTo>
                <a:cubicBezTo>
                  <a:pt x="962518" y="914224"/>
                  <a:pt x="1166859" y="709613"/>
                  <a:pt x="1166859" y="457200"/>
                </a:cubicBezTo>
                <a:cubicBezTo>
                  <a:pt x="1166859" y="204788"/>
                  <a:pt x="962518" y="0"/>
                  <a:pt x="710262" y="0"/>
                </a:cubicBezTo>
                <a:cubicBezTo>
                  <a:pt x="458006" y="0"/>
                  <a:pt x="253665" y="204788"/>
                  <a:pt x="253665" y="457200"/>
                </a:cubicBezTo>
                <a:cubicBezTo>
                  <a:pt x="253665" y="709613"/>
                  <a:pt x="458006" y="914224"/>
                  <a:pt x="710086" y="914400"/>
                </a:cubicBezTo>
                <a:cubicBezTo>
                  <a:pt x="317962" y="914576"/>
                  <a:pt x="0" y="1232958"/>
                  <a:pt x="0" y="1625600"/>
                </a:cubicBezTo>
                <a:lnTo>
                  <a:pt x="1420524" y="1625600"/>
                </a:lnTo>
                <a:cubicBezTo>
                  <a:pt x="1420524" y="1232958"/>
                  <a:pt x="1102738" y="914576"/>
                  <a:pt x="710438" y="914400"/>
                </a:cubicBezTo>
                <a:close/>
              </a:path>
            </a:pathLst>
          </a:custGeom>
          <a:solidFill>
            <a:schemeClr val="bg1"/>
          </a:solidFill>
          <a:ln w="1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0" name="图形 59">
            <a:extLst>
              <a:ext uri="{FF2B5EF4-FFF2-40B4-BE49-F238E27FC236}">
                <a16:creationId xmlns:a16="http://schemas.microsoft.com/office/drawing/2014/main" id="{B90AE2F8-47EF-43BD-8232-E804A661D9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65730" y="3653814"/>
            <a:ext cx="528552" cy="528552"/>
          </a:xfrm>
          <a:prstGeom prst="rect">
            <a:avLst/>
          </a:prstGeom>
        </p:spPr>
      </p:pic>
      <p:sp>
        <p:nvSpPr>
          <p:cNvPr id="62" name="图形 103">
            <a:extLst>
              <a:ext uri="{FF2B5EF4-FFF2-40B4-BE49-F238E27FC236}">
                <a16:creationId xmlns:a16="http://schemas.microsoft.com/office/drawing/2014/main" id="{7DBF5841-FE7F-44C0-B12C-F7CC42E09847}"/>
              </a:ext>
            </a:extLst>
          </p:cNvPr>
          <p:cNvSpPr/>
          <p:nvPr/>
        </p:nvSpPr>
        <p:spPr>
          <a:xfrm>
            <a:off x="1541543" y="2874490"/>
            <a:ext cx="536005" cy="349020"/>
          </a:xfrm>
          <a:custGeom>
            <a:avLst/>
            <a:gdLst>
              <a:gd name="connsiteX0" fmla="*/ 1359201 w 1667007"/>
              <a:gd name="connsiteY0" fmla="*/ 1085473 h 1085472"/>
              <a:gd name="connsiteX1" fmla="*/ 1666170 w 1667007"/>
              <a:gd name="connsiteY1" fmla="*/ 822392 h 1085472"/>
              <a:gd name="connsiteX2" fmla="*/ 1406006 w 1667007"/>
              <a:gd name="connsiteY2" fmla="*/ 477599 h 1085472"/>
              <a:gd name="connsiteX3" fmla="*/ 1047033 w 1667007"/>
              <a:gd name="connsiteY3" fmla="*/ 2626 h 1085472"/>
              <a:gd name="connsiteX4" fmla="*/ 610346 w 1667007"/>
              <a:gd name="connsiteY4" fmla="*/ 279576 h 1085472"/>
              <a:gd name="connsiteX5" fmla="*/ 372712 w 1667007"/>
              <a:gd name="connsiteY5" fmla="*/ 261804 h 1085472"/>
              <a:gd name="connsiteX6" fmla="*/ 271918 w 1667007"/>
              <a:gd name="connsiteY6" fmla="*/ 475793 h 1085472"/>
              <a:gd name="connsiteX7" fmla="*/ 0 w 1667007"/>
              <a:gd name="connsiteY7" fmla="*/ 805850 h 1085472"/>
              <a:gd name="connsiteX8" fmla="*/ 295321 w 1667007"/>
              <a:gd name="connsiteY8" fmla="*/ 1085473 h 108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007" h="1085472">
                <a:moveTo>
                  <a:pt x="1359201" y="1085473"/>
                </a:moveTo>
                <a:cubicBezTo>
                  <a:pt x="1359201" y="1085473"/>
                  <a:pt x="1628372" y="1085745"/>
                  <a:pt x="1666170" y="822392"/>
                </a:cubicBezTo>
                <a:cubicBezTo>
                  <a:pt x="1684176" y="534366"/>
                  <a:pt x="1406006" y="477599"/>
                  <a:pt x="1406006" y="477599"/>
                </a:cubicBezTo>
                <a:cubicBezTo>
                  <a:pt x="1406006" y="477599"/>
                  <a:pt x="1437664" y="51231"/>
                  <a:pt x="1047033" y="2626"/>
                </a:cubicBezTo>
                <a:cubicBezTo>
                  <a:pt x="712208" y="-31572"/>
                  <a:pt x="610346" y="279576"/>
                  <a:pt x="610346" y="279576"/>
                </a:cubicBezTo>
                <a:cubicBezTo>
                  <a:pt x="610346" y="279576"/>
                  <a:pt x="509518" y="182601"/>
                  <a:pt x="372712" y="261804"/>
                </a:cubicBezTo>
                <a:cubicBezTo>
                  <a:pt x="250305" y="337410"/>
                  <a:pt x="271918" y="475793"/>
                  <a:pt x="271918" y="475793"/>
                </a:cubicBezTo>
                <a:cubicBezTo>
                  <a:pt x="271918" y="475793"/>
                  <a:pt x="0" y="528623"/>
                  <a:pt x="0" y="805850"/>
                </a:cubicBezTo>
                <a:cubicBezTo>
                  <a:pt x="6096" y="1082688"/>
                  <a:pt x="295321" y="1085473"/>
                  <a:pt x="295321" y="1085473"/>
                </a:cubicBezTo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8ED360BD-B157-44CC-B561-10BE4A0FCA83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384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D15F8B61-D774-49EB-8CA2-E1688901519D}"/>
              </a:ext>
            </a:extLst>
          </p:cNvPr>
          <p:cNvSpPr txBox="1"/>
          <p:nvPr/>
        </p:nvSpPr>
        <p:spPr>
          <a:xfrm>
            <a:off x="4575969" y="1484839"/>
            <a:ext cx="3040062" cy="494356"/>
          </a:xfrm>
          <a:prstGeom prst="roundRect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t">
            <a:no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en-US" altLang="zh-CN"/>
              <a:t>Presentation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3050E8E-C2FF-425D-8039-E2CB4C722B50}"/>
              </a:ext>
            </a:extLst>
          </p:cNvPr>
          <p:cNvSpPr txBox="1"/>
          <p:nvPr/>
        </p:nvSpPr>
        <p:spPr>
          <a:xfrm>
            <a:off x="796132" y="1484839"/>
            <a:ext cx="3040062" cy="494356"/>
          </a:xfrm>
          <a:prstGeom prst="roundRect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t">
            <a:noAutofit/>
          </a:bodyPr>
          <a:lstStyle/>
          <a:p>
            <a:pPr lvl="0" algn="ctr"/>
            <a:r>
              <a:rPr lang="en-US" altLang="zh-CN" sz="1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13FCF22-50C8-4D8B-95B4-8C7FF7037D56}"/>
              </a:ext>
            </a:extLst>
          </p:cNvPr>
          <p:cNvSpPr txBox="1"/>
          <p:nvPr/>
        </p:nvSpPr>
        <p:spPr>
          <a:xfrm>
            <a:off x="8366725" y="1484839"/>
            <a:ext cx="3040062" cy="494356"/>
          </a:xfrm>
          <a:prstGeom prst="roundRect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t">
            <a:no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en-US" altLang="zh-CN"/>
              <a:t>Presentation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191BC5-82CA-4A43-B392-B0B656772993}"/>
              </a:ext>
            </a:extLst>
          </p:cNvPr>
          <p:cNvGrpSpPr/>
          <p:nvPr/>
        </p:nvGrpSpPr>
        <p:grpSpPr>
          <a:xfrm>
            <a:off x="657333" y="1886952"/>
            <a:ext cx="10877334" cy="2799348"/>
            <a:chOff x="648945" y="2524626"/>
            <a:chExt cx="8169877" cy="2586037"/>
          </a:xfrm>
          <a:gradFill>
            <a:gsLst>
              <a:gs pos="0">
                <a:srgbClr val="EFF0F4">
                  <a:alpha val="11000"/>
                </a:srgbClr>
              </a:gs>
              <a:gs pos="42000">
                <a:schemeClr val="bg1"/>
              </a:gs>
            </a:gsLst>
            <a:lin ang="13500000" scaled="1"/>
          </a:gra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9E50C34-F157-46ED-8457-ABD88170B647}"/>
                </a:ext>
              </a:extLst>
            </p:cNvPr>
            <p:cNvSpPr/>
            <p:nvPr/>
          </p:nvSpPr>
          <p:spPr>
            <a:xfrm>
              <a:off x="648945" y="2524626"/>
              <a:ext cx="3765328" cy="2586037"/>
            </a:xfrm>
            <a:custGeom>
              <a:avLst/>
              <a:gdLst>
                <a:gd name="connsiteX0" fmla="*/ 2498835 w 3765328"/>
                <a:gd name="connsiteY0" fmla="*/ 1030902 h 2586037"/>
                <a:gd name="connsiteX1" fmla="*/ 2498835 w 3765328"/>
                <a:gd name="connsiteY1" fmla="*/ 118407 h 2586037"/>
                <a:gd name="connsiteX2" fmla="*/ 2380059 w 3765328"/>
                <a:gd name="connsiteY2" fmla="*/ -370 h 2586037"/>
                <a:gd name="connsiteX3" fmla="*/ 2379964 w 3765328"/>
                <a:gd name="connsiteY3" fmla="*/ -370 h 2586037"/>
                <a:gd name="connsiteX4" fmla="*/ 116727 w 3765328"/>
                <a:gd name="connsiteY4" fmla="*/ -370 h 2586037"/>
                <a:gd name="connsiteX5" fmla="*/ -2049 w 3765328"/>
                <a:gd name="connsiteY5" fmla="*/ 118407 h 2586037"/>
                <a:gd name="connsiteX6" fmla="*/ -2049 w 3765328"/>
                <a:gd name="connsiteY6" fmla="*/ 1202161 h 2586037"/>
                <a:gd name="connsiteX7" fmla="*/ -2049 w 3765328"/>
                <a:gd name="connsiteY7" fmla="*/ 1207781 h 2586037"/>
                <a:gd name="connsiteX8" fmla="*/ 3597164 w 3765328"/>
                <a:gd name="connsiteY8" fmla="*/ 2585667 h 2586037"/>
                <a:gd name="connsiteX9" fmla="*/ 3763279 w 3765328"/>
                <a:gd name="connsiteY9" fmla="*/ 2585667 h 2586037"/>
                <a:gd name="connsiteX10" fmla="*/ 2498835 w 3765328"/>
                <a:gd name="connsiteY10" fmla="*/ 1030902 h 258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65328" h="2586037">
                  <a:moveTo>
                    <a:pt x="2498835" y="1030902"/>
                  </a:moveTo>
                  <a:lnTo>
                    <a:pt x="2498835" y="118407"/>
                  </a:lnTo>
                  <a:cubicBezTo>
                    <a:pt x="2498835" y="52808"/>
                    <a:pt x="2445685" y="-370"/>
                    <a:pt x="2380059" y="-370"/>
                  </a:cubicBezTo>
                  <a:cubicBezTo>
                    <a:pt x="2380059" y="-370"/>
                    <a:pt x="2379964" y="-370"/>
                    <a:pt x="2379964" y="-370"/>
                  </a:cubicBezTo>
                  <a:lnTo>
                    <a:pt x="116727" y="-370"/>
                  </a:lnTo>
                  <a:cubicBezTo>
                    <a:pt x="51101" y="-370"/>
                    <a:pt x="-2049" y="52808"/>
                    <a:pt x="-2049" y="118407"/>
                  </a:cubicBezTo>
                  <a:lnTo>
                    <a:pt x="-2049" y="1202161"/>
                  </a:lnTo>
                  <a:cubicBezTo>
                    <a:pt x="-2049" y="1204066"/>
                    <a:pt x="-2049" y="1205876"/>
                    <a:pt x="-2049" y="1207781"/>
                  </a:cubicBezTo>
                  <a:cubicBezTo>
                    <a:pt x="22145" y="2542710"/>
                    <a:pt x="2554269" y="2370879"/>
                    <a:pt x="3597164" y="2585667"/>
                  </a:cubicBezTo>
                  <a:lnTo>
                    <a:pt x="3763279" y="2585667"/>
                  </a:lnTo>
                  <a:cubicBezTo>
                    <a:pt x="3763279" y="2585667"/>
                    <a:pt x="2498835" y="2240577"/>
                    <a:pt x="2498835" y="1030902"/>
                  </a:cubicBezTo>
                  <a:close/>
                </a:path>
              </a:pathLst>
            </a:custGeom>
            <a:grpFill/>
            <a:ln w="9525">
              <a:noFill/>
            </a:ln>
            <a:effectLst>
              <a:outerShdw blurRad="63500" sx="102000" sy="102000" algn="ctr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440" tIns="45720" rIns="91440" bIns="45720" rtlCol="0" anchor="ctr"/>
            <a:lstStyle/>
            <a:p>
              <a:pPr algn="ctr"/>
              <a:endParaRPr lang="zh-CN" altLang="en-US" sz="1600">
                <a:solidFill>
                  <a:srgbClr val="B22B25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605A516-0F3F-497C-B4AC-39BC6C9A41C0}"/>
                </a:ext>
              </a:extLst>
            </p:cNvPr>
            <p:cNvSpPr/>
            <p:nvPr/>
          </p:nvSpPr>
          <p:spPr>
            <a:xfrm>
              <a:off x="5053494" y="2524626"/>
              <a:ext cx="3765328" cy="2586037"/>
            </a:xfrm>
            <a:custGeom>
              <a:avLst/>
              <a:gdLst>
                <a:gd name="connsiteX0" fmla="*/ 3644693 w 3765328"/>
                <a:gd name="connsiteY0" fmla="*/ -370 h 2586037"/>
                <a:gd name="connsiteX1" fmla="*/ 1381457 w 3765328"/>
                <a:gd name="connsiteY1" fmla="*/ -370 h 2586037"/>
                <a:gd name="connsiteX2" fmla="*/ 1262681 w 3765328"/>
                <a:gd name="connsiteY2" fmla="*/ 118407 h 2586037"/>
                <a:gd name="connsiteX3" fmla="*/ 1262681 w 3765328"/>
                <a:gd name="connsiteY3" fmla="*/ 1030902 h 2586037"/>
                <a:gd name="connsiteX4" fmla="*/ -2049 w 3765328"/>
                <a:gd name="connsiteY4" fmla="*/ 2585667 h 2586037"/>
                <a:gd name="connsiteX5" fmla="*/ 164069 w 3765328"/>
                <a:gd name="connsiteY5" fmla="*/ 2585667 h 2586037"/>
                <a:gd name="connsiteX6" fmla="*/ 3763279 w 3765328"/>
                <a:gd name="connsiteY6" fmla="*/ 1207781 h 2586037"/>
                <a:gd name="connsiteX7" fmla="*/ 3763279 w 3765328"/>
                <a:gd name="connsiteY7" fmla="*/ 1202161 h 2586037"/>
                <a:gd name="connsiteX8" fmla="*/ 3763279 w 3765328"/>
                <a:gd name="connsiteY8" fmla="*/ 118407 h 2586037"/>
                <a:gd name="connsiteX9" fmla="*/ 3644693 w 3765328"/>
                <a:gd name="connsiteY9" fmla="*/ -370 h 258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5328" h="2586037">
                  <a:moveTo>
                    <a:pt x="3644693" y="-370"/>
                  </a:moveTo>
                  <a:lnTo>
                    <a:pt x="1381457" y="-370"/>
                  </a:lnTo>
                  <a:cubicBezTo>
                    <a:pt x="1315831" y="-370"/>
                    <a:pt x="1262681" y="52808"/>
                    <a:pt x="1262681" y="118407"/>
                  </a:cubicBezTo>
                  <a:lnTo>
                    <a:pt x="1262681" y="1030902"/>
                  </a:lnTo>
                  <a:cubicBezTo>
                    <a:pt x="1262681" y="2240577"/>
                    <a:pt x="-2049" y="2585667"/>
                    <a:pt x="-2049" y="2585667"/>
                  </a:cubicBezTo>
                  <a:lnTo>
                    <a:pt x="164069" y="2585667"/>
                  </a:lnTo>
                  <a:cubicBezTo>
                    <a:pt x="1206865" y="2370879"/>
                    <a:pt x="3739085" y="2542710"/>
                    <a:pt x="3763279" y="1207781"/>
                  </a:cubicBezTo>
                  <a:cubicBezTo>
                    <a:pt x="3763279" y="1205876"/>
                    <a:pt x="3763279" y="1204066"/>
                    <a:pt x="3763279" y="1202161"/>
                  </a:cubicBezTo>
                  <a:lnTo>
                    <a:pt x="3763279" y="118407"/>
                  </a:lnTo>
                  <a:cubicBezTo>
                    <a:pt x="3763279" y="52884"/>
                    <a:pt x="3710224" y="-265"/>
                    <a:pt x="3644693" y="-370"/>
                  </a:cubicBezTo>
                  <a:close/>
                </a:path>
              </a:pathLst>
            </a:custGeom>
            <a:grpFill/>
            <a:ln w="9525">
              <a:noFill/>
            </a:ln>
            <a:effectLst>
              <a:outerShdw blurRad="63500" sx="102000" sy="102000" algn="ctr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440" tIns="45720" rIns="91440" bIns="45720" rtlCol="0" anchor="ctr"/>
            <a:lstStyle/>
            <a:p>
              <a:pPr algn="ctr"/>
              <a:endParaRPr lang="zh-CN" altLang="en-US" sz="1600">
                <a:solidFill>
                  <a:srgbClr val="B22B25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41EEA1A-D4C7-4811-A45C-22DF7E724508}"/>
                </a:ext>
              </a:extLst>
            </p:cNvPr>
            <p:cNvSpPr/>
            <p:nvPr/>
          </p:nvSpPr>
          <p:spPr>
            <a:xfrm>
              <a:off x="3483585" y="2524626"/>
              <a:ext cx="2500882" cy="2586037"/>
            </a:xfrm>
            <a:custGeom>
              <a:avLst/>
              <a:gdLst>
                <a:gd name="connsiteX0" fmla="*/ 2379961 w 2500882"/>
                <a:gd name="connsiteY0" fmla="*/ -370 h 2586037"/>
                <a:gd name="connsiteX1" fmla="*/ 116727 w 2500882"/>
                <a:gd name="connsiteY1" fmla="*/ -370 h 2586037"/>
                <a:gd name="connsiteX2" fmla="*/ -2049 w 2500882"/>
                <a:gd name="connsiteY2" fmla="*/ 118407 h 2586037"/>
                <a:gd name="connsiteX3" fmla="*/ -2049 w 2500882"/>
                <a:gd name="connsiteY3" fmla="*/ 1202161 h 2586037"/>
                <a:gd name="connsiteX4" fmla="*/ 523 w 2500882"/>
                <a:gd name="connsiteY4" fmla="*/ 1226641 h 2586037"/>
                <a:gd name="connsiteX5" fmla="*/ 1112471 w 2500882"/>
                <a:gd name="connsiteY5" fmla="*/ 2585667 h 2586037"/>
                <a:gd name="connsiteX6" fmla="*/ 1384313 w 2500882"/>
                <a:gd name="connsiteY6" fmla="*/ 2585667 h 2586037"/>
                <a:gd name="connsiteX7" fmla="*/ 2496261 w 2500882"/>
                <a:gd name="connsiteY7" fmla="*/ 1226641 h 2586037"/>
                <a:gd name="connsiteX8" fmla="*/ 2498833 w 2500882"/>
                <a:gd name="connsiteY8" fmla="*/ 1202161 h 2586037"/>
                <a:gd name="connsiteX9" fmla="*/ 2498833 w 2500882"/>
                <a:gd name="connsiteY9" fmla="*/ 118407 h 2586037"/>
                <a:gd name="connsiteX10" fmla="*/ 2380057 w 2500882"/>
                <a:gd name="connsiteY10" fmla="*/ -370 h 2586037"/>
                <a:gd name="connsiteX11" fmla="*/ 2379961 w 2500882"/>
                <a:gd name="connsiteY11" fmla="*/ -370 h 258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00882" h="2586037">
                  <a:moveTo>
                    <a:pt x="2379961" y="-370"/>
                  </a:moveTo>
                  <a:lnTo>
                    <a:pt x="116727" y="-370"/>
                  </a:lnTo>
                  <a:cubicBezTo>
                    <a:pt x="51099" y="-370"/>
                    <a:pt x="-2049" y="52808"/>
                    <a:pt x="-2049" y="118407"/>
                  </a:cubicBezTo>
                  <a:lnTo>
                    <a:pt x="-2049" y="1202161"/>
                  </a:lnTo>
                  <a:cubicBezTo>
                    <a:pt x="-2049" y="1210391"/>
                    <a:pt x="-1193" y="1218592"/>
                    <a:pt x="523" y="1226641"/>
                  </a:cubicBezTo>
                  <a:cubicBezTo>
                    <a:pt x="57673" y="1875198"/>
                    <a:pt x="1112471" y="2069698"/>
                    <a:pt x="1112471" y="2585667"/>
                  </a:cubicBezTo>
                  <a:lnTo>
                    <a:pt x="1384313" y="2585667"/>
                  </a:lnTo>
                  <a:cubicBezTo>
                    <a:pt x="1384313" y="2069698"/>
                    <a:pt x="2439016" y="1875198"/>
                    <a:pt x="2496261" y="1226641"/>
                  </a:cubicBezTo>
                  <a:cubicBezTo>
                    <a:pt x="2497977" y="1218592"/>
                    <a:pt x="2498833" y="1210391"/>
                    <a:pt x="2498833" y="1202161"/>
                  </a:cubicBezTo>
                  <a:lnTo>
                    <a:pt x="2498833" y="118407"/>
                  </a:lnTo>
                  <a:cubicBezTo>
                    <a:pt x="2498833" y="52808"/>
                    <a:pt x="2445685" y="-370"/>
                    <a:pt x="2380057" y="-370"/>
                  </a:cubicBezTo>
                  <a:cubicBezTo>
                    <a:pt x="2380057" y="-370"/>
                    <a:pt x="2379961" y="-370"/>
                    <a:pt x="2379961" y="-370"/>
                  </a:cubicBezTo>
                  <a:close/>
                </a:path>
              </a:pathLst>
            </a:custGeom>
            <a:grpFill/>
            <a:ln w="9525">
              <a:noFill/>
            </a:ln>
            <a:effectLst>
              <a:outerShdw blurRad="63500" sx="102000" sy="102000" algn="ctr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440" tIns="45720" rIns="91440" bIns="45720" rtlCol="0" anchor="ctr"/>
            <a:lstStyle/>
            <a:p>
              <a:pPr algn="ctr"/>
              <a:endParaRPr lang="zh-CN" altLang="en-US" sz="1600">
                <a:solidFill>
                  <a:srgbClr val="B22B25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691EA9C1-B5BA-496C-AD63-53992ACDF762}"/>
              </a:ext>
            </a:extLst>
          </p:cNvPr>
          <p:cNvSpPr/>
          <p:nvPr/>
        </p:nvSpPr>
        <p:spPr>
          <a:xfrm>
            <a:off x="0" y="6807200"/>
            <a:ext cx="12192000" cy="50800"/>
          </a:xfrm>
          <a:custGeom>
            <a:avLst/>
            <a:gdLst>
              <a:gd name="connsiteX0" fmla="*/ 0 w 12192000"/>
              <a:gd name="connsiteY0" fmla="*/ 0 h 50800"/>
              <a:gd name="connsiteX1" fmla="*/ 12192000 w 12192000"/>
              <a:gd name="connsiteY1" fmla="*/ 0 h 50800"/>
              <a:gd name="connsiteX2" fmla="*/ 12192000 w 12192000"/>
              <a:gd name="connsiteY2" fmla="*/ 50800 h 50800"/>
              <a:gd name="connsiteX3" fmla="*/ 0 w 12192000"/>
              <a:gd name="connsiteY3" fmla="*/ 50800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800">
                <a:moveTo>
                  <a:pt x="0" y="0"/>
                </a:moveTo>
                <a:lnTo>
                  <a:pt x="12192000" y="0"/>
                </a:lnTo>
                <a:lnTo>
                  <a:pt x="12192000" y="508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DFFA6DA-2089-44E6-8CC3-3AC1B2CDBA47}"/>
              </a:ext>
            </a:extLst>
          </p:cNvPr>
          <p:cNvSpPr txBox="1"/>
          <p:nvPr/>
        </p:nvSpPr>
        <p:spPr>
          <a:xfrm>
            <a:off x="397490" y="432072"/>
            <a:ext cx="294503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49A7C98-79AB-48FB-9F59-4F1DE05B3A0D}"/>
              </a:ext>
            </a:extLst>
          </p:cNvPr>
          <p:cNvSpPr txBox="1"/>
          <p:nvPr/>
        </p:nvSpPr>
        <p:spPr>
          <a:xfrm>
            <a:off x="988542" y="2105388"/>
            <a:ext cx="2570095" cy="13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lvl="0" indent="-285750">
              <a:lnSpc>
                <a:spcPct val="130000"/>
              </a:lnSpc>
              <a:buClr>
                <a:srgbClr val="C6403A"/>
              </a:buClr>
              <a:buFont typeface="Arial" panose="020B0604020202020204" pitchFamily="34" charset="0"/>
              <a:buChar char="•"/>
              <a:defRPr sz="1600"/>
            </a:lvl1pPr>
          </a:lstStyle>
          <a:p>
            <a:pPr>
              <a:buClr>
                <a:schemeClr val="accent1"/>
              </a:buClr>
            </a:pPr>
            <a:r>
              <a:rPr lang="en-US" altLang="zh-CN"/>
              <a:t>When the fox first saw the lion he was terribly frightened. He ran away, </a:t>
            </a:r>
            <a:endParaRPr lang="en-US" altLang="zh-CN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24F4F21-B4F7-4440-99B4-41429C3D0B44}"/>
              </a:ext>
            </a:extLst>
          </p:cNvPr>
          <p:cNvSpPr txBox="1"/>
          <p:nvPr/>
        </p:nvSpPr>
        <p:spPr>
          <a:xfrm>
            <a:off x="4810952" y="2105388"/>
            <a:ext cx="2570095" cy="13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lvl="0" indent="-285750">
              <a:lnSpc>
                <a:spcPct val="130000"/>
              </a:lnSpc>
              <a:buClr>
                <a:srgbClr val="C6403A"/>
              </a:buClr>
              <a:buFont typeface="Arial" panose="020B0604020202020204" pitchFamily="34" charset="0"/>
              <a:buChar char="•"/>
              <a:defRPr sz="1600"/>
            </a:lvl1pPr>
          </a:lstStyle>
          <a:p>
            <a:pPr>
              <a:buClr>
                <a:schemeClr val="accent1"/>
              </a:buClr>
            </a:pPr>
            <a:r>
              <a:rPr lang="en-US" altLang="zh-CN"/>
              <a:t>When the fox first saw the lion he was terribly frightened. He ran away, </a:t>
            </a:r>
            <a:endParaRPr lang="en-US" altLang="zh-CN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424761F-58DB-47E8-8F7B-46AD0B77E368}"/>
              </a:ext>
            </a:extLst>
          </p:cNvPr>
          <p:cNvSpPr txBox="1"/>
          <p:nvPr/>
        </p:nvSpPr>
        <p:spPr>
          <a:xfrm>
            <a:off x="8590790" y="2105388"/>
            <a:ext cx="2570095" cy="13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lvl="0" indent="-285750">
              <a:lnSpc>
                <a:spcPct val="130000"/>
              </a:lnSpc>
              <a:buClr>
                <a:srgbClr val="C6403A"/>
              </a:buClr>
              <a:buFont typeface="Arial" panose="020B0604020202020204" pitchFamily="34" charset="0"/>
              <a:buChar char="•"/>
              <a:defRPr sz="1600"/>
            </a:lvl1pPr>
          </a:lstStyle>
          <a:p>
            <a:pPr>
              <a:buClr>
                <a:schemeClr val="accent1"/>
              </a:buClr>
            </a:pPr>
            <a:r>
              <a:rPr lang="en-US" altLang="zh-CN"/>
              <a:t>When the fox first saw the lion he was terribly frightened. He ran away, </a:t>
            </a:r>
            <a:endParaRPr lang="en-US" altLang="zh-CN" dirty="0"/>
          </a:p>
        </p:txBody>
      </p:sp>
      <p:sp>
        <p:nvSpPr>
          <p:cNvPr id="66" name="Rectangle 113">
            <a:extLst>
              <a:ext uri="{FF2B5EF4-FFF2-40B4-BE49-F238E27FC236}">
                <a16:creationId xmlns:a16="http://schemas.microsoft.com/office/drawing/2014/main" id="{DC79AE58-2164-4325-B98A-3D8464E01488}"/>
              </a:ext>
            </a:extLst>
          </p:cNvPr>
          <p:cNvSpPr/>
          <p:nvPr/>
        </p:nvSpPr>
        <p:spPr>
          <a:xfrm>
            <a:off x="657333" y="4608095"/>
            <a:ext cx="10877334" cy="1419725"/>
          </a:xfrm>
          <a:prstGeom prst="roundRect">
            <a:avLst>
              <a:gd name="adj" fmla="val 3841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440" tIns="45720" rIns="91440" bIns="45720" rtlCol="0" anchor="ctr"/>
          <a:lstStyle/>
          <a:p>
            <a:pPr algn="ctr"/>
            <a:endParaRPr lang="en-CN" sz="1600" dirty="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D0350CC-BA0A-4832-BC76-8C26D2EDAA0A}"/>
              </a:ext>
            </a:extLst>
          </p:cNvPr>
          <p:cNvSpPr/>
          <p:nvPr/>
        </p:nvSpPr>
        <p:spPr>
          <a:xfrm>
            <a:off x="4714844" y="4608096"/>
            <a:ext cx="2762312" cy="525985"/>
          </a:xfrm>
          <a:custGeom>
            <a:avLst/>
            <a:gdLst>
              <a:gd name="connsiteX0" fmla="*/ 0 w 3534584"/>
              <a:gd name="connsiteY0" fmla="*/ 0 h 673037"/>
              <a:gd name="connsiteX1" fmla="*/ 1178194 w 3534584"/>
              <a:gd name="connsiteY1" fmla="*/ 0 h 673037"/>
              <a:gd name="connsiteX2" fmla="*/ 2356390 w 3534584"/>
              <a:gd name="connsiteY2" fmla="*/ 0 h 673037"/>
              <a:gd name="connsiteX3" fmla="*/ 3534584 w 3534584"/>
              <a:gd name="connsiteY3" fmla="*/ 0 h 673037"/>
              <a:gd name="connsiteX4" fmla="*/ 3319224 w 3534584"/>
              <a:gd name="connsiteY4" fmla="*/ 423577 h 673037"/>
              <a:gd name="connsiteX5" fmla="*/ 2912601 w 3534584"/>
              <a:gd name="connsiteY5" fmla="*/ 673037 h 673037"/>
              <a:gd name="connsiteX6" fmla="*/ 1800177 w 3534584"/>
              <a:gd name="connsiteY6" fmla="*/ 673037 h 673037"/>
              <a:gd name="connsiteX7" fmla="*/ 1767292 w 3534584"/>
              <a:gd name="connsiteY7" fmla="*/ 670739 h 673037"/>
              <a:gd name="connsiteX8" fmla="*/ 1734407 w 3534584"/>
              <a:gd name="connsiteY8" fmla="*/ 673037 h 673037"/>
              <a:gd name="connsiteX9" fmla="*/ 621983 w 3534584"/>
              <a:gd name="connsiteY9" fmla="*/ 673037 h 673037"/>
              <a:gd name="connsiteX10" fmla="*/ 215360 w 3534584"/>
              <a:gd name="connsiteY10" fmla="*/ 423577 h 67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34584" h="673037">
                <a:moveTo>
                  <a:pt x="0" y="0"/>
                </a:moveTo>
                <a:lnTo>
                  <a:pt x="1178194" y="0"/>
                </a:lnTo>
                <a:lnTo>
                  <a:pt x="2356390" y="0"/>
                </a:lnTo>
                <a:lnTo>
                  <a:pt x="3534584" y="0"/>
                </a:lnTo>
                <a:lnTo>
                  <a:pt x="3319224" y="423577"/>
                </a:lnTo>
                <a:cubicBezTo>
                  <a:pt x="3241429" y="576626"/>
                  <a:pt x="3084287" y="673031"/>
                  <a:pt x="2912601" y="673037"/>
                </a:cubicBezTo>
                <a:lnTo>
                  <a:pt x="1800177" y="673037"/>
                </a:lnTo>
                <a:lnTo>
                  <a:pt x="1767292" y="670739"/>
                </a:lnTo>
                <a:lnTo>
                  <a:pt x="1734407" y="673037"/>
                </a:lnTo>
                <a:lnTo>
                  <a:pt x="621983" y="673037"/>
                </a:lnTo>
                <a:cubicBezTo>
                  <a:pt x="450297" y="673031"/>
                  <a:pt x="293155" y="576626"/>
                  <a:pt x="215360" y="423577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t">
            <a:no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56DCB31-63FC-486D-AD00-E7686D5F6C91}"/>
              </a:ext>
            </a:extLst>
          </p:cNvPr>
          <p:cNvSpPr txBox="1"/>
          <p:nvPr/>
        </p:nvSpPr>
        <p:spPr>
          <a:xfrm>
            <a:off x="832380" y="5347594"/>
            <a:ext cx="9719327" cy="3890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600"/>
              <a:t>When the fox first saw the lion he was terribly frightened. He ran away, and hid himself in. 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12AF7AB-0671-423B-82EF-525CC3F2A778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9124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14429D-1068-4A8E-86AD-351BAEF3ACAF}"/>
              </a:ext>
            </a:extLst>
          </p:cNvPr>
          <p:cNvGrpSpPr/>
          <p:nvPr/>
        </p:nvGrpSpPr>
        <p:grpSpPr>
          <a:xfrm>
            <a:off x="-3926317" y="-409161"/>
            <a:ext cx="10156262" cy="2103208"/>
            <a:chOff x="-2549904" y="-245532"/>
            <a:chExt cx="6694657" cy="138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835EAC-2695-430A-AEB6-2F60E0E58266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D96592-6DD3-4E23-A3F9-702870E2ED3A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423F86-F7C8-4F6B-9A6C-BB34A8448E23}"/>
              </a:ext>
            </a:extLst>
          </p:cNvPr>
          <p:cNvGrpSpPr/>
          <p:nvPr/>
        </p:nvGrpSpPr>
        <p:grpSpPr>
          <a:xfrm>
            <a:off x="2629380" y="2811727"/>
            <a:ext cx="6933241" cy="1234547"/>
            <a:chOff x="2076714" y="2532326"/>
            <a:chExt cx="6933241" cy="1234547"/>
          </a:xfrm>
        </p:grpSpPr>
        <p:sp>
          <p:nvSpPr>
            <p:cNvPr id="2" name="标题 3">
              <a:extLst>
                <a:ext uri="{FF2B5EF4-FFF2-40B4-BE49-F238E27FC236}">
                  <a16:creationId xmlns:a16="http://schemas.microsoft.com/office/drawing/2014/main" id="{A2EA3B7E-88A7-4476-8075-3D0357FD0FD9}"/>
                </a:ext>
              </a:extLst>
            </p:cNvPr>
            <p:cNvSpPr txBox="1">
              <a:spLocks/>
            </p:cNvSpPr>
            <p:nvPr/>
          </p:nvSpPr>
          <p:spPr>
            <a:xfrm>
              <a:off x="3784165" y="2734101"/>
              <a:ext cx="5225790" cy="8309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000" spc="300">
                  <a:solidFill>
                    <a:prstClr val="white"/>
                  </a:solidFill>
                  <a:latin typeface="腾讯字体" panose="02010600010101010101" pitchFamily="2" charset="-122"/>
                  <a:ea typeface="腾讯字体" panose="02010600010101010101" pitchFamily="2" charset="-122"/>
                </a:rPr>
                <a:t>Presentation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A6027F5-21E8-43AB-A683-7894282B794F}"/>
                </a:ext>
              </a:extLst>
            </p:cNvPr>
            <p:cNvGrpSpPr/>
            <p:nvPr/>
          </p:nvGrpSpPr>
          <p:grpSpPr>
            <a:xfrm>
              <a:off x="2076714" y="2532326"/>
              <a:ext cx="1234547" cy="1234547"/>
              <a:chOff x="2076714" y="2532326"/>
              <a:chExt cx="1234547" cy="123454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68B5F21-FB00-4360-A242-EEAB21EB5BF2}"/>
                  </a:ext>
                </a:extLst>
              </p:cNvPr>
              <p:cNvSpPr/>
              <p:nvPr/>
            </p:nvSpPr>
            <p:spPr>
              <a:xfrm>
                <a:off x="2076714" y="2532326"/>
                <a:ext cx="1234547" cy="1234547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B22B25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824D8EC-153F-4F7F-879B-45C0D4C476C1}"/>
                  </a:ext>
                </a:extLst>
              </p:cNvPr>
              <p:cNvSpPr/>
              <p:nvPr/>
            </p:nvSpPr>
            <p:spPr>
              <a:xfrm>
                <a:off x="2160573" y="2609028"/>
                <a:ext cx="1066829" cy="106682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1524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24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35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02</a:t>
                </a:r>
                <a:endParaRPr lang="zh-CN" altLang="en-US" sz="4000">
                  <a:gradFill>
                    <a:gsLst>
                      <a:gs pos="24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2E6B63-1637-4394-A6C3-A6FEA3BC3B24}"/>
              </a:ext>
            </a:extLst>
          </p:cNvPr>
          <p:cNvGrpSpPr/>
          <p:nvPr/>
        </p:nvGrpSpPr>
        <p:grpSpPr>
          <a:xfrm rot="10800000">
            <a:off x="5978079" y="5113377"/>
            <a:ext cx="10156262" cy="2103208"/>
            <a:chOff x="-2549904" y="-245532"/>
            <a:chExt cx="6694657" cy="138636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C781E0B-6E0D-4C5A-AEAB-3496F1F039F8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4A2D5BD-CAF5-4B81-9564-ACBB3C3C704B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B574C28-63A6-4482-B8B3-AB3D912DDBDA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22980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矩形: 圆角 230">
            <a:extLst>
              <a:ext uri="{FF2B5EF4-FFF2-40B4-BE49-F238E27FC236}">
                <a16:creationId xmlns:a16="http://schemas.microsoft.com/office/drawing/2014/main" id="{92C84830-0D3B-4827-949D-6419187F46BD}"/>
              </a:ext>
            </a:extLst>
          </p:cNvPr>
          <p:cNvSpPr/>
          <p:nvPr/>
        </p:nvSpPr>
        <p:spPr>
          <a:xfrm>
            <a:off x="2622550" y="1680024"/>
            <a:ext cx="9018588" cy="3914326"/>
          </a:xfrm>
          <a:prstGeom prst="roundRect">
            <a:avLst>
              <a:gd name="adj" fmla="val 1636"/>
            </a:avLst>
          </a:prstGeom>
          <a:solidFill>
            <a:srgbClr val="F6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FA9A02CF-6712-4898-AABF-FD31C342E743}"/>
              </a:ext>
            </a:extLst>
          </p:cNvPr>
          <p:cNvSpPr txBox="1"/>
          <p:nvPr/>
        </p:nvSpPr>
        <p:spPr>
          <a:xfrm>
            <a:off x="515938" y="1680024"/>
            <a:ext cx="4125912" cy="3914326"/>
          </a:xfrm>
          <a:prstGeom prst="roundRect">
            <a:avLst>
              <a:gd name="adj" fmla="val 4242"/>
            </a:avLst>
          </a:prstGeom>
          <a:solidFill>
            <a:schemeClr val="bg1"/>
          </a:solidFill>
          <a:ln w="9525">
            <a:noFill/>
          </a:ln>
          <a:effectLst>
            <a:outerShdw blurRad="63500" sx="102000" sy="102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440" tIns="45720" rIns="91440" bIns="45720" rtlCol="0" anchor="ctr"/>
          <a:lstStyle>
            <a:defPPr>
              <a:defRPr lang="zh-CN"/>
            </a:defPPr>
            <a:lvl1pPr algn="ctr">
              <a:defRPr sz="1600">
                <a:solidFill>
                  <a:srgbClr val="B22B25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00" name="文本占位符 3">
            <a:extLst>
              <a:ext uri="{FF2B5EF4-FFF2-40B4-BE49-F238E27FC236}">
                <a16:creationId xmlns:a16="http://schemas.microsoft.com/office/drawing/2014/main" id="{F86322B8-CD6D-44C4-9567-4B8AC4AFA798}"/>
              </a:ext>
            </a:extLst>
          </p:cNvPr>
          <p:cNvSpPr txBox="1">
            <a:spLocks/>
          </p:cNvSpPr>
          <p:nvPr/>
        </p:nvSpPr>
        <p:spPr>
          <a:xfrm>
            <a:off x="1095303" y="2369400"/>
            <a:ext cx="2813591" cy="270150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/>
              <a:t>When the fox first saw the lion</a:t>
            </a:r>
          </a:p>
          <a:p>
            <a:r>
              <a:rPr lang="en-US" altLang="zh-CN"/>
              <a:t>When the fox first saw the lion</a:t>
            </a:r>
          </a:p>
          <a:p>
            <a:r>
              <a:rPr lang="en-US" altLang="zh-CN"/>
              <a:t>When the fox first saw the lion</a:t>
            </a:r>
          </a:p>
          <a:p>
            <a:r>
              <a:rPr lang="en-US" altLang="zh-CN"/>
              <a:t>When the fox first saw the lion</a:t>
            </a:r>
          </a:p>
          <a:p>
            <a:r>
              <a:rPr lang="en-US" altLang="zh-CN"/>
              <a:t>When the fox first saw the lion</a:t>
            </a:r>
            <a:endParaRPr lang="en-US" altLang="zh-CN" dirty="0"/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D5091CD5-CA7C-414E-89FB-EBFECD704A36}"/>
              </a:ext>
            </a:extLst>
          </p:cNvPr>
          <p:cNvSpPr txBox="1"/>
          <p:nvPr/>
        </p:nvSpPr>
        <p:spPr>
          <a:xfrm>
            <a:off x="515938" y="1675220"/>
            <a:ext cx="4125912" cy="399003"/>
          </a:xfrm>
          <a:prstGeom prst="rect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Presentation Design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B71ADB9-F24D-4BB3-94D7-3245C95D00DC}"/>
              </a:ext>
            </a:extLst>
          </p:cNvPr>
          <p:cNvGrpSpPr/>
          <p:nvPr/>
        </p:nvGrpSpPr>
        <p:grpSpPr>
          <a:xfrm>
            <a:off x="5512318" y="2054016"/>
            <a:ext cx="6033570" cy="861260"/>
            <a:chOff x="5512318" y="2081316"/>
            <a:chExt cx="6033570" cy="861260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DBEDAC94-C5B3-4829-90C9-7AEB15E2C6AC}"/>
                </a:ext>
              </a:extLst>
            </p:cNvPr>
            <p:cNvSpPr txBox="1"/>
            <p:nvPr/>
          </p:nvSpPr>
          <p:spPr>
            <a:xfrm>
              <a:off x="5512318" y="2081316"/>
              <a:ext cx="250773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>
                  <a:latin typeface="OPPOSans B" panose="00020600040101010101" pitchFamily="18" charset="-122"/>
                  <a:ea typeface="OPPOSans B" panose="00020600040101010101" pitchFamily="18" charset="-122"/>
                </a:rPr>
                <a:t>Presentation Design</a:t>
              </a:r>
              <a:endParaRPr lang="en-US" altLang="zh-CN" sz="1600" dirty="0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C91160CC-0F34-4222-9BF3-F20AF1BD626F}"/>
                </a:ext>
              </a:extLst>
            </p:cNvPr>
            <p:cNvSpPr txBox="1"/>
            <p:nvPr/>
          </p:nvSpPr>
          <p:spPr>
            <a:xfrm>
              <a:off x="5512318" y="2327536"/>
              <a:ext cx="6033570" cy="61504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228600" indent="-228600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en-US" altLang="zh-CN"/>
                <a:t>When the fox first saw the lion he was terribly frightened. He ran away, and hid himself in the woods. The second time, </a:t>
              </a:r>
              <a:endParaRPr lang="en-US" altLang="zh-CN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F95F4C1-B7AE-47DF-A8A2-8F55307D34CB}"/>
              </a:ext>
            </a:extLst>
          </p:cNvPr>
          <p:cNvGrpSpPr/>
          <p:nvPr/>
        </p:nvGrpSpPr>
        <p:grpSpPr>
          <a:xfrm>
            <a:off x="4943475" y="2054016"/>
            <a:ext cx="381000" cy="381000"/>
            <a:chOff x="4829175" y="521648"/>
            <a:chExt cx="381000" cy="381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91994CA-9165-445A-9555-D63631E9F908}"/>
                </a:ext>
              </a:extLst>
            </p:cNvPr>
            <p:cNvSpPr/>
            <p:nvPr/>
          </p:nvSpPr>
          <p:spPr>
            <a:xfrm>
              <a:off x="4829175" y="521648"/>
              <a:ext cx="381000" cy="381000"/>
            </a:xfrm>
            <a:custGeom>
              <a:avLst/>
              <a:gdLst>
                <a:gd name="connsiteX0" fmla="*/ 190500 w 381000"/>
                <a:gd name="connsiteY0" fmla="*/ 381000 h 381000"/>
                <a:gd name="connsiteX1" fmla="*/ 325204 w 381000"/>
                <a:gd name="connsiteY1" fmla="*/ 325204 h 381000"/>
                <a:gd name="connsiteX2" fmla="*/ 381000 w 381000"/>
                <a:gd name="connsiteY2" fmla="*/ 190500 h 381000"/>
                <a:gd name="connsiteX3" fmla="*/ 325204 w 381000"/>
                <a:gd name="connsiteY3" fmla="*/ 55796 h 381000"/>
                <a:gd name="connsiteX4" fmla="*/ 190500 w 381000"/>
                <a:gd name="connsiteY4" fmla="*/ 0 h 381000"/>
                <a:gd name="connsiteX5" fmla="*/ 55796 w 381000"/>
                <a:gd name="connsiteY5" fmla="*/ 55796 h 381000"/>
                <a:gd name="connsiteX6" fmla="*/ 0 w 381000"/>
                <a:gd name="connsiteY6" fmla="*/ 190500 h 381000"/>
                <a:gd name="connsiteX7" fmla="*/ 55796 w 381000"/>
                <a:gd name="connsiteY7" fmla="*/ 325204 h 381000"/>
                <a:gd name="connsiteX8" fmla="*/ 190500 w 381000"/>
                <a:gd name="connsiteY8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0" h="381000">
                  <a:moveTo>
                    <a:pt x="190500" y="381000"/>
                  </a:moveTo>
                  <a:cubicBezTo>
                    <a:pt x="243105" y="381000"/>
                    <a:pt x="290730" y="359677"/>
                    <a:pt x="325204" y="325204"/>
                  </a:cubicBezTo>
                  <a:cubicBezTo>
                    <a:pt x="359677" y="290730"/>
                    <a:pt x="381000" y="243105"/>
                    <a:pt x="381000" y="190500"/>
                  </a:cubicBezTo>
                  <a:cubicBezTo>
                    <a:pt x="381000" y="137895"/>
                    <a:pt x="359677" y="90270"/>
                    <a:pt x="325204" y="55796"/>
                  </a:cubicBezTo>
                  <a:cubicBezTo>
                    <a:pt x="290730" y="21322"/>
                    <a:pt x="243105" y="0"/>
                    <a:pt x="190500" y="0"/>
                  </a:cubicBezTo>
                  <a:cubicBezTo>
                    <a:pt x="137895" y="0"/>
                    <a:pt x="90270" y="21322"/>
                    <a:pt x="55796" y="55796"/>
                  </a:cubicBezTo>
                  <a:cubicBezTo>
                    <a:pt x="21322" y="90270"/>
                    <a:pt x="0" y="137895"/>
                    <a:pt x="0" y="190500"/>
                  </a:cubicBezTo>
                  <a:cubicBezTo>
                    <a:pt x="0" y="243105"/>
                    <a:pt x="21322" y="290730"/>
                    <a:pt x="55796" y="325204"/>
                  </a:cubicBezTo>
                  <a:cubicBezTo>
                    <a:pt x="90270" y="359677"/>
                    <a:pt x="137895" y="381000"/>
                    <a:pt x="190500" y="381000"/>
                  </a:cubicBezTo>
                  <a:close/>
                </a:path>
              </a:pathLst>
            </a:custGeom>
            <a:noFill/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9C65861-1D5B-4804-B4CC-949EB6210086}"/>
                </a:ext>
              </a:extLst>
            </p:cNvPr>
            <p:cNvSpPr/>
            <p:nvPr/>
          </p:nvSpPr>
          <p:spPr>
            <a:xfrm>
              <a:off x="4943475" y="654998"/>
              <a:ext cx="171450" cy="114300"/>
            </a:xfrm>
            <a:custGeom>
              <a:avLst/>
              <a:gdLst>
                <a:gd name="connsiteX0" fmla="*/ 0 w 171450"/>
                <a:gd name="connsiteY0" fmla="*/ 57150 h 114300"/>
                <a:gd name="connsiteX1" fmla="*/ 57150 w 171450"/>
                <a:gd name="connsiteY1" fmla="*/ 114300 h 114300"/>
                <a:gd name="connsiteX2" fmla="*/ 171450 w 17145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114300">
                  <a:moveTo>
                    <a:pt x="0" y="57150"/>
                  </a:moveTo>
                  <a:lnTo>
                    <a:pt x="57150" y="114300"/>
                  </a:lnTo>
                  <a:lnTo>
                    <a:pt x="171450" y="0"/>
                  </a:lnTo>
                </a:path>
              </a:pathLst>
            </a:custGeom>
            <a:noFill/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B3DCD0-6EFD-4C8D-BBCB-948C22447726}"/>
              </a:ext>
            </a:extLst>
          </p:cNvPr>
          <p:cNvGrpSpPr/>
          <p:nvPr/>
        </p:nvGrpSpPr>
        <p:grpSpPr>
          <a:xfrm>
            <a:off x="5512318" y="3250069"/>
            <a:ext cx="6033570" cy="858311"/>
            <a:chOff x="5512318" y="3337418"/>
            <a:chExt cx="6033570" cy="858311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66B7241E-3F3D-4CF4-9A2F-3F203F01AD1D}"/>
                </a:ext>
              </a:extLst>
            </p:cNvPr>
            <p:cNvSpPr txBox="1"/>
            <p:nvPr/>
          </p:nvSpPr>
          <p:spPr>
            <a:xfrm>
              <a:off x="5512318" y="3337418"/>
              <a:ext cx="27045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>
                  <a:latin typeface="OPPOSans B" panose="00020600040101010101" pitchFamily="18" charset="-122"/>
                  <a:ea typeface="OPPOSans B" panose="00020600040101010101" pitchFamily="18" charset="-122"/>
                </a:rPr>
                <a:t>Presentation Design</a:t>
              </a:r>
              <a:endParaRPr lang="en-US" altLang="zh-CN" sz="1600" dirty="0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A5ED8C5-6A22-4C9E-91A2-025C7074D606}"/>
                </a:ext>
              </a:extLst>
            </p:cNvPr>
            <p:cNvSpPr txBox="1"/>
            <p:nvPr/>
          </p:nvSpPr>
          <p:spPr>
            <a:xfrm>
              <a:off x="5512318" y="3583638"/>
              <a:ext cx="6033570" cy="612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228600" indent="-228600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en-US" altLang="zh-CN"/>
                <a:t>When the fox first saw the lion he was terribly frightened. He ran away, and hid himself in the woods. The second time, </a:t>
              </a:r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BBC336C-2A1B-44CB-A231-1E03F6328ACF}"/>
              </a:ext>
            </a:extLst>
          </p:cNvPr>
          <p:cNvGrpSpPr/>
          <p:nvPr/>
        </p:nvGrpSpPr>
        <p:grpSpPr>
          <a:xfrm>
            <a:off x="4943475" y="3250069"/>
            <a:ext cx="381000" cy="381000"/>
            <a:chOff x="4829175" y="521648"/>
            <a:chExt cx="381000" cy="38100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BBDA3A2-72A8-49D4-9A46-F22C88F051E8}"/>
                </a:ext>
              </a:extLst>
            </p:cNvPr>
            <p:cNvSpPr/>
            <p:nvPr/>
          </p:nvSpPr>
          <p:spPr>
            <a:xfrm>
              <a:off x="4829175" y="521648"/>
              <a:ext cx="381000" cy="381000"/>
            </a:xfrm>
            <a:custGeom>
              <a:avLst/>
              <a:gdLst>
                <a:gd name="connsiteX0" fmla="*/ 190500 w 381000"/>
                <a:gd name="connsiteY0" fmla="*/ 381000 h 381000"/>
                <a:gd name="connsiteX1" fmla="*/ 325204 w 381000"/>
                <a:gd name="connsiteY1" fmla="*/ 325204 h 381000"/>
                <a:gd name="connsiteX2" fmla="*/ 381000 w 381000"/>
                <a:gd name="connsiteY2" fmla="*/ 190500 h 381000"/>
                <a:gd name="connsiteX3" fmla="*/ 325204 w 381000"/>
                <a:gd name="connsiteY3" fmla="*/ 55796 h 381000"/>
                <a:gd name="connsiteX4" fmla="*/ 190500 w 381000"/>
                <a:gd name="connsiteY4" fmla="*/ 0 h 381000"/>
                <a:gd name="connsiteX5" fmla="*/ 55796 w 381000"/>
                <a:gd name="connsiteY5" fmla="*/ 55796 h 381000"/>
                <a:gd name="connsiteX6" fmla="*/ 0 w 381000"/>
                <a:gd name="connsiteY6" fmla="*/ 190500 h 381000"/>
                <a:gd name="connsiteX7" fmla="*/ 55796 w 381000"/>
                <a:gd name="connsiteY7" fmla="*/ 325204 h 381000"/>
                <a:gd name="connsiteX8" fmla="*/ 190500 w 381000"/>
                <a:gd name="connsiteY8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0" h="381000">
                  <a:moveTo>
                    <a:pt x="190500" y="381000"/>
                  </a:moveTo>
                  <a:cubicBezTo>
                    <a:pt x="243105" y="381000"/>
                    <a:pt x="290730" y="359677"/>
                    <a:pt x="325204" y="325204"/>
                  </a:cubicBezTo>
                  <a:cubicBezTo>
                    <a:pt x="359677" y="290730"/>
                    <a:pt x="381000" y="243105"/>
                    <a:pt x="381000" y="190500"/>
                  </a:cubicBezTo>
                  <a:cubicBezTo>
                    <a:pt x="381000" y="137895"/>
                    <a:pt x="359677" y="90270"/>
                    <a:pt x="325204" y="55796"/>
                  </a:cubicBezTo>
                  <a:cubicBezTo>
                    <a:pt x="290730" y="21322"/>
                    <a:pt x="243105" y="0"/>
                    <a:pt x="190500" y="0"/>
                  </a:cubicBezTo>
                  <a:cubicBezTo>
                    <a:pt x="137895" y="0"/>
                    <a:pt x="90270" y="21322"/>
                    <a:pt x="55796" y="55796"/>
                  </a:cubicBezTo>
                  <a:cubicBezTo>
                    <a:pt x="21322" y="90270"/>
                    <a:pt x="0" y="137895"/>
                    <a:pt x="0" y="190500"/>
                  </a:cubicBezTo>
                  <a:cubicBezTo>
                    <a:pt x="0" y="243105"/>
                    <a:pt x="21322" y="290730"/>
                    <a:pt x="55796" y="325204"/>
                  </a:cubicBezTo>
                  <a:cubicBezTo>
                    <a:pt x="90270" y="359677"/>
                    <a:pt x="137895" y="381000"/>
                    <a:pt x="190500" y="381000"/>
                  </a:cubicBezTo>
                  <a:close/>
                </a:path>
              </a:pathLst>
            </a:custGeom>
            <a:noFill/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1100CE2-F2AD-4FBE-9D56-BD0A9C07FB81}"/>
                </a:ext>
              </a:extLst>
            </p:cNvPr>
            <p:cNvSpPr/>
            <p:nvPr/>
          </p:nvSpPr>
          <p:spPr>
            <a:xfrm>
              <a:off x="4943475" y="654998"/>
              <a:ext cx="171450" cy="114300"/>
            </a:xfrm>
            <a:custGeom>
              <a:avLst/>
              <a:gdLst>
                <a:gd name="connsiteX0" fmla="*/ 0 w 171450"/>
                <a:gd name="connsiteY0" fmla="*/ 57150 h 114300"/>
                <a:gd name="connsiteX1" fmla="*/ 57150 w 171450"/>
                <a:gd name="connsiteY1" fmla="*/ 114300 h 114300"/>
                <a:gd name="connsiteX2" fmla="*/ 171450 w 17145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114300">
                  <a:moveTo>
                    <a:pt x="0" y="57150"/>
                  </a:moveTo>
                  <a:lnTo>
                    <a:pt x="57150" y="114300"/>
                  </a:lnTo>
                  <a:lnTo>
                    <a:pt x="171450" y="0"/>
                  </a:lnTo>
                </a:path>
              </a:pathLst>
            </a:custGeom>
            <a:noFill/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B1D9D90-81E6-458B-A5B2-F77EF328D2AA}"/>
              </a:ext>
            </a:extLst>
          </p:cNvPr>
          <p:cNvGrpSpPr/>
          <p:nvPr/>
        </p:nvGrpSpPr>
        <p:grpSpPr>
          <a:xfrm>
            <a:off x="5512318" y="4446122"/>
            <a:ext cx="6033570" cy="858312"/>
            <a:chOff x="5512318" y="4593520"/>
            <a:chExt cx="6033570" cy="858312"/>
          </a:xfrm>
        </p:grpSpPr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E4B3ABEB-12E1-40E2-B09A-6E93F00243E3}"/>
                </a:ext>
              </a:extLst>
            </p:cNvPr>
            <p:cNvSpPr txBox="1"/>
            <p:nvPr/>
          </p:nvSpPr>
          <p:spPr>
            <a:xfrm>
              <a:off x="5512318" y="4593520"/>
              <a:ext cx="28950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>
                  <a:latin typeface="OPPOSans B" panose="00020600040101010101" pitchFamily="18" charset="-122"/>
                  <a:ea typeface="OPPOSans B" panose="00020600040101010101" pitchFamily="18" charset="-122"/>
                </a:rPr>
                <a:t>Presentation Design</a:t>
              </a:r>
              <a:endParaRPr lang="en-US" altLang="zh-CN" sz="1600" dirty="0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FC0FD79C-A9DF-4EFF-9EFF-051855F5F7C1}"/>
                </a:ext>
              </a:extLst>
            </p:cNvPr>
            <p:cNvSpPr txBox="1"/>
            <p:nvPr/>
          </p:nvSpPr>
          <p:spPr>
            <a:xfrm>
              <a:off x="5512318" y="4839741"/>
              <a:ext cx="6033570" cy="612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228600" indent="-228600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en-US" altLang="zh-CN"/>
                <a:t>When the fox first saw the lion he was terribly frightened. He ran away, and hid himself in the woods. The second time, </a:t>
              </a:r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1647BA-D794-4635-B60F-2DADFEFD12D3}"/>
              </a:ext>
            </a:extLst>
          </p:cNvPr>
          <p:cNvGrpSpPr/>
          <p:nvPr/>
        </p:nvGrpSpPr>
        <p:grpSpPr>
          <a:xfrm>
            <a:off x="4943475" y="4446122"/>
            <a:ext cx="381000" cy="381000"/>
            <a:chOff x="4829175" y="521648"/>
            <a:chExt cx="381000" cy="38100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6216AB8-6AC9-48FA-B390-4F07A917AA5D}"/>
                </a:ext>
              </a:extLst>
            </p:cNvPr>
            <p:cNvSpPr/>
            <p:nvPr/>
          </p:nvSpPr>
          <p:spPr>
            <a:xfrm>
              <a:off x="4829175" y="521648"/>
              <a:ext cx="381000" cy="381000"/>
            </a:xfrm>
            <a:custGeom>
              <a:avLst/>
              <a:gdLst>
                <a:gd name="connsiteX0" fmla="*/ 190500 w 381000"/>
                <a:gd name="connsiteY0" fmla="*/ 381000 h 381000"/>
                <a:gd name="connsiteX1" fmla="*/ 325204 w 381000"/>
                <a:gd name="connsiteY1" fmla="*/ 325204 h 381000"/>
                <a:gd name="connsiteX2" fmla="*/ 381000 w 381000"/>
                <a:gd name="connsiteY2" fmla="*/ 190500 h 381000"/>
                <a:gd name="connsiteX3" fmla="*/ 325204 w 381000"/>
                <a:gd name="connsiteY3" fmla="*/ 55796 h 381000"/>
                <a:gd name="connsiteX4" fmla="*/ 190500 w 381000"/>
                <a:gd name="connsiteY4" fmla="*/ 0 h 381000"/>
                <a:gd name="connsiteX5" fmla="*/ 55796 w 381000"/>
                <a:gd name="connsiteY5" fmla="*/ 55796 h 381000"/>
                <a:gd name="connsiteX6" fmla="*/ 0 w 381000"/>
                <a:gd name="connsiteY6" fmla="*/ 190500 h 381000"/>
                <a:gd name="connsiteX7" fmla="*/ 55796 w 381000"/>
                <a:gd name="connsiteY7" fmla="*/ 325204 h 381000"/>
                <a:gd name="connsiteX8" fmla="*/ 190500 w 381000"/>
                <a:gd name="connsiteY8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0" h="381000">
                  <a:moveTo>
                    <a:pt x="190500" y="381000"/>
                  </a:moveTo>
                  <a:cubicBezTo>
                    <a:pt x="243105" y="381000"/>
                    <a:pt x="290730" y="359677"/>
                    <a:pt x="325204" y="325204"/>
                  </a:cubicBezTo>
                  <a:cubicBezTo>
                    <a:pt x="359677" y="290730"/>
                    <a:pt x="381000" y="243105"/>
                    <a:pt x="381000" y="190500"/>
                  </a:cubicBezTo>
                  <a:cubicBezTo>
                    <a:pt x="381000" y="137895"/>
                    <a:pt x="359677" y="90270"/>
                    <a:pt x="325204" y="55796"/>
                  </a:cubicBezTo>
                  <a:cubicBezTo>
                    <a:pt x="290730" y="21322"/>
                    <a:pt x="243105" y="0"/>
                    <a:pt x="190500" y="0"/>
                  </a:cubicBezTo>
                  <a:cubicBezTo>
                    <a:pt x="137895" y="0"/>
                    <a:pt x="90270" y="21322"/>
                    <a:pt x="55796" y="55796"/>
                  </a:cubicBezTo>
                  <a:cubicBezTo>
                    <a:pt x="21322" y="90270"/>
                    <a:pt x="0" y="137895"/>
                    <a:pt x="0" y="190500"/>
                  </a:cubicBezTo>
                  <a:cubicBezTo>
                    <a:pt x="0" y="243105"/>
                    <a:pt x="21322" y="290730"/>
                    <a:pt x="55796" y="325204"/>
                  </a:cubicBezTo>
                  <a:cubicBezTo>
                    <a:pt x="90270" y="359677"/>
                    <a:pt x="137895" y="381000"/>
                    <a:pt x="190500" y="381000"/>
                  </a:cubicBezTo>
                  <a:close/>
                </a:path>
              </a:pathLst>
            </a:custGeom>
            <a:noFill/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E88BF40-1261-4EF8-8C26-C9C56E405CA6}"/>
                </a:ext>
              </a:extLst>
            </p:cNvPr>
            <p:cNvSpPr/>
            <p:nvPr/>
          </p:nvSpPr>
          <p:spPr>
            <a:xfrm>
              <a:off x="4943475" y="654998"/>
              <a:ext cx="171450" cy="114300"/>
            </a:xfrm>
            <a:custGeom>
              <a:avLst/>
              <a:gdLst>
                <a:gd name="connsiteX0" fmla="*/ 0 w 171450"/>
                <a:gd name="connsiteY0" fmla="*/ 57150 h 114300"/>
                <a:gd name="connsiteX1" fmla="*/ 57150 w 171450"/>
                <a:gd name="connsiteY1" fmla="*/ 114300 h 114300"/>
                <a:gd name="connsiteX2" fmla="*/ 171450 w 17145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114300">
                  <a:moveTo>
                    <a:pt x="0" y="57150"/>
                  </a:moveTo>
                  <a:lnTo>
                    <a:pt x="57150" y="114300"/>
                  </a:lnTo>
                  <a:lnTo>
                    <a:pt x="171450" y="0"/>
                  </a:lnTo>
                </a:path>
              </a:pathLst>
            </a:custGeom>
            <a:noFill/>
            <a:ln w="28575" cap="rnd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FC7C54E-7B18-40F8-9F3A-82A822D9BB1F}"/>
              </a:ext>
            </a:extLst>
          </p:cNvPr>
          <p:cNvSpPr/>
          <p:nvPr/>
        </p:nvSpPr>
        <p:spPr>
          <a:xfrm>
            <a:off x="851778" y="2550008"/>
            <a:ext cx="243525" cy="243525"/>
          </a:xfrm>
          <a:custGeom>
            <a:avLst/>
            <a:gdLst>
              <a:gd name="connsiteX0" fmla="*/ 150813 w 301625"/>
              <a:gd name="connsiteY0" fmla="*/ 301625 h 301625"/>
              <a:gd name="connsiteX1" fmla="*/ 301625 w 301625"/>
              <a:gd name="connsiteY1" fmla="*/ 150813 h 301625"/>
              <a:gd name="connsiteX2" fmla="*/ 150813 w 301625"/>
              <a:gd name="connsiteY2" fmla="*/ 0 h 301625"/>
              <a:gd name="connsiteX3" fmla="*/ 0 w 301625"/>
              <a:gd name="connsiteY3" fmla="*/ 150813 h 301625"/>
              <a:gd name="connsiteX4" fmla="*/ 150813 w 301625"/>
              <a:gd name="connsiteY4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625" h="301625">
                <a:moveTo>
                  <a:pt x="150813" y="301625"/>
                </a:moveTo>
                <a:cubicBezTo>
                  <a:pt x="234104" y="301625"/>
                  <a:pt x="301625" y="234104"/>
                  <a:pt x="301625" y="150813"/>
                </a:cubicBezTo>
                <a:cubicBezTo>
                  <a:pt x="301625" y="67521"/>
                  <a:pt x="234104" y="0"/>
                  <a:pt x="150813" y="0"/>
                </a:cubicBezTo>
                <a:cubicBezTo>
                  <a:pt x="67521" y="0"/>
                  <a:pt x="0" y="67521"/>
                  <a:pt x="0" y="150813"/>
                </a:cubicBezTo>
                <a:cubicBezTo>
                  <a:pt x="0" y="234104"/>
                  <a:pt x="67521" y="301625"/>
                  <a:pt x="150813" y="301625"/>
                </a:cubicBezTo>
                <a:close/>
              </a:path>
            </a:pathLst>
          </a:custGeom>
          <a:noFill/>
          <a:ln w="22622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A6AE834-4041-412E-94DB-A3D255C63C25}"/>
              </a:ext>
            </a:extLst>
          </p:cNvPr>
          <p:cNvSpPr/>
          <p:nvPr/>
        </p:nvSpPr>
        <p:spPr>
          <a:xfrm>
            <a:off x="939101" y="2637331"/>
            <a:ext cx="68879" cy="68879"/>
          </a:xfrm>
          <a:custGeom>
            <a:avLst/>
            <a:gdLst>
              <a:gd name="connsiteX0" fmla="*/ 85312 w 85312"/>
              <a:gd name="connsiteY0" fmla="*/ 0 h 85312"/>
              <a:gd name="connsiteX1" fmla="*/ 0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85312" y="0"/>
                </a:moveTo>
                <a:lnTo>
                  <a:pt x="0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8C93631-2A7F-4DE9-9D50-18690B05CA4D}"/>
              </a:ext>
            </a:extLst>
          </p:cNvPr>
          <p:cNvSpPr/>
          <p:nvPr/>
        </p:nvSpPr>
        <p:spPr>
          <a:xfrm>
            <a:off x="939101" y="2637331"/>
            <a:ext cx="68879" cy="68879"/>
          </a:xfrm>
          <a:custGeom>
            <a:avLst/>
            <a:gdLst>
              <a:gd name="connsiteX0" fmla="*/ 0 w 85312"/>
              <a:gd name="connsiteY0" fmla="*/ 0 h 85312"/>
              <a:gd name="connsiteX1" fmla="*/ 85312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0" y="0"/>
                </a:moveTo>
                <a:lnTo>
                  <a:pt x="85312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887A76B-B83D-488C-B501-DF7A187AD450}"/>
              </a:ext>
            </a:extLst>
          </p:cNvPr>
          <p:cNvSpPr/>
          <p:nvPr/>
        </p:nvSpPr>
        <p:spPr>
          <a:xfrm>
            <a:off x="851778" y="3100871"/>
            <a:ext cx="243525" cy="243525"/>
          </a:xfrm>
          <a:custGeom>
            <a:avLst/>
            <a:gdLst>
              <a:gd name="connsiteX0" fmla="*/ 150813 w 301625"/>
              <a:gd name="connsiteY0" fmla="*/ 301625 h 301625"/>
              <a:gd name="connsiteX1" fmla="*/ 301625 w 301625"/>
              <a:gd name="connsiteY1" fmla="*/ 150813 h 301625"/>
              <a:gd name="connsiteX2" fmla="*/ 150813 w 301625"/>
              <a:gd name="connsiteY2" fmla="*/ 0 h 301625"/>
              <a:gd name="connsiteX3" fmla="*/ 0 w 301625"/>
              <a:gd name="connsiteY3" fmla="*/ 150813 h 301625"/>
              <a:gd name="connsiteX4" fmla="*/ 150813 w 301625"/>
              <a:gd name="connsiteY4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625" h="301625">
                <a:moveTo>
                  <a:pt x="150813" y="301625"/>
                </a:moveTo>
                <a:cubicBezTo>
                  <a:pt x="234104" y="301625"/>
                  <a:pt x="301625" y="234104"/>
                  <a:pt x="301625" y="150813"/>
                </a:cubicBezTo>
                <a:cubicBezTo>
                  <a:pt x="301625" y="67521"/>
                  <a:pt x="234104" y="0"/>
                  <a:pt x="150813" y="0"/>
                </a:cubicBezTo>
                <a:cubicBezTo>
                  <a:pt x="67521" y="0"/>
                  <a:pt x="0" y="67521"/>
                  <a:pt x="0" y="150813"/>
                </a:cubicBezTo>
                <a:cubicBezTo>
                  <a:pt x="0" y="234104"/>
                  <a:pt x="67521" y="301625"/>
                  <a:pt x="150813" y="301625"/>
                </a:cubicBezTo>
                <a:close/>
              </a:path>
            </a:pathLst>
          </a:custGeom>
          <a:noFill/>
          <a:ln w="22622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555123F-1CDE-4E14-8BF2-296AA91CC813}"/>
              </a:ext>
            </a:extLst>
          </p:cNvPr>
          <p:cNvSpPr/>
          <p:nvPr/>
        </p:nvSpPr>
        <p:spPr>
          <a:xfrm>
            <a:off x="939101" y="3188194"/>
            <a:ext cx="68879" cy="68879"/>
          </a:xfrm>
          <a:custGeom>
            <a:avLst/>
            <a:gdLst>
              <a:gd name="connsiteX0" fmla="*/ 85312 w 85312"/>
              <a:gd name="connsiteY0" fmla="*/ 0 h 85312"/>
              <a:gd name="connsiteX1" fmla="*/ 0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85312" y="0"/>
                </a:moveTo>
                <a:lnTo>
                  <a:pt x="0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D8EFE1A-9DAA-4C09-8D6F-12DB8D43BAC1}"/>
              </a:ext>
            </a:extLst>
          </p:cNvPr>
          <p:cNvSpPr/>
          <p:nvPr/>
        </p:nvSpPr>
        <p:spPr>
          <a:xfrm>
            <a:off x="939101" y="3188194"/>
            <a:ext cx="68879" cy="68879"/>
          </a:xfrm>
          <a:custGeom>
            <a:avLst/>
            <a:gdLst>
              <a:gd name="connsiteX0" fmla="*/ 0 w 85312"/>
              <a:gd name="connsiteY0" fmla="*/ 0 h 85312"/>
              <a:gd name="connsiteX1" fmla="*/ 85312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0" y="0"/>
                </a:moveTo>
                <a:lnTo>
                  <a:pt x="85312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D75DCF7-29BF-4522-BB5C-C31F6A365FB3}"/>
              </a:ext>
            </a:extLst>
          </p:cNvPr>
          <p:cNvSpPr/>
          <p:nvPr/>
        </p:nvSpPr>
        <p:spPr>
          <a:xfrm>
            <a:off x="851778" y="3651734"/>
            <a:ext cx="243525" cy="243525"/>
          </a:xfrm>
          <a:custGeom>
            <a:avLst/>
            <a:gdLst>
              <a:gd name="connsiteX0" fmla="*/ 150813 w 301625"/>
              <a:gd name="connsiteY0" fmla="*/ 301625 h 301625"/>
              <a:gd name="connsiteX1" fmla="*/ 301625 w 301625"/>
              <a:gd name="connsiteY1" fmla="*/ 150813 h 301625"/>
              <a:gd name="connsiteX2" fmla="*/ 150813 w 301625"/>
              <a:gd name="connsiteY2" fmla="*/ 0 h 301625"/>
              <a:gd name="connsiteX3" fmla="*/ 0 w 301625"/>
              <a:gd name="connsiteY3" fmla="*/ 150813 h 301625"/>
              <a:gd name="connsiteX4" fmla="*/ 150813 w 301625"/>
              <a:gd name="connsiteY4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625" h="301625">
                <a:moveTo>
                  <a:pt x="150813" y="301625"/>
                </a:moveTo>
                <a:cubicBezTo>
                  <a:pt x="234104" y="301625"/>
                  <a:pt x="301625" y="234104"/>
                  <a:pt x="301625" y="150813"/>
                </a:cubicBezTo>
                <a:cubicBezTo>
                  <a:pt x="301625" y="67521"/>
                  <a:pt x="234104" y="0"/>
                  <a:pt x="150813" y="0"/>
                </a:cubicBezTo>
                <a:cubicBezTo>
                  <a:pt x="67521" y="0"/>
                  <a:pt x="0" y="67521"/>
                  <a:pt x="0" y="150813"/>
                </a:cubicBezTo>
                <a:cubicBezTo>
                  <a:pt x="0" y="234104"/>
                  <a:pt x="67521" y="301625"/>
                  <a:pt x="150813" y="301625"/>
                </a:cubicBezTo>
                <a:close/>
              </a:path>
            </a:pathLst>
          </a:custGeom>
          <a:noFill/>
          <a:ln w="22622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7890039-4974-436B-AA75-548EF7CA64EB}"/>
              </a:ext>
            </a:extLst>
          </p:cNvPr>
          <p:cNvSpPr/>
          <p:nvPr/>
        </p:nvSpPr>
        <p:spPr>
          <a:xfrm>
            <a:off x="939101" y="3739057"/>
            <a:ext cx="68879" cy="68879"/>
          </a:xfrm>
          <a:custGeom>
            <a:avLst/>
            <a:gdLst>
              <a:gd name="connsiteX0" fmla="*/ 85312 w 85312"/>
              <a:gd name="connsiteY0" fmla="*/ 0 h 85312"/>
              <a:gd name="connsiteX1" fmla="*/ 0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85312" y="0"/>
                </a:moveTo>
                <a:lnTo>
                  <a:pt x="0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9249B3F-7E4E-41D3-B7A0-E53F3100A335}"/>
              </a:ext>
            </a:extLst>
          </p:cNvPr>
          <p:cNvSpPr/>
          <p:nvPr/>
        </p:nvSpPr>
        <p:spPr>
          <a:xfrm>
            <a:off x="939101" y="3739057"/>
            <a:ext cx="68879" cy="68879"/>
          </a:xfrm>
          <a:custGeom>
            <a:avLst/>
            <a:gdLst>
              <a:gd name="connsiteX0" fmla="*/ 0 w 85312"/>
              <a:gd name="connsiteY0" fmla="*/ 0 h 85312"/>
              <a:gd name="connsiteX1" fmla="*/ 85312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0" y="0"/>
                </a:moveTo>
                <a:lnTo>
                  <a:pt x="85312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D668D7F9-8873-478E-A8F9-56DC827E8F19}"/>
              </a:ext>
            </a:extLst>
          </p:cNvPr>
          <p:cNvSpPr/>
          <p:nvPr/>
        </p:nvSpPr>
        <p:spPr>
          <a:xfrm>
            <a:off x="851778" y="4202597"/>
            <a:ext cx="243525" cy="243525"/>
          </a:xfrm>
          <a:custGeom>
            <a:avLst/>
            <a:gdLst>
              <a:gd name="connsiteX0" fmla="*/ 150813 w 301625"/>
              <a:gd name="connsiteY0" fmla="*/ 301625 h 301625"/>
              <a:gd name="connsiteX1" fmla="*/ 301625 w 301625"/>
              <a:gd name="connsiteY1" fmla="*/ 150813 h 301625"/>
              <a:gd name="connsiteX2" fmla="*/ 150813 w 301625"/>
              <a:gd name="connsiteY2" fmla="*/ 0 h 301625"/>
              <a:gd name="connsiteX3" fmla="*/ 0 w 301625"/>
              <a:gd name="connsiteY3" fmla="*/ 150813 h 301625"/>
              <a:gd name="connsiteX4" fmla="*/ 150813 w 301625"/>
              <a:gd name="connsiteY4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625" h="301625">
                <a:moveTo>
                  <a:pt x="150813" y="301625"/>
                </a:moveTo>
                <a:cubicBezTo>
                  <a:pt x="234104" y="301625"/>
                  <a:pt x="301625" y="234104"/>
                  <a:pt x="301625" y="150813"/>
                </a:cubicBezTo>
                <a:cubicBezTo>
                  <a:pt x="301625" y="67521"/>
                  <a:pt x="234104" y="0"/>
                  <a:pt x="150813" y="0"/>
                </a:cubicBezTo>
                <a:cubicBezTo>
                  <a:pt x="67521" y="0"/>
                  <a:pt x="0" y="67521"/>
                  <a:pt x="0" y="150813"/>
                </a:cubicBezTo>
                <a:cubicBezTo>
                  <a:pt x="0" y="234104"/>
                  <a:pt x="67521" y="301625"/>
                  <a:pt x="150813" y="301625"/>
                </a:cubicBezTo>
                <a:close/>
              </a:path>
            </a:pathLst>
          </a:custGeom>
          <a:noFill/>
          <a:ln w="22622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62FC09D-99C2-4E64-8C0A-26BAA3418863}"/>
              </a:ext>
            </a:extLst>
          </p:cNvPr>
          <p:cNvSpPr/>
          <p:nvPr/>
        </p:nvSpPr>
        <p:spPr>
          <a:xfrm>
            <a:off x="939101" y="4289920"/>
            <a:ext cx="68879" cy="68879"/>
          </a:xfrm>
          <a:custGeom>
            <a:avLst/>
            <a:gdLst>
              <a:gd name="connsiteX0" fmla="*/ 85312 w 85312"/>
              <a:gd name="connsiteY0" fmla="*/ 0 h 85312"/>
              <a:gd name="connsiteX1" fmla="*/ 0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85312" y="0"/>
                </a:moveTo>
                <a:lnTo>
                  <a:pt x="0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33D91AA-43AB-45AF-BEC3-21D0107E467C}"/>
              </a:ext>
            </a:extLst>
          </p:cNvPr>
          <p:cNvSpPr/>
          <p:nvPr/>
        </p:nvSpPr>
        <p:spPr>
          <a:xfrm>
            <a:off x="939101" y="4289920"/>
            <a:ext cx="68879" cy="68879"/>
          </a:xfrm>
          <a:custGeom>
            <a:avLst/>
            <a:gdLst>
              <a:gd name="connsiteX0" fmla="*/ 0 w 85312"/>
              <a:gd name="connsiteY0" fmla="*/ 0 h 85312"/>
              <a:gd name="connsiteX1" fmla="*/ 85312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0" y="0"/>
                </a:moveTo>
                <a:lnTo>
                  <a:pt x="85312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4B2E43AA-8356-4DE4-88C9-FC1447B74721}"/>
              </a:ext>
            </a:extLst>
          </p:cNvPr>
          <p:cNvSpPr/>
          <p:nvPr/>
        </p:nvSpPr>
        <p:spPr>
          <a:xfrm>
            <a:off x="851778" y="4753460"/>
            <a:ext cx="243525" cy="243525"/>
          </a:xfrm>
          <a:custGeom>
            <a:avLst/>
            <a:gdLst>
              <a:gd name="connsiteX0" fmla="*/ 150813 w 301625"/>
              <a:gd name="connsiteY0" fmla="*/ 301625 h 301625"/>
              <a:gd name="connsiteX1" fmla="*/ 301625 w 301625"/>
              <a:gd name="connsiteY1" fmla="*/ 150813 h 301625"/>
              <a:gd name="connsiteX2" fmla="*/ 150813 w 301625"/>
              <a:gd name="connsiteY2" fmla="*/ 0 h 301625"/>
              <a:gd name="connsiteX3" fmla="*/ 0 w 301625"/>
              <a:gd name="connsiteY3" fmla="*/ 150813 h 301625"/>
              <a:gd name="connsiteX4" fmla="*/ 150813 w 301625"/>
              <a:gd name="connsiteY4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625" h="301625">
                <a:moveTo>
                  <a:pt x="150813" y="301625"/>
                </a:moveTo>
                <a:cubicBezTo>
                  <a:pt x="234104" y="301625"/>
                  <a:pt x="301625" y="234104"/>
                  <a:pt x="301625" y="150813"/>
                </a:cubicBezTo>
                <a:cubicBezTo>
                  <a:pt x="301625" y="67521"/>
                  <a:pt x="234104" y="0"/>
                  <a:pt x="150813" y="0"/>
                </a:cubicBezTo>
                <a:cubicBezTo>
                  <a:pt x="67521" y="0"/>
                  <a:pt x="0" y="67521"/>
                  <a:pt x="0" y="150813"/>
                </a:cubicBezTo>
                <a:cubicBezTo>
                  <a:pt x="0" y="234104"/>
                  <a:pt x="67521" y="301625"/>
                  <a:pt x="150813" y="301625"/>
                </a:cubicBezTo>
                <a:close/>
              </a:path>
            </a:pathLst>
          </a:custGeom>
          <a:noFill/>
          <a:ln w="22622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7F6CABB-E664-4632-97D8-9E072684B668}"/>
              </a:ext>
            </a:extLst>
          </p:cNvPr>
          <p:cNvSpPr/>
          <p:nvPr/>
        </p:nvSpPr>
        <p:spPr>
          <a:xfrm>
            <a:off x="939101" y="4840783"/>
            <a:ext cx="68879" cy="68879"/>
          </a:xfrm>
          <a:custGeom>
            <a:avLst/>
            <a:gdLst>
              <a:gd name="connsiteX0" fmla="*/ 85312 w 85312"/>
              <a:gd name="connsiteY0" fmla="*/ 0 h 85312"/>
              <a:gd name="connsiteX1" fmla="*/ 0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85312" y="0"/>
                </a:moveTo>
                <a:lnTo>
                  <a:pt x="0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8858EBD-1FA6-438C-A383-D052BF9A0663}"/>
              </a:ext>
            </a:extLst>
          </p:cNvPr>
          <p:cNvSpPr/>
          <p:nvPr/>
        </p:nvSpPr>
        <p:spPr>
          <a:xfrm>
            <a:off x="939101" y="4840783"/>
            <a:ext cx="68879" cy="68879"/>
          </a:xfrm>
          <a:custGeom>
            <a:avLst/>
            <a:gdLst>
              <a:gd name="connsiteX0" fmla="*/ 0 w 85312"/>
              <a:gd name="connsiteY0" fmla="*/ 0 h 85312"/>
              <a:gd name="connsiteX1" fmla="*/ 85312 w 85312"/>
              <a:gd name="connsiteY1" fmla="*/ 85312 h 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312" h="85312">
                <a:moveTo>
                  <a:pt x="0" y="0"/>
                </a:moveTo>
                <a:lnTo>
                  <a:pt x="85312" y="85312"/>
                </a:lnTo>
              </a:path>
            </a:pathLst>
          </a:custGeom>
          <a:noFill/>
          <a:ln w="22622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6837EA6-A8B6-41DD-B06A-84E137F7C328}"/>
              </a:ext>
            </a:extLst>
          </p:cNvPr>
          <p:cNvSpPr txBox="1"/>
          <p:nvPr/>
        </p:nvSpPr>
        <p:spPr>
          <a:xfrm>
            <a:off x="4990909" y="5516844"/>
            <a:ext cx="6650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200">
                <a:gradFill>
                  <a:gsLst>
                    <a:gs pos="0">
                      <a:srgbClr val="EFF0F4"/>
                    </a:gs>
                    <a:gs pos="65000">
                      <a:schemeClr val="bg1"/>
                    </a:gs>
                  </a:gsLst>
                  <a:lin ang="13500000" scaled="1"/>
                </a:gradFill>
                <a:latin typeface="+mj-ea"/>
                <a:ea typeface="+mj-ea"/>
              </a:rPr>
              <a:t>DESIGN</a:t>
            </a:r>
            <a:endParaRPr lang="zh-CN" altLang="en-US" sz="7200" dirty="0">
              <a:gradFill>
                <a:gsLst>
                  <a:gs pos="0">
                    <a:srgbClr val="EFF0F4"/>
                  </a:gs>
                  <a:gs pos="65000">
                    <a:schemeClr val="bg1"/>
                  </a:gs>
                </a:gsLst>
                <a:lin ang="13500000" scaled="1"/>
              </a:gradFill>
              <a:latin typeface="+mj-ea"/>
              <a:ea typeface="+mj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F905781-11A4-49B9-AB1A-B5052D840D3A}"/>
              </a:ext>
            </a:extLst>
          </p:cNvPr>
          <p:cNvCxnSpPr/>
          <p:nvPr/>
        </p:nvCxnSpPr>
        <p:spPr>
          <a:xfrm>
            <a:off x="5512318" y="3081198"/>
            <a:ext cx="582744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5A7A7CC8-3940-4144-AFFC-D8D65506CE6B}"/>
              </a:ext>
            </a:extLst>
          </p:cNvPr>
          <p:cNvCxnSpPr/>
          <p:nvPr/>
        </p:nvCxnSpPr>
        <p:spPr>
          <a:xfrm>
            <a:off x="5512318" y="4277251"/>
            <a:ext cx="582744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5641CEB7-DEC9-4819-BF63-2D019C98ED96}"/>
              </a:ext>
            </a:extLst>
          </p:cNvPr>
          <p:cNvSpPr txBox="1"/>
          <p:nvPr/>
        </p:nvSpPr>
        <p:spPr>
          <a:xfrm>
            <a:off x="410190" y="753450"/>
            <a:ext cx="27013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E2EC9C54-AB28-4C2B-B095-0BC4C9CCCF60}"/>
              </a:ext>
            </a:extLst>
          </p:cNvPr>
          <p:cNvSpPr/>
          <p:nvPr/>
        </p:nvSpPr>
        <p:spPr>
          <a:xfrm>
            <a:off x="515938" y="432072"/>
            <a:ext cx="1748877" cy="246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>
              <a:tabLst>
                <a:tab pos="1884363" algn="l"/>
              </a:tabLst>
            </a:pP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first saw the lion 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3431216F-9C06-4F8E-B1EF-76489D3D5F74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5956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accent1"/>
            </a:gs>
            <a:gs pos="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E06FC-5458-4C44-AA74-44A718219C35}"/>
              </a:ext>
            </a:extLst>
          </p:cNvPr>
          <p:cNvSpPr txBox="1"/>
          <p:nvPr/>
        </p:nvSpPr>
        <p:spPr>
          <a:xfrm>
            <a:off x="1091765" y="6040867"/>
            <a:ext cx="134524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DESIGN @ 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21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猫瞳叁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21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14429D-1068-4A8E-86AD-351BAEF3ACAF}"/>
              </a:ext>
            </a:extLst>
          </p:cNvPr>
          <p:cNvGrpSpPr/>
          <p:nvPr/>
        </p:nvGrpSpPr>
        <p:grpSpPr>
          <a:xfrm>
            <a:off x="-3926317" y="-409161"/>
            <a:ext cx="10156262" cy="2103208"/>
            <a:chOff x="-2549904" y="-245532"/>
            <a:chExt cx="6694657" cy="138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835EAC-2695-430A-AEB6-2F60E0E58266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D96592-6DD3-4E23-A3F9-702870E2ED3A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423F86-F7C8-4F6B-9A6C-BB34A8448E23}"/>
              </a:ext>
            </a:extLst>
          </p:cNvPr>
          <p:cNvGrpSpPr/>
          <p:nvPr/>
        </p:nvGrpSpPr>
        <p:grpSpPr>
          <a:xfrm>
            <a:off x="2629380" y="2811727"/>
            <a:ext cx="6933241" cy="1234547"/>
            <a:chOff x="2076714" y="2532326"/>
            <a:chExt cx="6933241" cy="1234547"/>
          </a:xfrm>
        </p:grpSpPr>
        <p:sp>
          <p:nvSpPr>
            <p:cNvPr id="2" name="标题 3">
              <a:extLst>
                <a:ext uri="{FF2B5EF4-FFF2-40B4-BE49-F238E27FC236}">
                  <a16:creationId xmlns:a16="http://schemas.microsoft.com/office/drawing/2014/main" id="{A2EA3B7E-88A7-4476-8075-3D0357FD0FD9}"/>
                </a:ext>
              </a:extLst>
            </p:cNvPr>
            <p:cNvSpPr txBox="1">
              <a:spLocks/>
            </p:cNvSpPr>
            <p:nvPr/>
          </p:nvSpPr>
          <p:spPr>
            <a:xfrm>
              <a:off x="3784165" y="2734101"/>
              <a:ext cx="5225790" cy="8309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000" spc="300">
                  <a:solidFill>
                    <a:prstClr val="white"/>
                  </a:solidFill>
                  <a:latin typeface="腾讯字体" panose="02010600010101010101" pitchFamily="2" charset="-122"/>
                  <a:ea typeface="腾讯字体" panose="02010600010101010101" pitchFamily="2" charset="-122"/>
                </a:rPr>
                <a:t>Presentation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A6027F5-21E8-43AB-A683-7894282B794F}"/>
                </a:ext>
              </a:extLst>
            </p:cNvPr>
            <p:cNvGrpSpPr/>
            <p:nvPr/>
          </p:nvGrpSpPr>
          <p:grpSpPr>
            <a:xfrm>
              <a:off x="2076714" y="2532326"/>
              <a:ext cx="1234547" cy="1234547"/>
              <a:chOff x="2076714" y="2532326"/>
              <a:chExt cx="1234547" cy="123454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68B5F21-FB00-4360-A242-EEAB21EB5BF2}"/>
                  </a:ext>
                </a:extLst>
              </p:cNvPr>
              <p:cNvSpPr/>
              <p:nvPr/>
            </p:nvSpPr>
            <p:spPr>
              <a:xfrm>
                <a:off x="2076714" y="2532326"/>
                <a:ext cx="1234547" cy="1234547"/>
              </a:xfrm>
              <a:prstGeom prst="ellipse">
                <a:avLst/>
              </a:prstGeom>
              <a:solidFill>
                <a:schemeClr val="bg1">
                  <a:alpha val="13000"/>
                </a:schemeClr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B22B25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824D8EC-153F-4F7F-879B-45C0D4C476C1}"/>
                  </a:ext>
                </a:extLst>
              </p:cNvPr>
              <p:cNvSpPr/>
              <p:nvPr/>
            </p:nvSpPr>
            <p:spPr>
              <a:xfrm>
                <a:off x="2160573" y="2609028"/>
                <a:ext cx="1066829" cy="1066829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152400" sx="102000" sy="102000" algn="ctr" rotWithShape="0">
                  <a:schemeClr val="accent1">
                    <a:alpha val="40000"/>
                  </a:schemeClr>
                </a:outerShdw>
              </a:effectLst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4000">
                    <a:gradFill>
                      <a:gsLst>
                        <a:gs pos="2400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3500000" scaled="1"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03</a:t>
                </a:r>
                <a:endParaRPr lang="zh-CN" altLang="en-US" sz="4000">
                  <a:gradFill>
                    <a:gsLst>
                      <a:gs pos="24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2E6B63-1637-4394-A6C3-A6FEA3BC3B24}"/>
              </a:ext>
            </a:extLst>
          </p:cNvPr>
          <p:cNvGrpSpPr/>
          <p:nvPr/>
        </p:nvGrpSpPr>
        <p:grpSpPr>
          <a:xfrm rot="10800000">
            <a:off x="5978079" y="5113377"/>
            <a:ext cx="10156262" cy="2103208"/>
            <a:chOff x="-2549904" y="-245532"/>
            <a:chExt cx="6694657" cy="138636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C781E0B-6E0D-4C5A-AEAB-3496F1F039F8}"/>
                </a:ext>
              </a:extLst>
            </p:cNvPr>
            <p:cNvSpPr/>
            <p:nvPr/>
          </p:nvSpPr>
          <p:spPr>
            <a:xfrm>
              <a:off x="0" y="0"/>
              <a:ext cx="3628286" cy="751363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solidFill>
              <a:schemeClr val="bg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4A2D5BD-CAF5-4B81-9564-ACBB3C3C704B}"/>
                </a:ext>
              </a:extLst>
            </p:cNvPr>
            <p:cNvSpPr/>
            <p:nvPr/>
          </p:nvSpPr>
          <p:spPr>
            <a:xfrm>
              <a:off x="-2549904" y="-245532"/>
              <a:ext cx="6694657" cy="1386362"/>
            </a:xfrm>
            <a:custGeom>
              <a:avLst/>
              <a:gdLst>
                <a:gd name="connsiteX0" fmla="*/ 0 w 3107268"/>
                <a:gd name="connsiteY0" fmla="*/ 0 h 643468"/>
                <a:gd name="connsiteX1" fmla="*/ 3101720 w 3107268"/>
                <a:gd name="connsiteY1" fmla="*/ 0 h 643468"/>
                <a:gd name="connsiteX2" fmla="*/ 3107268 w 3107268"/>
                <a:gd name="connsiteY2" fmla="*/ 55034 h 643468"/>
                <a:gd name="connsiteX3" fmla="*/ 3107267 w 3107268"/>
                <a:gd name="connsiteY3" fmla="*/ 55034 h 643468"/>
                <a:gd name="connsiteX4" fmla="*/ 2518833 w 3107268"/>
                <a:gd name="connsiteY4" fmla="*/ 643468 h 643468"/>
                <a:gd name="connsiteX5" fmla="*/ 0 w 3107268"/>
                <a:gd name="connsiteY5" fmla="*/ 643467 h 6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7268" h="643468">
                  <a:moveTo>
                    <a:pt x="0" y="0"/>
                  </a:moveTo>
                  <a:lnTo>
                    <a:pt x="3101720" y="0"/>
                  </a:lnTo>
                  <a:lnTo>
                    <a:pt x="3107268" y="55034"/>
                  </a:lnTo>
                  <a:lnTo>
                    <a:pt x="3107267" y="55034"/>
                  </a:lnTo>
                  <a:cubicBezTo>
                    <a:pt x="3107267" y="380017"/>
                    <a:pt x="2843816" y="643468"/>
                    <a:pt x="2518833" y="643468"/>
                  </a:cubicBezTo>
                  <a:lnTo>
                    <a:pt x="0" y="643467"/>
                  </a:lnTo>
                  <a:close/>
                </a:path>
              </a:pathLst>
            </a:custGeom>
            <a:noFill/>
            <a:ln w="8406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B574C28-63A6-4482-B8B3-AB3D912DDBDA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9298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9F65932B-17D4-4817-97D9-92EB589A359A}"/>
              </a:ext>
            </a:extLst>
          </p:cNvPr>
          <p:cNvSpPr/>
          <p:nvPr/>
        </p:nvSpPr>
        <p:spPr>
          <a:xfrm>
            <a:off x="515938" y="5243485"/>
            <a:ext cx="11125201" cy="1008959"/>
          </a:xfrm>
          <a:prstGeom prst="roundRect">
            <a:avLst>
              <a:gd name="adj" fmla="val 964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  <a:effectLst>
            <a:outerShdw blurRad="63500" sx="102000" sy="102000" algn="ctr" rotWithShape="0">
              <a:srgbClr val="B22B25">
                <a:alpha val="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440" tIns="45720" rIns="91440" bIns="45720" rtlCol="0" anchor="ctr"/>
          <a:lstStyle/>
          <a:p>
            <a:pPr algn="ctr"/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E09E9AC7-8191-42DD-88EE-2248EB7E3636}"/>
              </a:ext>
            </a:extLst>
          </p:cNvPr>
          <p:cNvSpPr/>
          <p:nvPr/>
        </p:nvSpPr>
        <p:spPr>
          <a:xfrm>
            <a:off x="515938" y="1799554"/>
            <a:ext cx="11125201" cy="3304913"/>
          </a:xfrm>
          <a:custGeom>
            <a:avLst/>
            <a:gdLst>
              <a:gd name="connsiteX0" fmla="*/ 97264 w 11125201"/>
              <a:gd name="connsiteY0" fmla="*/ 0 h 3304913"/>
              <a:gd name="connsiteX1" fmla="*/ 8423936 w 11125201"/>
              <a:gd name="connsiteY1" fmla="*/ 0 h 3304913"/>
              <a:gd name="connsiteX2" fmla="*/ 8487255 w 11125201"/>
              <a:gd name="connsiteY2" fmla="*/ 0 h 3304913"/>
              <a:gd name="connsiteX3" fmla="*/ 11035413 w 11125201"/>
              <a:gd name="connsiteY3" fmla="*/ 0 h 3304913"/>
              <a:gd name="connsiteX4" fmla="*/ 11125201 w 11125201"/>
              <a:gd name="connsiteY4" fmla="*/ 89788 h 3304913"/>
              <a:gd name="connsiteX5" fmla="*/ 11125201 w 11125201"/>
              <a:gd name="connsiteY5" fmla="*/ 3215125 h 3304913"/>
              <a:gd name="connsiteX6" fmla="*/ 11035413 w 11125201"/>
              <a:gd name="connsiteY6" fmla="*/ 3304913 h 3304913"/>
              <a:gd name="connsiteX7" fmla="*/ 8487255 w 11125201"/>
              <a:gd name="connsiteY7" fmla="*/ 3304913 h 3304913"/>
              <a:gd name="connsiteX8" fmla="*/ 8423936 w 11125201"/>
              <a:gd name="connsiteY8" fmla="*/ 3304913 h 3304913"/>
              <a:gd name="connsiteX9" fmla="*/ 97264 w 11125201"/>
              <a:gd name="connsiteY9" fmla="*/ 3304913 h 3304913"/>
              <a:gd name="connsiteX10" fmla="*/ 0 w 11125201"/>
              <a:gd name="connsiteY10" fmla="*/ 3207649 h 3304913"/>
              <a:gd name="connsiteX11" fmla="*/ 0 w 11125201"/>
              <a:gd name="connsiteY11" fmla="*/ 2393218 h 3304913"/>
              <a:gd name="connsiteX12" fmla="*/ 97264 w 11125201"/>
              <a:gd name="connsiteY12" fmla="*/ 2295954 h 3304913"/>
              <a:gd name="connsiteX13" fmla="*/ 8334148 w 11125201"/>
              <a:gd name="connsiteY13" fmla="*/ 2295954 h 3304913"/>
              <a:gd name="connsiteX14" fmla="*/ 8334148 w 11125201"/>
              <a:gd name="connsiteY14" fmla="*/ 2156936 h 3304913"/>
              <a:gd name="connsiteX15" fmla="*/ 97264 w 11125201"/>
              <a:gd name="connsiteY15" fmla="*/ 2156936 h 3304913"/>
              <a:gd name="connsiteX16" fmla="*/ 0 w 11125201"/>
              <a:gd name="connsiteY16" fmla="*/ 2059672 h 3304913"/>
              <a:gd name="connsiteX17" fmla="*/ 0 w 11125201"/>
              <a:gd name="connsiteY17" fmla="*/ 1245241 h 3304913"/>
              <a:gd name="connsiteX18" fmla="*/ 97264 w 11125201"/>
              <a:gd name="connsiteY18" fmla="*/ 1147977 h 3304913"/>
              <a:gd name="connsiteX19" fmla="*/ 8334148 w 11125201"/>
              <a:gd name="connsiteY19" fmla="*/ 1147977 h 3304913"/>
              <a:gd name="connsiteX20" fmla="*/ 8334148 w 11125201"/>
              <a:gd name="connsiteY20" fmla="*/ 1008959 h 3304913"/>
              <a:gd name="connsiteX21" fmla="*/ 97264 w 11125201"/>
              <a:gd name="connsiteY21" fmla="*/ 1008959 h 3304913"/>
              <a:gd name="connsiteX22" fmla="*/ 0 w 11125201"/>
              <a:gd name="connsiteY22" fmla="*/ 911695 h 3304913"/>
              <a:gd name="connsiteX23" fmla="*/ 0 w 11125201"/>
              <a:gd name="connsiteY23" fmla="*/ 97264 h 3304913"/>
              <a:gd name="connsiteX24" fmla="*/ 97264 w 11125201"/>
              <a:gd name="connsiteY24" fmla="*/ 0 h 330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125201" h="3304913">
                <a:moveTo>
                  <a:pt x="97264" y="0"/>
                </a:moveTo>
                <a:lnTo>
                  <a:pt x="8423936" y="0"/>
                </a:lnTo>
                <a:lnTo>
                  <a:pt x="8487255" y="0"/>
                </a:lnTo>
                <a:lnTo>
                  <a:pt x="11035413" y="0"/>
                </a:lnTo>
                <a:cubicBezTo>
                  <a:pt x="11085002" y="0"/>
                  <a:pt x="11125201" y="40199"/>
                  <a:pt x="11125201" y="89788"/>
                </a:cubicBezTo>
                <a:lnTo>
                  <a:pt x="11125201" y="3215125"/>
                </a:lnTo>
                <a:cubicBezTo>
                  <a:pt x="11125201" y="3264714"/>
                  <a:pt x="11085002" y="3304913"/>
                  <a:pt x="11035413" y="3304913"/>
                </a:cubicBezTo>
                <a:lnTo>
                  <a:pt x="8487255" y="3304913"/>
                </a:lnTo>
                <a:lnTo>
                  <a:pt x="8423936" y="3304913"/>
                </a:lnTo>
                <a:lnTo>
                  <a:pt x="97264" y="3304913"/>
                </a:lnTo>
                <a:cubicBezTo>
                  <a:pt x="43547" y="3304913"/>
                  <a:pt x="0" y="3261366"/>
                  <a:pt x="0" y="3207649"/>
                </a:cubicBezTo>
                <a:lnTo>
                  <a:pt x="0" y="2393218"/>
                </a:lnTo>
                <a:cubicBezTo>
                  <a:pt x="0" y="2339501"/>
                  <a:pt x="43547" y="2295954"/>
                  <a:pt x="97264" y="2295954"/>
                </a:cubicBezTo>
                <a:lnTo>
                  <a:pt x="8334148" y="2295954"/>
                </a:lnTo>
                <a:lnTo>
                  <a:pt x="8334148" y="2156936"/>
                </a:lnTo>
                <a:lnTo>
                  <a:pt x="97264" y="2156936"/>
                </a:lnTo>
                <a:cubicBezTo>
                  <a:pt x="43547" y="2156936"/>
                  <a:pt x="0" y="2113389"/>
                  <a:pt x="0" y="2059672"/>
                </a:cubicBezTo>
                <a:lnTo>
                  <a:pt x="0" y="1245241"/>
                </a:lnTo>
                <a:cubicBezTo>
                  <a:pt x="0" y="1191524"/>
                  <a:pt x="43547" y="1147977"/>
                  <a:pt x="97264" y="1147977"/>
                </a:cubicBezTo>
                <a:lnTo>
                  <a:pt x="8334148" y="1147977"/>
                </a:lnTo>
                <a:lnTo>
                  <a:pt x="8334148" y="1008959"/>
                </a:lnTo>
                <a:lnTo>
                  <a:pt x="97264" y="1008959"/>
                </a:lnTo>
                <a:cubicBezTo>
                  <a:pt x="43547" y="1008959"/>
                  <a:pt x="0" y="965412"/>
                  <a:pt x="0" y="911695"/>
                </a:cubicBezTo>
                <a:lnTo>
                  <a:pt x="0" y="97264"/>
                </a:lnTo>
                <a:cubicBezTo>
                  <a:pt x="0" y="43547"/>
                  <a:pt x="43547" y="0"/>
                  <a:pt x="97264" y="0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440" tIns="45720" rIns="91440" bIns="45720" rtlCol="0" anchor="ctr"/>
          <a:lstStyle/>
          <a:p>
            <a:pPr algn="ctr"/>
            <a:endParaRPr lang="zh-CN" altLang="en-US" sz="1600">
              <a:solidFill>
                <a:srgbClr val="B22B25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E1FCF4AD-A43E-4137-AA5E-5273F55E2A24}"/>
              </a:ext>
            </a:extLst>
          </p:cNvPr>
          <p:cNvSpPr/>
          <p:nvPr/>
        </p:nvSpPr>
        <p:spPr>
          <a:xfrm>
            <a:off x="515938" y="2950570"/>
            <a:ext cx="1782699" cy="1008960"/>
          </a:xfrm>
          <a:custGeom>
            <a:avLst/>
            <a:gdLst>
              <a:gd name="connsiteX0" fmla="*/ 91967 w 1782699"/>
              <a:gd name="connsiteY0" fmla="*/ 1 h 1008960"/>
              <a:gd name="connsiteX1" fmla="*/ 1611312 w 1782699"/>
              <a:gd name="connsiteY1" fmla="*/ 1 h 1008960"/>
              <a:gd name="connsiteX2" fmla="*/ 1611312 w 1782699"/>
              <a:gd name="connsiteY2" fmla="*/ 1008960 h 1008960"/>
              <a:gd name="connsiteX3" fmla="*/ 91967 w 1782699"/>
              <a:gd name="connsiteY3" fmla="*/ 1008960 h 1008960"/>
              <a:gd name="connsiteX4" fmla="*/ 0 w 1782699"/>
              <a:gd name="connsiteY4" fmla="*/ 916993 h 1008960"/>
              <a:gd name="connsiteX5" fmla="*/ 0 w 1782699"/>
              <a:gd name="connsiteY5" fmla="*/ 91968 h 1008960"/>
              <a:gd name="connsiteX6" fmla="*/ 91967 w 1782699"/>
              <a:gd name="connsiteY6" fmla="*/ 1 h 1008960"/>
              <a:gd name="connsiteX7" fmla="*/ 1611313 w 1782699"/>
              <a:gd name="connsiteY7" fmla="*/ 0 h 1008960"/>
              <a:gd name="connsiteX8" fmla="*/ 1782699 w 1782699"/>
              <a:gd name="connsiteY8" fmla="*/ 504480 h 1008960"/>
              <a:gd name="connsiteX9" fmla="*/ 1611313 w 1782699"/>
              <a:gd name="connsiteY9" fmla="*/ 1008960 h 10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2699" h="1008960">
                <a:moveTo>
                  <a:pt x="91967" y="1"/>
                </a:moveTo>
                <a:lnTo>
                  <a:pt x="1611312" y="1"/>
                </a:lnTo>
                <a:lnTo>
                  <a:pt x="1611312" y="1008960"/>
                </a:lnTo>
                <a:lnTo>
                  <a:pt x="91967" y="1008960"/>
                </a:lnTo>
                <a:cubicBezTo>
                  <a:pt x="41175" y="1008960"/>
                  <a:pt x="0" y="967785"/>
                  <a:pt x="0" y="916993"/>
                </a:cubicBezTo>
                <a:lnTo>
                  <a:pt x="0" y="91968"/>
                </a:lnTo>
                <a:cubicBezTo>
                  <a:pt x="0" y="41176"/>
                  <a:pt x="41175" y="1"/>
                  <a:pt x="91967" y="1"/>
                </a:cubicBezTo>
                <a:close/>
                <a:moveTo>
                  <a:pt x="1611313" y="0"/>
                </a:moveTo>
                <a:lnTo>
                  <a:pt x="1782699" y="504480"/>
                </a:lnTo>
                <a:lnTo>
                  <a:pt x="1611313" y="1008960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en-CN" sz="16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FBD3A886-E7CB-45BE-97FB-DE67BAD54D2F}"/>
              </a:ext>
            </a:extLst>
          </p:cNvPr>
          <p:cNvSpPr/>
          <p:nvPr/>
        </p:nvSpPr>
        <p:spPr>
          <a:xfrm rot="5400000">
            <a:off x="902808" y="1412687"/>
            <a:ext cx="1008962" cy="1782697"/>
          </a:xfrm>
          <a:custGeom>
            <a:avLst/>
            <a:gdLst>
              <a:gd name="connsiteX0" fmla="*/ 0 w 1008962"/>
              <a:gd name="connsiteY0" fmla="*/ 1690730 h 1782697"/>
              <a:gd name="connsiteX1" fmla="*/ 0 w 1008962"/>
              <a:gd name="connsiteY1" fmla="*/ 171386 h 1782697"/>
              <a:gd name="connsiteX2" fmla="*/ 2 w 1008962"/>
              <a:gd name="connsiteY2" fmla="*/ 171386 h 1782697"/>
              <a:gd name="connsiteX3" fmla="*/ 504482 w 1008962"/>
              <a:gd name="connsiteY3" fmla="*/ 0 h 1782697"/>
              <a:gd name="connsiteX4" fmla="*/ 1008962 w 1008962"/>
              <a:gd name="connsiteY4" fmla="*/ 171386 h 1782697"/>
              <a:gd name="connsiteX5" fmla="*/ 1008959 w 1008962"/>
              <a:gd name="connsiteY5" fmla="*/ 171386 h 1782697"/>
              <a:gd name="connsiteX6" fmla="*/ 1008959 w 1008962"/>
              <a:gd name="connsiteY6" fmla="*/ 1690730 h 1782697"/>
              <a:gd name="connsiteX7" fmla="*/ 916992 w 1008962"/>
              <a:gd name="connsiteY7" fmla="*/ 1782697 h 1782697"/>
              <a:gd name="connsiteX8" fmla="*/ 91967 w 1008962"/>
              <a:gd name="connsiteY8" fmla="*/ 1782697 h 1782697"/>
              <a:gd name="connsiteX9" fmla="*/ 0 w 1008962"/>
              <a:gd name="connsiteY9" fmla="*/ 1690730 h 178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8962" h="1782697">
                <a:moveTo>
                  <a:pt x="0" y="1690730"/>
                </a:moveTo>
                <a:lnTo>
                  <a:pt x="0" y="171386"/>
                </a:lnTo>
                <a:lnTo>
                  <a:pt x="2" y="171386"/>
                </a:lnTo>
                <a:lnTo>
                  <a:pt x="504482" y="0"/>
                </a:lnTo>
                <a:lnTo>
                  <a:pt x="1008962" y="171386"/>
                </a:lnTo>
                <a:lnTo>
                  <a:pt x="1008959" y="171386"/>
                </a:lnTo>
                <a:lnTo>
                  <a:pt x="1008959" y="1690730"/>
                </a:lnTo>
                <a:cubicBezTo>
                  <a:pt x="1008959" y="1741522"/>
                  <a:pt x="967784" y="1782697"/>
                  <a:pt x="916992" y="1782697"/>
                </a:cubicBezTo>
                <a:lnTo>
                  <a:pt x="91967" y="1782697"/>
                </a:lnTo>
                <a:cubicBezTo>
                  <a:pt x="41175" y="1782697"/>
                  <a:pt x="0" y="1741522"/>
                  <a:pt x="0" y="169073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E563BF3-61C2-400C-9FF9-769131E85BFA}"/>
              </a:ext>
            </a:extLst>
          </p:cNvPr>
          <p:cNvSpPr/>
          <p:nvPr/>
        </p:nvSpPr>
        <p:spPr>
          <a:xfrm rot="5400000">
            <a:off x="902809" y="3708639"/>
            <a:ext cx="1008960" cy="1782697"/>
          </a:xfrm>
          <a:custGeom>
            <a:avLst/>
            <a:gdLst>
              <a:gd name="connsiteX0" fmla="*/ 0 w 1008960"/>
              <a:gd name="connsiteY0" fmla="*/ 171386 h 1782697"/>
              <a:gd name="connsiteX1" fmla="*/ 504480 w 1008960"/>
              <a:gd name="connsiteY1" fmla="*/ 0 h 1782697"/>
              <a:gd name="connsiteX2" fmla="*/ 1008960 w 1008960"/>
              <a:gd name="connsiteY2" fmla="*/ 171386 h 1782697"/>
              <a:gd name="connsiteX3" fmla="*/ 1008960 w 1008960"/>
              <a:gd name="connsiteY3" fmla="*/ 1690730 h 1782697"/>
              <a:gd name="connsiteX4" fmla="*/ 916993 w 1008960"/>
              <a:gd name="connsiteY4" fmla="*/ 1782697 h 1782697"/>
              <a:gd name="connsiteX5" fmla="*/ 91968 w 1008960"/>
              <a:gd name="connsiteY5" fmla="*/ 1782697 h 1782697"/>
              <a:gd name="connsiteX6" fmla="*/ 1 w 1008960"/>
              <a:gd name="connsiteY6" fmla="*/ 1690730 h 1782697"/>
              <a:gd name="connsiteX7" fmla="*/ 1 w 1008960"/>
              <a:gd name="connsiteY7" fmla="*/ 171386 h 178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8960" h="1782697">
                <a:moveTo>
                  <a:pt x="0" y="171386"/>
                </a:moveTo>
                <a:lnTo>
                  <a:pt x="504480" y="0"/>
                </a:lnTo>
                <a:lnTo>
                  <a:pt x="1008960" y="171386"/>
                </a:lnTo>
                <a:lnTo>
                  <a:pt x="1008960" y="1690730"/>
                </a:lnTo>
                <a:cubicBezTo>
                  <a:pt x="1008960" y="1741522"/>
                  <a:pt x="967785" y="1782697"/>
                  <a:pt x="916993" y="1782697"/>
                </a:cubicBezTo>
                <a:lnTo>
                  <a:pt x="91968" y="1782697"/>
                </a:lnTo>
                <a:cubicBezTo>
                  <a:pt x="41176" y="1782697"/>
                  <a:pt x="1" y="1741522"/>
                  <a:pt x="1" y="1690730"/>
                </a:cubicBezTo>
                <a:lnTo>
                  <a:pt x="1" y="171386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B3301534-99FD-45C8-B374-8E0DE1A26F70}"/>
              </a:ext>
            </a:extLst>
          </p:cNvPr>
          <p:cNvSpPr/>
          <p:nvPr/>
        </p:nvSpPr>
        <p:spPr>
          <a:xfrm rot="5400000">
            <a:off x="902809" y="4856616"/>
            <a:ext cx="1008960" cy="1782697"/>
          </a:xfrm>
          <a:custGeom>
            <a:avLst/>
            <a:gdLst>
              <a:gd name="connsiteX0" fmla="*/ 0 w 1008960"/>
              <a:gd name="connsiteY0" fmla="*/ 171386 h 1782697"/>
              <a:gd name="connsiteX1" fmla="*/ 504480 w 1008960"/>
              <a:gd name="connsiteY1" fmla="*/ 0 h 1782697"/>
              <a:gd name="connsiteX2" fmla="*/ 1008960 w 1008960"/>
              <a:gd name="connsiteY2" fmla="*/ 171386 h 1782697"/>
              <a:gd name="connsiteX3" fmla="*/ 1008960 w 1008960"/>
              <a:gd name="connsiteY3" fmla="*/ 1690730 h 1782697"/>
              <a:gd name="connsiteX4" fmla="*/ 916993 w 1008960"/>
              <a:gd name="connsiteY4" fmla="*/ 1782697 h 1782697"/>
              <a:gd name="connsiteX5" fmla="*/ 91968 w 1008960"/>
              <a:gd name="connsiteY5" fmla="*/ 1782697 h 1782697"/>
              <a:gd name="connsiteX6" fmla="*/ 1 w 1008960"/>
              <a:gd name="connsiteY6" fmla="*/ 1690730 h 1782697"/>
              <a:gd name="connsiteX7" fmla="*/ 1 w 1008960"/>
              <a:gd name="connsiteY7" fmla="*/ 171386 h 178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8960" h="1782697">
                <a:moveTo>
                  <a:pt x="0" y="171386"/>
                </a:moveTo>
                <a:lnTo>
                  <a:pt x="504480" y="0"/>
                </a:lnTo>
                <a:lnTo>
                  <a:pt x="1008960" y="171386"/>
                </a:lnTo>
                <a:lnTo>
                  <a:pt x="1008960" y="1690730"/>
                </a:lnTo>
                <a:cubicBezTo>
                  <a:pt x="1008960" y="1741522"/>
                  <a:pt x="967785" y="1782697"/>
                  <a:pt x="916993" y="1782697"/>
                </a:cubicBezTo>
                <a:lnTo>
                  <a:pt x="91968" y="1782697"/>
                </a:lnTo>
                <a:cubicBezTo>
                  <a:pt x="41176" y="1782697"/>
                  <a:pt x="1" y="1741522"/>
                  <a:pt x="1" y="1690730"/>
                </a:cubicBezTo>
                <a:lnTo>
                  <a:pt x="1" y="171386"/>
                </a:ln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708785-EBD4-4024-A555-239A1917B035}"/>
              </a:ext>
            </a:extLst>
          </p:cNvPr>
          <p:cNvSpPr txBox="1"/>
          <p:nvPr/>
        </p:nvSpPr>
        <p:spPr>
          <a:xfrm>
            <a:off x="397490" y="432072"/>
            <a:ext cx="294503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spc="0">
                <a:gradFill>
                  <a:gsLst>
                    <a:gs pos="24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</a:gradFill>
                <a:latin typeface="腾讯字体" panose="02010600010101010101" pitchFamily="2" charset="-122"/>
                <a:ea typeface="腾讯字体" panose="02010600010101010101" pitchFamily="2" charset="-122"/>
              </a:defRPr>
            </a:lvl1pPr>
          </a:lstStyle>
          <a:p>
            <a:r>
              <a:rPr lang="en-US" altLang="zh-CN"/>
              <a:t>Presentation Design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44F84FC-6718-43A1-B8C5-21C0F06BEF9E}"/>
              </a:ext>
            </a:extLst>
          </p:cNvPr>
          <p:cNvSpPr txBox="1"/>
          <p:nvPr/>
        </p:nvSpPr>
        <p:spPr>
          <a:xfrm>
            <a:off x="759195" y="2180923"/>
            <a:ext cx="131286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Presentation</a:t>
            </a:r>
          </a:p>
        </p:txBody>
      </p:sp>
      <p:sp>
        <p:nvSpPr>
          <p:cNvPr id="17" name="文本框 7">
            <a:extLst>
              <a:ext uri="{FF2B5EF4-FFF2-40B4-BE49-F238E27FC236}">
                <a16:creationId xmlns:a16="http://schemas.microsoft.com/office/drawing/2014/main" id="{24C9A32E-04B7-480D-A68E-7BFCD30E2241}"/>
              </a:ext>
            </a:extLst>
          </p:cNvPr>
          <p:cNvSpPr txBox="1"/>
          <p:nvPr/>
        </p:nvSpPr>
        <p:spPr>
          <a:xfrm>
            <a:off x="759195" y="3328900"/>
            <a:ext cx="131286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Presentation</a:t>
            </a:r>
          </a:p>
        </p:txBody>
      </p:sp>
      <p:sp>
        <p:nvSpPr>
          <p:cNvPr id="29" name="文本框 7">
            <a:extLst>
              <a:ext uri="{FF2B5EF4-FFF2-40B4-BE49-F238E27FC236}">
                <a16:creationId xmlns:a16="http://schemas.microsoft.com/office/drawing/2014/main" id="{C8429303-CCD8-44D3-827C-F0DF28E72F24}"/>
              </a:ext>
            </a:extLst>
          </p:cNvPr>
          <p:cNvSpPr txBox="1"/>
          <p:nvPr/>
        </p:nvSpPr>
        <p:spPr>
          <a:xfrm>
            <a:off x="759195" y="4476877"/>
            <a:ext cx="131286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Presentation</a:t>
            </a:r>
          </a:p>
        </p:txBody>
      </p:sp>
      <p:sp>
        <p:nvSpPr>
          <p:cNvPr id="30" name="文本框 7">
            <a:extLst>
              <a:ext uri="{FF2B5EF4-FFF2-40B4-BE49-F238E27FC236}">
                <a16:creationId xmlns:a16="http://schemas.microsoft.com/office/drawing/2014/main" id="{31DEF766-97E5-438E-B1C9-9DA8B3FE4BAF}"/>
              </a:ext>
            </a:extLst>
          </p:cNvPr>
          <p:cNvSpPr txBox="1"/>
          <p:nvPr/>
        </p:nvSpPr>
        <p:spPr>
          <a:xfrm>
            <a:off x="759195" y="5624854"/>
            <a:ext cx="131286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Presentation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1844BD-6C7A-4FA1-A8F1-27482757C097}"/>
              </a:ext>
            </a:extLst>
          </p:cNvPr>
          <p:cNvSpPr txBox="1"/>
          <p:nvPr/>
        </p:nvSpPr>
        <p:spPr>
          <a:xfrm>
            <a:off x="4988259" y="1339850"/>
            <a:ext cx="6652880" cy="399003"/>
          </a:xfrm>
          <a:prstGeom prst="rect">
            <a:avLst/>
          </a:prstGeom>
          <a:noFill/>
        </p:spPr>
        <p:txBody>
          <a:bodyPr wrap="square" lIns="318240" tIns="45720" rIns="91440" bIns="4572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solidFill>
                  <a:schemeClr val="accent1"/>
                </a:solidFill>
                <a:latin typeface="+mj-ea"/>
                <a:ea typeface="+mj-ea"/>
              </a:rPr>
              <a:t>Presentation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D4C861F-1F99-45B9-A08F-94B00E383FDE}"/>
              </a:ext>
            </a:extLst>
          </p:cNvPr>
          <p:cNvSpPr txBox="1"/>
          <p:nvPr/>
        </p:nvSpPr>
        <p:spPr>
          <a:xfrm>
            <a:off x="1805444" y="1339850"/>
            <a:ext cx="3050321" cy="399003"/>
          </a:xfrm>
          <a:prstGeom prst="rect">
            <a:avLst/>
          </a:prstGeom>
          <a:noFill/>
        </p:spPr>
        <p:txBody>
          <a:bodyPr wrap="square" lIns="318240" tIns="45720" rIns="91440" bIns="4572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Presentation</a:t>
            </a:r>
          </a:p>
        </p:txBody>
      </p:sp>
      <p:sp>
        <p:nvSpPr>
          <p:cNvPr id="35" name="文本框 25">
            <a:extLst>
              <a:ext uri="{FF2B5EF4-FFF2-40B4-BE49-F238E27FC236}">
                <a16:creationId xmlns:a16="http://schemas.microsoft.com/office/drawing/2014/main" id="{B7BDACED-A6D1-4DDE-BA34-7470DC30DE8B}"/>
              </a:ext>
            </a:extLst>
          </p:cNvPr>
          <p:cNvSpPr txBox="1"/>
          <p:nvPr/>
        </p:nvSpPr>
        <p:spPr>
          <a:xfrm>
            <a:off x="2526714" y="1995519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6" name="文本框 25">
            <a:extLst>
              <a:ext uri="{FF2B5EF4-FFF2-40B4-BE49-F238E27FC236}">
                <a16:creationId xmlns:a16="http://schemas.microsoft.com/office/drawing/2014/main" id="{576DA7B5-B4C8-4B75-BB3D-1630E9B2D8D5}"/>
              </a:ext>
            </a:extLst>
          </p:cNvPr>
          <p:cNvSpPr txBox="1"/>
          <p:nvPr/>
        </p:nvSpPr>
        <p:spPr>
          <a:xfrm>
            <a:off x="2530780" y="3143496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7" name="文本框 25">
            <a:extLst>
              <a:ext uri="{FF2B5EF4-FFF2-40B4-BE49-F238E27FC236}">
                <a16:creationId xmlns:a16="http://schemas.microsoft.com/office/drawing/2014/main" id="{E42DE496-799D-43E8-A2BC-72CCCBD989F5}"/>
              </a:ext>
            </a:extLst>
          </p:cNvPr>
          <p:cNvSpPr txBox="1"/>
          <p:nvPr/>
        </p:nvSpPr>
        <p:spPr>
          <a:xfrm>
            <a:off x="2530780" y="4291473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8" name="文本框 25">
            <a:extLst>
              <a:ext uri="{FF2B5EF4-FFF2-40B4-BE49-F238E27FC236}">
                <a16:creationId xmlns:a16="http://schemas.microsoft.com/office/drawing/2014/main" id="{796FBFD9-5886-4334-8047-37E16BC1F120}"/>
              </a:ext>
            </a:extLst>
          </p:cNvPr>
          <p:cNvSpPr txBox="1"/>
          <p:nvPr/>
        </p:nvSpPr>
        <p:spPr>
          <a:xfrm>
            <a:off x="2526714" y="5439450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文本框 25">
            <a:extLst>
              <a:ext uri="{FF2B5EF4-FFF2-40B4-BE49-F238E27FC236}">
                <a16:creationId xmlns:a16="http://schemas.microsoft.com/office/drawing/2014/main" id="{63A6CEE2-8134-4A03-9830-1CEA7398B50F}"/>
              </a:ext>
            </a:extLst>
          </p:cNvPr>
          <p:cNvSpPr txBox="1"/>
          <p:nvPr/>
        </p:nvSpPr>
        <p:spPr>
          <a:xfrm>
            <a:off x="5738441" y="1995519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kumimoji="1" sz="1400">
                <a:solidFill>
                  <a:schemeClr val="tx1">
                    <a:lumMod val="95000"/>
                    <a:lumOff val="5000"/>
                  </a:schemeClr>
                </a:solidFill>
                <a:latin typeface="Lantinghei SC Demibold" panose="02000000000000000000" pitchFamily="2" charset="-122"/>
                <a:ea typeface="Lantinghei SC Demibold" panose="02000000000000000000" pitchFamily="2" charset="-122"/>
              </a:defRPr>
            </a:lvl1pPr>
          </a:lstStyle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0" name="文本框 25">
            <a:extLst>
              <a:ext uri="{FF2B5EF4-FFF2-40B4-BE49-F238E27FC236}">
                <a16:creationId xmlns:a16="http://schemas.microsoft.com/office/drawing/2014/main" id="{B4EDD09A-794C-457A-8A20-60F1FDE65EEF}"/>
              </a:ext>
            </a:extLst>
          </p:cNvPr>
          <p:cNvSpPr txBox="1"/>
          <p:nvPr/>
        </p:nvSpPr>
        <p:spPr>
          <a:xfrm>
            <a:off x="5738441" y="3143496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kumimoji="1" sz="1400">
                <a:solidFill>
                  <a:schemeClr val="tx1">
                    <a:lumMod val="95000"/>
                    <a:lumOff val="5000"/>
                  </a:schemeClr>
                </a:solidFill>
                <a:latin typeface="Lantinghei SC Demibold" panose="02000000000000000000" pitchFamily="2" charset="-122"/>
                <a:ea typeface="Lantinghei SC Demibold" panose="02000000000000000000" pitchFamily="2" charset="-122"/>
              </a:defRPr>
            </a:lvl1pPr>
          </a:lstStyle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1" name="文本框 25">
            <a:extLst>
              <a:ext uri="{FF2B5EF4-FFF2-40B4-BE49-F238E27FC236}">
                <a16:creationId xmlns:a16="http://schemas.microsoft.com/office/drawing/2014/main" id="{13785197-AABC-483C-A623-FDC71FA0E978}"/>
              </a:ext>
            </a:extLst>
          </p:cNvPr>
          <p:cNvSpPr txBox="1"/>
          <p:nvPr/>
        </p:nvSpPr>
        <p:spPr>
          <a:xfrm>
            <a:off x="5738441" y="4291473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kumimoji="1" sz="1400">
                <a:solidFill>
                  <a:schemeClr val="tx1">
                    <a:lumMod val="95000"/>
                    <a:lumOff val="5000"/>
                  </a:schemeClr>
                </a:solidFill>
                <a:latin typeface="Lantinghei SC Demibold" panose="02000000000000000000" pitchFamily="2" charset="-122"/>
                <a:ea typeface="Lantinghei SC Demibold" panose="02000000000000000000" pitchFamily="2" charset="-122"/>
              </a:defRPr>
            </a:lvl1pPr>
          </a:lstStyle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2" name="文本框 25">
            <a:extLst>
              <a:ext uri="{FF2B5EF4-FFF2-40B4-BE49-F238E27FC236}">
                <a16:creationId xmlns:a16="http://schemas.microsoft.com/office/drawing/2014/main" id="{4C8158E5-67FC-42F8-A649-1BE8163CF61F}"/>
              </a:ext>
            </a:extLst>
          </p:cNvPr>
          <p:cNvSpPr txBox="1"/>
          <p:nvPr/>
        </p:nvSpPr>
        <p:spPr>
          <a:xfrm>
            <a:off x="5738441" y="5439450"/>
            <a:ext cx="2582438" cy="617028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kumimoji="1" sz="1400">
                <a:solidFill>
                  <a:schemeClr val="tx1">
                    <a:lumMod val="95000"/>
                    <a:lumOff val="5000"/>
                  </a:schemeClr>
                </a:solidFill>
                <a:latin typeface="Lantinghei SC Demibold" panose="02000000000000000000" pitchFamily="2" charset="-122"/>
                <a:ea typeface="Lantinghei SC Demibold" panose="02000000000000000000" pitchFamily="2" charset="-122"/>
              </a:defRPr>
            </a:lvl1pPr>
          </a:lstStyle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>
                <a:solidFill>
                  <a:schemeClr val="tx1">
                    <a:lumMod val="95000"/>
                    <a:lumOff val="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  <a:endParaRPr kumimoji="1"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3" name="文本框 25">
            <a:extLst>
              <a:ext uri="{FF2B5EF4-FFF2-40B4-BE49-F238E27FC236}">
                <a16:creationId xmlns:a16="http://schemas.microsoft.com/office/drawing/2014/main" id="{DAD80EEA-33F7-4EB5-AF62-F24EEFA54D68}"/>
              </a:ext>
            </a:extLst>
          </p:cNvPr>
          <p:cNvSpPr txBox="1"/>
          <p:nvPr/>
        </p:nvSpPr>
        <p:spPr>
          <a:xfrm>
            <a:off x="9292829" y="2686737"/>
            <a:ext cx="2080022" cy="153054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When the fox first saw the lion</a:t>
            </a:r>
          </a:p>
          <a:p>
            <a:pPr marL="14400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he was terribly frightened</a:t>
            </a:r>
          </a:p>
        </p:txBody>
      </p:sp>
      <p:sp>
        <p:nvSpPr>
          <p:cNvPr id="44" name="文本框 25">
            <a:extLst>
              <a:ext uri="{FF2B5EF4-FFF2-40B4-BE49-F238E27FC236}">
                <a16:creationId xmlns:a16="http://schemas.microsoft.com/office/drawing/2014/main" id="{88D06E3E-08D1-401B-8492-65FB6F11C343}"/>
              </a:ext>
            </a:extLst>
          </p:cNvPr>
          <p:cNvSpPr txBox="1"/>
          <p:nvPr/>
        </p:nvSpPr>
        <p:spPr>
          <a:xfrm>
            <a:off x="9292829" y="5352023"/>
            <a:ext cx="2080022" cy="791883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144000" indent="-144000">
              <a:lnSpc>
                <a:spcPct val="150000"/>
              </a:lnSpc>
              <a:buFont typeface="Arial" panose="020B0604020202020204" pitchFamily="34" charset="0"/>
              <a:buChar char="•"/>
              <a:defRPr kumimoji="1" sz="160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en-US" altLang="zh-CN"/>
              <a:t>When the fox first saw the lion</a:t>
            </a:r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C4AB221D-2A79-4246-B386-C4889EC25CB5}"/>
              </a:ext>
            </a:extLst>
          </p:cNvPr>
          <p:cNvSpPr/>
          <p:nvPr/>
        </p:nvSpPr>
        <p:spPr>
          <a:xfrm>
            <a:off x="5054534" y="1932214"/>
            <a:ext cx="198769" cy="710417"/>
          </a:xfrm>
          <a:prstGeom prst="chevron">
            <a:avLst/>
          </a:prstGeom>
          <a:gradFill>
            <a:gsLst>
              <a:gs pos="0">
                <a:srgbClr val="EFF0F4"/>
              </a:gs>
              <a:gs pos="65000">
                <a:schemeClr val="bg1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箭头: V 形 57">
            <a:extLst>
              <a:ext uri="{FF2B5EF4-FFF2-40B4-BE49-F238E27FC236}">
                <a16:creationId xmlns:a16="http://schemas.microsoft.com/office/drawing/2014/main" id="{46AF9A0F-374D-4275-B859-AB3CAAE43E93}"/>
              </a:ext>
            </a:extLst>
          </p:cNvPr>
          <p:cNvSpPr/>
          <p:nvPr/>
        </p:nvSpPr>
        <p:spPr>
          <a:xfrm>
            <a:off x="8625048" y="1964700"/>
            <a:ext cx="385602" cy="2974620"/>
          </a:xfrm>
          <a:prstGeom prst="chevron">
            <a:avLst>
              <a:gd name="adj" fmla="val 75766"/>
            </a:avLst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9" name="箭头: V 形 58">
            <a:extLst>
              <a:ext uri="{FF2B5EF4-FFF2-40B4-BE49-F238E27FC236}">
                <a16:creationId xmlns:a16="http://schemas.microsoft.com/office/drawing/2014/main" id="{D92593CF-F330-4B72-8DE3-F8607377A750}"/>
              </a:ext>
            </a:extLst>
          </p:cNvPr>
          <p:cNvSpPr/>
          <p:nvPr/>
        </p:nvSpPr>
        <p:spPr>
          <a:xfrm>
            <a:off x="5054534" y="3145163"/>
            <a:ext cx="198769" cy="710417"/>
          </a:xfrm>
          <a:prstGeom prst="chevron">
            <a:avLst/>
          </a:prstGeom>
          <a:gradFill>
            <a:gsLst>
              <a:gs pos="0">
                <a:srgbClr val="EFF0F4"/>
              </a:gs>
              <a:gs pos="65000">
                <a:schemeClr val="bg1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箭头: V 形 61">
            <a:extLst>
              <a:ext uri="{FF2B5EF4-FFF2-40B4-BE49-F238E27FC236}">
                <a16:creationId xmlns:a16="http://schemas.microsoft.com/office/drawing/2014/main" id="{46672E1F-70A9-4D1E-88A7-446D5752ADD2}"/>
              </a:ext>
            </a:extLst>
          </p:cNvPr>
          <p:cNvSpPr/>
          <p:nvPr/>
        </p:nvSpPr>
        <p:spPr>
          <a:xfrm>
            <a:off x="5054534" y="4240016"/>
            <a:ext cx="198769" cy="710417"/>
          </a:xfrm>
          <a:prstGeom prst="chevron">
            <a:avLst/>
          </a:prstGeom>
          <a:gradFill>
            <a:gsLst>
              <a:gs pos="0">
                <a:srgbClr val="EFF0F4"/>
              </a:gs>
              <a:gs pos="65000">
                <a:schemeClr val="bg1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id="{6AE424BE-F79D-489C-A74F-F816FB6985DE}"/>
              </a:ext>
            </a:extLst>
          </p:cNvPr>
          <p:cNvSpPr/>
          <p:nvPr/>
        </p:nvSpPr>
        <p:spPr>
          <a:xfrm>
            <a:off x="5054534" y="5392756"/>
            <a:ext cx="198769" cy="710417"/>
          </a:xfrm>
          <a:prstGeom prst="chevron">
            <a:avLst/>
          </a:prstGeom>
          <a:gradFill>
            <a:gsLst>
              <a:gs pos="0">
                <a:srgbClr val="EFF0F4"/>
              </a:gs>
              <a:gs pos="65000">
                <a:schemeClr val="bg1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箭头: V 形 87">
            <a:extLst>
              <a:ext uri="{FF2B5EF4-FFF2-40B4-BE49-F238E27FC236}">
                <a16:creationId xmlns:a16="http://schemas.microsoft.com/office/drawing/2014/main" id="{72E34222-C86A-4A67-97D7-129BEA846FD9}"/>
              </a:ext>
            </a:extLst>
          </p:cNvPr>
          <p:cNvSpPr/>
          <p:nvPr/>
        </p:nvSpPr>
        <p:spPr>
          <a:xfrm>
            <a:off x="8625048" y="5392756"/>
            <a:ext cx="198769" cy="710417"/>
          </a:xfrm>
          <a:prstGeom prst="chevron">
            <a:avLst/>
          </a:pr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0" tIns="57600" rIns="0" bIns="0" rtlCol="0" anchor="ctr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2EDE0899-C3DA-460E-BE48-30E161BE5F32}"/>
              </a:ext>
            </a:extLst>
          </p:cNvPr>
          <p:cNvSpPr/>
          <p:nvPr/>
        </p:nvSpPr>
        <p:spPr>
          <a:xfrm>
            <a:off x="9584470" y="444173"/>
            <a:ext cx="2014893" cy="730131"/>
          </a:xfrm>
          <a:custGeom>
            <a:avLst/>
            <a:gdLst>
              <a:gd name="connsiteX0" fmla="*/ 1312881 w 2014893"/>
              <a:gd name="connsiteY0" fmla="*/ 561082 h 730131"/>
              <a:gd name="connsiteX1" fmla="*/ 1331035 w 2014893"/>
              <a:gd name="connsiteY1" fmla="*/ 579236 h 730131"/>
              <a:gd name="connsiteX2" fmla="*/ 1312881 w 2014893"/>
              <a:gd name="connsiteY2" fmla="*/ 597390 h 730131"/>
              <a:gd name="connsiteX3" fmla="*/ 1294727 w 2014893"/>
              <a:gd name="connsiteY3" fmla="*/ 579236 h 730131"/>
              <a:gd name="connsiteX4" fmla="*/ 1312881 w 2014893"/>
              <a:gd name="connsiteY4" fmla="*/ 561082 h 730131"/>
              <a:gd name="connsiteX5" fmla="*/ 643883 w 2014893"/>
              <a:gd name="connsiteY5" fmla="*/ 557823 h 730131"/>
              <a:gd name="connsiteX6" fmla="*/ 643917 w 2014893"/>
              <a:gd name="connsiteY6" fmla="*/ 557823 h 730131"/>
              <a:gd name="connsiteX7" fmla="*/ 730063 w 2014893"/>
              <a:gd name="connsiteY7" fmla="*/ 643969 h 730131"/>
              <a:gd name="connsiteX8" fmla="*/ 643900 w 2014893"/>
              <a:gd name="connsiteY8" fmla="*/ 730131 h 730131"/>
              <a:gd name="connsiteX9" fmla="*/ 557737 w 2014893"/>
              <a:gd name="connsiteY9" fmla="*/ 643969 h 730131"/>
              <a:gd name="connsiteX10" fmla="*/ 643883 w 2014893"/>
              <a:gd name="connsiteY10" fmla="*/ 557823 h 730131"/>
              <a:gd name="connsiteX11" fmla="*/ 1112813 w 2014893"/>
              <a:gd name="connsiteY11" fmla="*/ 523630 h 730131"/>
              <a:gd name="connsiteX12" fmla="*/ 1090069 w 2014893"/>
              <a:gd name="connsiteY12" fmla="*/ 546937 h 730131"/>
              <a:gd name="connsiteX13" fmla="*/ 1112813 w 2014893"/>
              <a:gd name="connsiteY13" fmla="*/ 570244 h 730131"/>
              <a:gd name="connsiteX14" fmla="*/ 1135556 w 2014893"/>
              <a:gd name="connsiteY14" fmla="*/ 546937 h 730131"/>
              <a:gd name="connsiteX15" fmla="*/ 1112813 w 2014893"/>
              <a:gd name="connsiteY15" fmla="*/ 523630 h 730131"/>
              <a:gd name="connsiteX16" fmla="*/ 1241221 w 2014893"/>
              <a:gd name="connsiteY16" fmla="*/ 496502 h 730131"/>
              <a:gd name="connsiteX17" fmla="*/ 1276948 w 2014893"/>
              <a:gd name="connsiteY17" fmla="*/ 536051 h 730131"/>
              <a:gd name="connsiteX18" fmla="*/ 1276948 w 2014893"/>
              <a:gd name="connsiteY18" fmla="*/ 594710 h 730131"/>
              <a:gd name="connsiteX19" fmla="*/ 1248284 w 2014893"/>
              <a:gd name="connsiteY19" fmla="*/ 594710 h 730131"/>
              <a:gd name="connsiteX20" fmla="*/ 1248284 w 2014893"/>
              <a:gd name="connsiteY20" fmla="*/ 540249 h 730131"/>
              <a:gd name="connsiteX21" fmla="*/ 1231666 w 2014893"/>
              <a:gd name="connsiteY21" fmla="*/ 522863 h 730131"/>
              <a:gd name="connsiteX22" fmla="*/ 1213887 w 2014893"/>
              <a:gd name="connsiteY22" fmla="*/ 542535 h 730131"/>
              <a:gd name="connsiteX23" fmla="*/ 1213887 w 2014893"/>
              <a:gd name="connsiteY23" fmla="*/ 594710 h 730131"/>
              <a:gd name="connsiteX24" fmla="*/ 1185223 w 2014893"/>
              <a:gd name="connsiteY24" fmla="*/ 594710 h 730131"/>
              <a:gd name="connsiteX25" fmla="*/ 1185223 w 2014893"/>
              <a:gd name="connsiteY25" fmla="*/ 499164 h 730131"/>
              <a:gd name="connsiteX26" fmla="*/ 1213922 w 2014893"/>
              <a:gd name="connsiteY26" fmla="*/ 499164 h 730131"/>
              <a:gd name="connsiteX27" fmla="*/ 1213922 w 2014893"/>
              <a:gd name="connsiteY27" fmla="*/ 508155 h 730131"/>
              <a:gd name="connsiteX28" fmla="*/ 1241221 w 2014893"/>
              <a:gd name="connsiteY28" fmla="*/ 496502 h 730131"/>
              <a:gd name="connsiteX29" fmla="*/ 1107080 w 2014893"/>
              <a:gd name="connsiteY29" fmla="*/ 496502 h 730131"/>
              <a:gd name="connsiteX30" fmla="*/ 1135556 w 2014893"/>
              <a:gd name="connsiteY30" fmla="*/ 508155 h 730131"/>
              <a:gd name="connsiteX31" fmla="*/ 1135556 w 2014893"/>
              <a:gd name="connsiteY31" fmla="*/ 499164 h 730131"/>
              <a:gd name="connsiteX32" fmla="*/ 1164204 w 2014893"/>
              <a:gd name="connsiteY32" fmla="*/ 499164 h 730131"/>
              <a:gd name="connsiteX33" fmla="*/ 1164204 w 2014893"/>
              <a:gd name="connsiteY33" fmla="*/ 594710 h 730131"/>
              <a:gd name="connsiteX34" fmla="*/ 1135556 w 2014893"/>
              <a:gd name="connsiteY34" fmla="*/ 594710 h 730131"/>
              <a:gd name="connsiteX35" fmla="*/ 1135556 w 2014893"/>
              <a:gd name="connsiteY35" fmla="*/ 585719 h 730131"/>
              <a:gd name="connsiteX36" fmla="*/ 1107080 w 2014893"/>
              <a:gd name="connsiteY36" fmla="*/ 597389 h 730131"/>
              <a:gd name="connsiteX37" fmla="*/ 1061405 w 2014893"/>
              <a:gd name="connsiteY37" fmla="*/ 546937 h 730131"/>
              <a:gd name="connsiteX38" fmla="*/ 1107080 w 2014893"/>
              <a:gd name="connsiteY38" fmla="*/ 496502 h 730131"/>
              <a:gd name="connsiteX39" fmla="*/ 935301 w 2014893"/>
              <a:gd name="connsiteY39" fmla="*/ 489609 h 730131"/>
              <a:gd name="connsiteX40" fmla="*/ 935301 w 2014893"/>
              <a:gd name="connsiteY40" fmla="*/ 524006 h 730131"/>
              <a:gd name="connsiteX41" fmla="*/ 955366 w 2014893"/>
              <a:gd name="connsiteY41" fmla="*/ 524006 h 730131"/>
              <a:gd name="connsiteX42" fmla="*/ 971643 w 2014893"/>
              <a:gd name="connsiteY42" fmla="*/ 506807 h 730131"/>
              <a:gd name="connsiteX43" fmla="*/ 971609 w 2014893"/>
              <a:gd name="connsiteY43" fmla="*/ 506807 h 730131"/>
              <a:gd name="connsiteX44" fmla="*/ 955366 w 2014893"/>
              <a:gd name="connsiteY44" fmla="*/ 489609 h 730131"/>
              <a:gd name="connsiteX45" fmla="*/ 904726 w 2014893"/>
              <a:gd name="connsiteY45" fmla="*/ 460962 h 730131"/>
              <a:gd name="connsiteX46" fmla="*/ 955366 w 2014893"/>
              <a:gd name="connsiteY46" fmla="*/ 460962 h 730131"/>
              <a:gd name="connsiteX47" fmla="*/ 1002167 w 2014893"/>
              <a:gd name="connsiteY47" fmla="*/ 506807 h 730131"/>
              <a:gd name="connsiteX48" fmla="*/ 955366 w 2014893"/>
              <a:gd name="connsiteY48" fmla="*/ 552670 h 730131"/>
              <a:gd name="connsiteX49" fmla="*/ 935301 w 2014893"/>
              <a:gd name="connsiteY49" fmla="*/ 552670 h 730131"/>
              <a:gd name="connsiteX50" fmla="*/ 935301 w 2014893"/>
              <a:gd name="connsiteY50" fmla="*/ 594710 h 730131"/>
              <a:gd name="connsiteX51" fmla="*/ 904726 w 2014893"/>
              <a:gd name="connsiteY51" fmla="*/ 594710 h 730131"/>
              <a:gd name="connsiteX52" fmla="*/ 1016515 w 2014893"/>
              <a:gd name="connsiteY52" fmla="*/ 455229 h 730131"/>
              <a:gd name="connsiteX53" fmla="*/ 1045163 w 2014893"/>
              <a:gd name="connsiteY53" fmla="*/ 455229 h 730131"/>
              <a:gd name="connsiteX54" fmla="*/ 1045163 w 2014893"/>
              <a:gd name="connsiteY54" fmla="*/ 594710 h 730131"/>
              <a:gd name="connsiteX55" fmla="*/ 1016515 w 2014893"/>
              <a:gd name="connsiteY55" fmla="*/ 594710 h 730131"/>
              <a:gd name="connsiteX56" fmla="*/ 1856303 w 2014893"/>
              <a:gd name="connsiteY56" fmla="*/ 329961 h 730131"/>
              <a:gd name="connsiteX57" fmla="*/ 1834327 w 2014893"/>
              <a:gd name="connsiteY57" fmla="*/ 352500 h 730131"/>
              <a:gd name="connsiteX58" fmla="*/ 1856303 w 2014893"/>
              <a:gd name="connsiteY58" fmla="*/ 375039 h 730131"/>
              <a:gd name="connsiteX59" fmla="*/ 1878279 w 2014893"/>
              <a:gd name="connsiteY59" fmla="*/ 352500 h 730131"/>
              <a:gd name="connsiteX60" fmla="*/ 1856303 w 2014893"/>
              <a:gd name="connsiteY60" fmla="*/ 329961 h 730131"/>
              <a:gd name="connsiteX61" fmla="*/ 1616122 w 2014893"/>
              <a:gd name="connsiteY61" fmla="*/ 329193 h 730131"/>
              <a:gd name="connsiteX62" fmla="*/ 1593379 w 2014893"/>
              <a:gd name="connsiteY62" fmla="*/ 352500 h 730131"/>
              <a:gd name="connsiteX63" fmla="*/ 1616122 w 2014893"/>
              <a:gd name="connsiteY63" fmla="*/ 375807 h 730131"/>
              <a:gd name="connsiteX64" fmla="*/ 1638849 w 2014893"/>
              <a:gd name="connsiteY64" fmla="*/ 352500 h 730131"/>
              <a:gd name="connsiteX65" fmla="*/ 1616122 w 2014893"/>
              <a:gd name="connsiteY65" fmla="*/ 329193 h 730131"/>
              <a:gd name="connsiteX66" fmla="*/ 1322811 w 2014893"/>
              <a:gd name="connsiteY66" fmla="*/ 327470 h 730131"/>
              <a:gd name="connsiteX67" fmla="*/ 1301978 w 2014893"/>
              <a:gd name="connsiteY67" fmla="*/ 342570 h 730131"/>
              <a:gd name="connsiteX68" fmla="*/ 1343063 w 2014893"/>
              <a:gd name="connsiteY68" fmla="*/ 342570 h 730131"/>
              <a:gd name="connsiteX69" fmla="*/ 1322811 w 2014893"/>
              <a:gd name="connsiteY69" fmla="*/ 327470 h 730131"/>
              <a:gd name="connsiteX70" fmla="*/ 1128288 w 2014893"/>
              <a:gd name="connsiteY70" fmla="*/ 327470 h 730131"/>
              <a:gd name="connsiteX71" fmla="*/ 1107455 w 2014893"/>
              <a:gd name="connsiteY71" fmla="*/ 342570 h 730131"/>
              <a:gd name="connsiteX72" fmla="*/ 1148541 w 2014893"/>
              <a:gd name="connsiteY72" fmla="*/ 342570 h 730131"/>
              <a:gd name="connsiteX73" fmla="*/ 1128288 w 2014893"/>
              <a:gd name="connsiteY73" fmla="*/ 327470 h 730131"/>
              <a:gd name="connsiteX74" fmla="*/ 1760773 w 2014893"/>
              <a:gd name="connsiteY74" fmla="*/ 304726 h 730131"/>
              <a:gd name="connsiteX75" fmla="*/ 1789420 w 2014893"/>
              <a:gd name="connsiteY75" fmla="*/ 304726 h 730131"/>
              <a:gd name="connsiteX76" fmla="*/ 1789420 w 2014893"/>
              <a:gd name="connsiteY76" fmla="*/ 400273 h 730131"/>
              <a:gd name="connsiteX77" fmla="*/ 1760773 w 2014893"/>
              <a:gd name="connsiteY77" fmla="*/ 400273 h 730131"/>
              <a:gd name="connsiteX78" fmla="*/ 1071915 w 2014893"/>
              <a:gd name="connsiteY78" fmla="*/ 302815 h 730131"/>
              <a:gd name="connsiteX79" fmla="*/ 1071915 w 2014893"/>
              <a:gd name="connsiteY79" fmla="*/ 335233 h 730131"/>
              <a:gd name="connsiteX80" fmla="*/ 1043251 w 2014893"/>
              <a:gd name="connsiteY80" fmla="*/ 357021 h 730131"/>
              <a:gd name="connsiteX81" fmla="*/ 1043251 w 2014893"/>
              <a:gd name="connsiteY81" fmla="*/ 400204 h 730131"/>
              <a:gd name="connsiteX82" fmla="*/ 1014604 w 2014893"/>
              <a:gd name="connsiteY82" fmla="*/ 400204 h 730131"/>
              <a:gd name="connsiteX83" fmla="*/ 1014604 w 2014893"/>
              <a:gd name="connsiteY83" fmla="*/ 304658 h 730131"/>
              <a:gd name="connsiteX84" fmla="*/ 1043303 w 2014893"/>
              <a:gd name="connsiteY84" fmla="*/ 304658 h 730131"/>
              <a:gd name="connsiteX85" fmla="*/ 1043303 w 2014893"/>
              <a:gd name="connsiteY85" fmla="*/ 321720 h 730131"/>
              <a:gd name="connsiteX86" fmla="*/ 1071915 w 2014893"/>
              <a:gd name="connsiteY86" fmla="*/ 302815 h 730131"/>
              <a:gd name="connsiteX87" fmla="*/ 1979149 w 2014893"/>
              <a:gd name="connsiteY87" fmla="*/ 302065 h 730131"/>
              <a:gd name="connsiteX88" fmla="*/ 2014893 w 2014893"/>
              <a:gd name="connsiteY88" fmla="*/ 341615 h 730131"/>
              <a:gd name="connsiteX89" fmla="*/ 2014893 w 2014893"/>
              <a:gd name="connsiteY89" fmla="*/ 400273 h 730131"/>
              <a:gd name="connsiteX90" fmla="*/ 1986229 w 2014893"/>
              <a:gd name="connsiteY90" fmla="*/ 400273 h 730131"/>
              <a:gd name="connsiteX91" fmla="*/ 1986229 w 2014893"/>
              <a:gd name="connsiteY91" fmla="*/ 345812 h 730131"/>
              <a:gd name="connsiteX92" fmla="*/ 1969611 w 2014893"/>
              <a:gd name="connsiteY92" fmla="*/ 328426 h 730131"/>
              <a:gd name="connsiteX93" fmla="*/ 1951850 w 2014893"/>
              <a:gd name="connsiteY93" fmla="*/ 348098 h 730131"/>
              <a:gd name="connsiteX94" fmla="*/ 1951850 w 2014893"/>
              <a:gd name="connsiteY94" fmla="*/ 400273 h 730131"/>
              <a:gd name="connsiteX95" fmla="*/ 1923185 w 2014893"/>
              <a:gd name="connsiteY95" fmla="*/ 400273 h 730131"/>
              <a:gd name="connsiteX96" fmla="*/ 1923185 w 2014893"/>
              <a:gd name="connsiteY96" fmla="*/ 304727 h 730131"/>
              <a:gd name="connsiteX97" fmla="*/ 1951850 w 2014893"/>
              <a:gd name="connsiteY97" fmla="*/ 304727 h 730131"/>
              <a:gd name="connsiteX98" fmla="*/ 1951850 w 2014893"/>
              <a:gd name="connsiteY98" fmla="*/ 313718 h 730131"/>
              <a:gd name="connsiteX99" fmla="*/ 1979149 w 2014893"/>
              <a:gd name="connsiteY99" fmla="*/ 302065 h 730131"/>
              <a:gd name="connsiteX100" fmla="*/ 1610389 w 2014893"/>
              <a:gd name="connsiteY100" fmla="*/ 302065 h 730131"/>
              <a:gd name="connsiteX101" fmla="*/ 1638849 w 2014893"/>
              <a:gd name="connsiteY101" fmla="*/ 313718 h 730131"/>
              <a:gd name="connsiteX102" fmla="*/ 1638849 w 2014893"/>
              <a:gd name="connsiteY102" fmla="*/ 304727 h 730131"/>
              <a:gd name="connsiteX103" fmla="*/ 1667513 w 2014893"/>
              <a:gd name="connsiteY103" fmla="*/ 304727 h 730131"/>
              <a:gd name="connsiteX104" fmla="*/ 1667513 w 2014893"/>
              <a:gd name="connsiteY104" fmla="*/ 400273 h 730131"/>
              <a:gd name="connsiteX105" fmla="*/ 1638849 w 2014893"/>
              <a:gd name="connsiteY105" fmla="*/ 400273 h 730131"/>
              <a:gd name="connsiteX106" fmla="*/ 1638849 w 2014893"/>
              <a:gd name="connsiteY106" fmla="*/ 391282 h 730131"/>
              <a:gd name="connsiteX107" fmla="*/ 1610389 w 2014893"/>
              <a:gd name="connsiteY107" fmla="*/ 402935 h 730131"/>
              <a:gd name="connsiteX108" fmla="*/ 1564714 w 2014893"/>
              <a:gd name="connsiteY108" fmla="*/ 352500 h 730131"/>
              <a:gd name="connsiteX109" fmla="*/ 1610389 w 2014893"/>
              <a:gd name="connsiteY109" fmla="*/ 302065 h 730131"/>
              <a:gd name="connsiteX110" fmla="*/ 1443745 w 2014893"/>
              <a:gd name="connsiteY110" fmla="*/ 302065 h 730131"/>
              <a:gd name="connsiteX111" fmla="*/ 1479490 w 2014893"/>
              <a:gd name="connsiteY111" fmla="*/ 341615 h 730131"/>
              <a:gd name="connsiteX112" fmla="*/ 1479490 w 2014893"/>
              <a:gd name="connsiteY112" fmla="*/ 400273 h 730131"/>
              <a:gd name="connsiteX113" fmla="*/ 1450826 w 2014893"/>
              <a:gd name="connsiteY113" fmla="*/ 400273 h 730131"/>
              <a:gd name="connsiteX114" fmla="*/ 1450826 w 2014893"/>
              <a:gd name="connsiteY114" fmla="*/ 345812 h 730131"/>
              <a:gd name="connsiteX115" fmla="*/ 1434208 w 2014893"/>
              <a:gd name="connsiteY115" fmla="*/ 328426 h 730131"/>
              <a:gd name="connsiteX116" fmla="*/ 1416446 w 2014893"/>
              <a:gd name="connsiteY116" fmla="*/ 348098 h 730131"/>
              <a:gd name="connsiteX117" fmla="*/ 1416446 w 2014893"/>
              <a:gd name="connsiteY117" fmla="*/ 400273 h 730131"/>
              <a:gd name="connsiteX118" fmla="*/ 1387782 w 2014893"/>
              <a:gd name="connsiteY118" fmla="*/ 400273 h 730131"/>
              <a:gd name="connsiteX119" fmla="*/ 1387782 w 2014893"/>
              <a:gd name="connsiteY119" fmla="*/ 304727 h 730131"/>
              <a:gd name="connsiteX120" fmla="*/ 1416446 w 2014893"/>
              <a:gd name="connsiteY120" fmla="*/ 304727 h 730131"/>
              <a:gd name="connsiteX121" fmla="*/ 1416446 w 2014893"/>
              <a:gd name="connsiteY121" fmla="*/ 313718 h 730131"/>
              <a:gd name="connsiteX122" fmla="*/ 1443745 w 2014893"/>
              <a:gd name="connsiteY122" fmla="*/ 302065 h 730131"/>
              <a:gd name="connsiteX123" fmla="*/ 1323050 w 2014893"/>
              <a:gd name="connsiteY123" fmla="*/ 302065 h 730131"/>
              <a:gd name="connsiteX124" fmla="*/ 1371591 w 2014893"/>
              <a:gd name="connsiteY124" fmla="*/ 352500 h 730131"/>
              <a:gd name="connsiteX125" fmla="*/ 1370448 w 2014893"/>
              <a:gd name="connsiteY125" fmla="*/ 363966 h 730131"/>
              <a:gd name="connsiteX126" fmla="*/ 1302644 w 2014893"/>
              <a:gd name="connsiteY126" fmla="*/ 363966 h 730131"/>
              <a:gd name="connsiteX127" fmla="*/ 1325490 w 2014893"/>
              <a:gd name="connsiteY127" fmla="*/ 377342 h 730131"/>
              <a:gd name="connsiteX128" fmla="*/ 1343831 w 2014893"/>
              <a:gd name="connsiteY128" fmla="*/ 370074 h 730131"/>
              <a:gd name="connsiteX129" fmla="*/ 1366762 w 2014893"/>
              <a:gd name="connsiteY129" fmla="*/ 383263 h 730131"/>
              <a:gd name="connsiteX130" fmla="*/ 1325114 w 2014893"/>
              <a:gd name="connsiteY130" fmla="*/ 402935 h 730131"/>
              <a:gd name="connsiteX131" fmla="*/ 1272222 w 2014893"/>
              <a:gd name="connsiteY131" fmla="*/ 352500 h 730131"/>
              <a:gd name="connsiteX132" fmla="*/ 1323050 w 2014893"/>
              <a:gd name="connsiteY132" fmla="*/ 302065 h 730131"/>
              <a:gd name="connsiteX133" fmla="*/ 1224619 w 2014893"/>
              <a:gd name="connsiteY133" fmla="*/ 302065 h 730131"/>
              <a:gd name="connsiteX134" fmla="*/ 1261866 w 2014893"/>
              <a:gd name="connsiteY134" fmla="*/ 322539 h 730131"/>
              <a:gd name="connsiteX135" fmla="*/ 1237416 w 2014893"/>
              <a:gd name="connsiteY135" fmla="*/ 335728 h 730131"/>
              <a:gd name="connsiteX136" fmla="*/ 1224619 w 2014893"/>
              <a:gd name="connsiteY136" fmla="*/ 327317 h 730131"/>
              <a:gd name="connsiteX137" fmla="*/ 1216583 w 2014893"/>
              <a:gd name="connsiteY137" fmla="*/ 332657 h 730131"/>
              <a:gd name="connsiteX138" fmla="*/ 1263572 w 2014893"/>
              <a:gd name="connsiteY138" fmla="*/ 371609 h 730131"/>
              <a:gd name="connsiteX139" fmla="*/ 1223835 w 2014893"/>
              <a:gd name="connsiteY139" fmla="*/ 402935 h 730131"/>
              <a:gd name="connsiteX140" fmla="*/ 1182749 w 2014893"/>
              <a:gd name="connsiteY140" fmla="*/ 380209 h 730131"/>
              <a:gd name="connsiteX141" fmla="*/ 1207592 w 2014893"/>
              <a:gd name="connsiteY141" fmla="*/ 366064 h 730131"/>
              <a:gd name="connsiteX142" fmla="*/ 1223835 w 2014893"/>
              <a:gd name="connsiteY142" fmla="*/ 377342 h 730131"/>
              <a:gd name="connsiteX143" fmla="*/ 1234072 w 2014893"/>
              <a:gd name="connsiteY143" fmla="*/ 371422 h 730131"/>
              <a:gd name="connsiteX144" fmla="*/ 1187083 w 2014893"/>
              <a:gd name="connsiteY144" fmla="*/ 333391 h 730131"/>
              <a:gd name="connsiteX145" fmla="*/ 1224619 w 2014893"/>
              <a:gd name="connsiteY145" fmla="*/ 302065 h 730131"/>
              <a:gd name="connsiteX146" fmla="*/ 1128510 w 2014893"/>
              <a:gd name="connsiteY146" fmla="*/ 302065 h 730131"/>
              <a:gd name="connsiteX147" fmla="*/ 1177051 w 2014893"/>
              <a:gd name="connsiteY147" fmla="*/ 352500 h 730131"/>
              <a:gd name="connsiteX148" fmla="*/ 1175908 w 2014893"/>
              <a:gd name="connsiteY148" fmla="*/ 363966 h 730131"/>
              <a:gd name="connsiteX149" fmla="*/ 1108070 w 2014893"/>
              <a:gd name="connsiteY149" fmla="*/ 363966 h 730131"/>
              <a:gd name="connsiteX150" fmla="*/ 1130967 w 2014893"/>
              <a:gd name="connsiteY150" fmla="*/ 377342 h 730131"/>
              <a:gd name="connsiteX151" fmla="*/ 1149308 w 2014893"/>
              <a:gd name="connsiteY151" fmla="*/ 370074 h 730131"/>
              <a:gd name="connsiteX152" fmla="*/ 1172239 w 2014893"/>
              <a:gd name="connsiteY152" fmla="*/ 383263 h 730131"/>
              <a:gd name="connsiteX153" fmla="*/ 1130574 w 2014893"/>
              <a:gd name="connsiteY153" fmla="*/ 402935 h 730131"/>
              <a:gd name="connsiteX154" fmla="*/ 1077682 w 2014893"/>
              <a:gd name="connsiteY154" fmla="*/ 352500 h 730131"/>
              <a:gd name="connsiteX155" fmla="*/ 1128510 w 2014893"/>
              <a:gd name="connsiteY155" fmla="*/ 302065 h 730131"/>
              <a:gd name="connsiteX156" fmla="*/ 1856098 w 2014893"/>
              <a:gd name="connsiteY156" fmla="*/ 301655 h 730131"/>
              <a:gd name="connsiteX157" fmla="*/ 1906943 w 2014893"/>
              <a:gd name="connsiteY157" fmla="*/ 352090 h 730131"/>
              <a:gd name="connsiteX158" fmla="*/ 1856508 w 2014893"/>
              <a:gd name="connsiteY158" fmla="*/ 402935 h 730131"/>
              <a:gd name="connsiteX159" fmla="*/ 1856303 w 2014893"/>
              <a:gd name="connsiteY159" fmla="*/ 402935 h 730131"/>
              <a:gd name="connsiteX160" fmla="*/ 1805663 w 2014893"/>
              <a:gd name="connsiteY160" fmla="*/ 353426 h 730131"/>
              <a:gd name="connsiteX161" fmla="*/ 1805663 w 2014893"/>
              <a:gd name="connsiteY161" fmla="*/ 352500 h 730131"/>
              <a:gd name="connsiteX162" fmla="*/ 1856098 w 2014893"/>
              <a:gd name="connsiteY162" fmla="*/ 301655 h 730131"/>
              <a:gd name="connsiteX163" fmla="*/ 935301 w 2014893"/>
              <a:gd name="connsiteY163" fmla="*/ 295172 h 730131"/>
              <a:gd name="connsiteX164" fmla="*/ 935301 w 2014893"/>
              <a:gd name="connsiteY164" fmla="*/ 329569 h 730131"/>
              <a:gd name="connsiteX165" fmla="*/ 955366 w 2014893"/>
              <a:gd name="connsiteY165" fmla="*/ 329569 h 730131"/>
              <a:gd name="connsiteX166" fmla="*/ 971643 w 2014893"/>
              <a:gd name="connsiteY166" fmla="*/ 312370 h 730131"/>
              <a:gd name="connsiteX167" fmla="*/ 971609 w 2014893"/>
              <a:gd name="connsiteY167" fmla="*/ 312370 h 730131"/>
              <a:gd name="connsiteX168" fmla="*/ 955366 w 2014893"/>
              <a:gd name="connsiteY168" fmla="*/ 295172 h 730131"/>
              <a:gd name="connsiteX169" fmla="*/ 1724841 w 2014893"/>
              <a:gd name="connsiteY169" fmla="*/ 278007 h 730131"/>
              <a:gd name="connsiteX170" fmla="*/ 1724841 w 2014893"/>
              <a:gd name="connsiteY170" fmla="*/ 304743 h 730131"/>
              <a:gd name="connsiteX171" fmla="*/ 1744548 w 2014893"/>
              <a:gd name="connsiteY171" fmla="*/ 304743 h 730131"/>
              <a:gd name="connsiteX172" fmla="*/ 1744548 w 2014893"/>
              <a:gd name="connsiteY172" fmla="*/ 332264 h 730131"/>
              <a:gd name="connsiteX173" fmla="*/ 1724841 w 2014893"/>
              <a:gd name="connsiteY173" fmla="*/ 332247 h 730131"/>
              <a:gd name="connsiteX174" fmla="*/ 1724841 w 2014893"/>
              <a:gd name="connsiteY174" fmla="*/ 366063 h 730131"/>
              <a:gd name="connsiteX175" fmla="*/ 1744531 w 2014893"/>
              <a:gd name="connsiteY175" fmla="*/ 374287 h 730131"/>
              <a:gd name="connsiteX176" fmla="*/ 1744531 w 2014893"/>
              <a:gd name="connsiteY176" fmla="*/ 400273 h 730131"/>
              <a:gd name="connsiteX177" fmla="*/ 1696177 w 2014893"/>
              <a:gd name="connsiteY177" fmla="*/ 366149 h 730131"/>
              <a:gd name="connsiteX178" fmla="*/ 1696177 w 2014893"/>
              <a:gd name="connsiteY178" fmla="*/ 332247 h 730131"/>
              <a:gd name="connsiteX179" fmla="*/ 1680821 w 2014893"/>
              <a:gd name="connsiteY179" fmla="*/ 332247 h 730131"/>
              <a:gd name="connsiteX180" fmla="*/ 1680821 w 2014893"/>
              <a:gd name="connsiteY180" fmla="*/ 304726 h 730131"/>
              <a:gd name="connsiteX181" fmla="*/ 1696177 w 2014893"/>
              <a:gd name="connsiteY181" fmla="*/ 304726 h 730131"/>
              <a:gd name="connsiteX182" fmla="*/ 1696177 w 2014893"/>
              <a:gd name="connsiteY182" fmla="*/ 286538 h 730131"/>
              <a:gd name="connsiteX183" fmla="*/ 1535488 w 2014893"/>
              <a:gd name="connsiteY183" fmla="*/ 278007 h 730131"/>
              <a:gd name="connsiteX184" fmla="*/ 1535488 w 2014893"/>
              <a:gd name="connsiteY184" fmla="*/ 304743 h 730131"/>
              <a:gd name="connsiteX185" fmla="*/ 1555161 w 2014893"/>
              <a:gd name="connsiteY185" fmla="*/ 304743 h 730131"/>
              <a:gd name="connsiteX186" fmla="*/ 1555161 w 2014893"/>
              <a:gd name="connsiteY186" fmla="*/ 332264 h 730131"/>
              <a:gd name="connsiteX187" fmla="*/ 1535488 w 2014893"/>
              <a:gd name="connsiteY187" fmla="*/ 332247 h 730131"/>
              <a:gd name="connsiteX188" fmla="*/ 1535488 w 2014893"/>
              <a:gd name="connsiteY188" fmla="*/ 366063 h 730131"/>
              <a:gd name="connsiteX189" fmla="*/ 1555161 w 2014893"/>
              <a:gd name="connsiteY189" fmla="*/ 374287 h 730131"/>
              <a:gd name="connsiteX190" fmla="*/ 1555161 w 2014893"/>
              <a:gd name="connsiteY190" fmla="*/ 400273 h 730131"/>
              <a:gd name="connsiteX191" fmla="*/ 1506824 w 2014893"/>
              <a:gd name="connsiteY191" fmla="*/ 366149 h 730131"/>
              <a:gd name="connsiteX192" fmla="*/ 1506824 w 2014893"/>
              <a:gd name="connsiteY192" fmla="*/ 332247 h 730131"/>
              <a:gd name="connsiteX193" fmla="*/ 1491468 w 2014893"/>
              <a:gd name="connsiteY193" fmla="*/ 332247 h 730131"/>
              <a:gd name="connsiteX194" fmla="*/ 1491468 w 2014893"/>
              <a:gd name="connsiteY194" fmla="*/ 304726 h 730131"/>
              <a:gd name="connsiteX195" fmla="*/ 1506824 w 2014893"/>
              <a:gd name="connsiteY195" fmla="*/ 304726 h 730131"/>
              <a:gd name="connsiteX196" fmla="*/ 1506824 w 2014893"/>
              <a:gd name="connsiteY196" fmla="*/ 286538 h 730131"/>
              <a:gd name="connsiteX197" fmla="*/ 904726 w 2014893"/>
              <a:gd name="connsiteY197" fmla="*/ 266525 h 730131"/>
              <a:gd name="connsiteX198" fmla="*/ 955366 w 2014893"/>
              <a:gd name="connsiteY198" fmla="*/ 266525 h 730131"/>
              <a:gd name="connsiteX199" fmla="*/ 1002167 w 2014893"/>
              <a:gd name="connsiteY199" fmla="*/ 312370 h 730131"/>
              <a:gd name="connsiteX200" fmla="*/ 955366 w 2014893"/>
              <a:gd name="connsiteY200" fmla="*/ 358233 h 730131"/>
              <a:gd name="connsiteX201" fmla="*/ 935301 w 2014893"/>
              <a:gd name="connsiteY201" fmla="*/ 358233 h 730131"/>
              <a:gd name="connsiteX202" fmla="*/ 935301 w 2014893"/>
              <a:gd name="connsiteY202" fmla="*/ 400273 h 730131"/>
              <a:gd name="connsiteX203" fmla="*/ 904726 w 2014893"/>
              <a:gd name="connsiteY203" fmla="*/ 400273 h 730131"/>
              <a:gd name="connsiteX204" fmla="*/ 1775088 w 2014893"/>
              <a:gd name="connsiteY204" fmla="*/ 261935 h 730131"/>
              <a:gd name="connsiteX205" fmla="*/ 1792286 w 2014893"/>
              <a:gd name="connsiteY205" fmla="*/ 279133 h 730131"/>
              <a:gd name="connsiteX206" fmla="*/ 1775105 w 2014893"/>
              <a:gd name="connsiteY206" fmla="*/ 296332 h 730131"/>
              <a:gd name="connsiteX207" fmla="*/ 1757889 w 2014893"/>
              <a:gd name="connsiteY207" fmla="*/ 279133 h 730131"/>
              <a:gd name="connsiteX208" fmla="*/ 1775088 w 2014893"/>
              <a:gd name="connsiteY208" fmla="*/ 261935 h 730131"/>
              <a:gd name="connsiteX209" fmla="*/ 1149002 w 2014893"/>
              <a:gd name="connsiteY209" fmla="*/ 170193 h 730131"/>
              <a:gd name="connsiteX210" fmla="*/ 1143542 w 2014893"/>
              <a:gd name="connsiteY210" fmla="*/ 177018 h 730131"/>
              <a:gd name="connsiteX211" fmla="*/ 1143542 w 2014893"/>
              <a:gd name="connsiteY211" fmla="*/ 177137 h 730131"/>
              <a:gd name="connsiteX212" fmla="*/ 1150367 w 2014893"/>
              <a:gd name="connsiteY212" fmla="*/ 183126 h 730131"/>
              <a:gd name="connsiteX213" fmla="*/ 1158181 w 2014893"/>
              <a:gd name="connsiteY213" fmla="*/ 179543 h 730131"/>
              <a:gd name="connsiteX214" fmla="*/ 1104043 w 2014893"/>
              <a:gd name="connsiteY214" fmla="*/ 154087 h 730131"/>
              <a:gd name="connsiteX215" fmla="*/ 1104043 w 2014893"/>
              <a:gd name="connsiteY215" fmla="*/ 167907 h 730131"/>
              <a:gd name="connsiteX216" fmla="*/ 1114553 w 2014893"/>
              <a:gd name="connsiteY216" fmla="*/ 167856 h 730131"/>
              <a:gd name="connsiteX217" fmla="*/ 1123084 w 2014893"/>
              <a:gd name="connsiteY217" fmla="*/ 161031 h 730131"/>
              <a:gd name="connsiteX218" fmla="*/ 1123084 w 2014893"/>
              <a:gd name="connsiteY218" fmla="*/ 160912 h 730131"/>
              <a:gd name="connsiteX219" fmla="*/ 1114553 w 2014893"/>
              <a:gd name="connsiteY219" fmla="*/ 154087 h 730131"/>
              <a:gd name="connsiteX220" fmla="*/ 911926 w 2014893"/>
              <a:gd name="connsiteY220" fmla="*/ 154001 h 730131"/>
              <a:gd name="connsiteX221" fmla="*/ 911926 w 2014893"/>
              <a:gd name="connsiteY221" fmla="*/ 168811 h 730131"/>
              <a:gd name="connsiteX222" fmla="*/ 920457 w 2014893"/>
              <a:gd name="connsiteY222" fmla="*/ 168811 h 730131"/>
              <a:gd name="connsiteX223" fmla="*/ 929329 w 2014893"/>
              <a:gd name="connsiteY223" fmla="*/ 161474 h 730131"/>
              <a:gd name="connsiteX224" fmla="*/ 929329 w 2014893"/>
              <a:gd name="connsiteY224" fmla="*/ 161355 h 730131"/>
              <a:gd name="connsiteX225" fmla="*/ 920457 w 2014893"/>
              <a:gd name="connsiteY225" fmla="*/ 154001 h 730131"/>
              <a:gd name="connsiteX226" fmla="*/ 1187391 w 2014893"/>
              <a:gd name="connsiteY226" fmla="*/ 153967 h 730131"/>
              <a:gd name="connsiteX227" fmla="*/ 1187391 w 2014893"/>
              <a:gd name="connsiteY227" fmla="*/ 168811 h 730131"/>
              <a:gd name="connsiteX228" fmla="*/ 1195802 w 2014893"/>
              <a:gd name="connsiteY228" fmla="*/ 168777 h 730131"/>
              <a:gd name="connsiteX229" fmla="*/ 1204674 w 2014893"/>
              <a:gd name="connsiteY229" fmla="*/ 161440 h 730131"/>
              <a:gd name="connsiteX230" fmla="*/ 1204674 w 2014893"/>
              <a:gd name="connsiteY230" fmla="*/ 161320 h 730131"/>
              <a:gd name="connsiteX231" fmla="*/ 1195802 w 2014893"/>
              <a:gd name="connsiteY231" fmla="*/ 153967 h 730131"/>
              <a:gd name="connsiteX232" fmla="*/ 1239071 w 2014893"/>
              <a:gd name="connsiteY232" fmla="*/ 153319 h 730131"/>
              <a:gd name="connsiteX233" fmla="*/ 1225200 w 2014893"/>
              <a:gd name="connsiteY233" fmla="*/ 167838 h 730131"/>
              <a:gd name="connsiteX234" fmla="*/ 1225200 w 2014893"/>
              <a:gd name="connsiteY234" fmla="*/ 167958 h 730131"/>
              <a:gd name="connsiteX235" fmla="*/ 1238730 w 2014893"/>
              <a:gd name="connsiteY235" fmla="*/ 182587 h 730131"/>
              <a:gd name="connsiteX236" fmla="*/ 1239191 w 2014893"/>
              <a:gd name="connsiteY236" fmla="*/ 182597 h 730131"/>
              <a:gd name="connsiteX237" fmla="*/ 1253062 w 2014893"/>
              <a:gd name="connsiteY237" fmla="*/ 168077 h 730131"/>
              <a:gd name="connsiteX238" fmla="*/ 1253062 w 2014893"/>
              <a:gd name="connsiteY238" fmla="*/ 167958 h 730131"/>
              <a:gd name="connsiteX239" fmla="*/ 1239498 w 2014893"/>
              <a:gd name="connsiteY239" fmla="*/ 153329 h 730131"/>
              <a:gd name="connsiteX240" fmla="*/ 1239071 w 2014893"/>
              <a:gd name="connsiteY240" fmla="*/ 153319 h 730131"/>
              <a:gd name="connsiteX241" fmla="*/ 963640 w 2014893"/>
              <a:gd name="connsiteY241" fmla="*/ 153319 h 730131"/>
              <a:gd name="connsiteX242" fmla="*/ 949769 w 2014893"/>
              <a:gd name="connsiteY242" fmla="*/ 167838 h 730131"/>
              <a:gd name="connsiteX243" fmla="*/ 949769 w 2014893"/>
              <a:gd name="connsiteY243" fmla="*/ 167958 h 730131"/>
              <a:gd name="connsiteX244" fmla="*/ 963306 w 2014893"/>
              <a:gd name="connsiteY244" fmla="*/ 182587 h 730131"/>
              <a:gd name="connsiteX245" fmla="*/ 963760 w 2014893"/>
              <a:gd name="connsiteY245" fmla="*/ 182597 h 730131"/>
              <a:gd name="connsiteX246" fmla="*/ 977631 w 2014893"/>
              <a:gd name="connsiteY246" fmla="*/ 168077 h 730131"/>
              <a:gd name="connsiteX247" fmla="*/ 977631 w 2014893"/>
              <a:gd name="connsiteY247" fmla="*/ 167958 h 730131"/>
              <a:gd name="connsiteX248" fmla="*/ 964060 w 2014893"/>
              <a:gd name="connsiteY248" fmla="*/ 153329 h 730131"/>
              <a:gd name="connsiteX249" fmla="*/ 963640 w 2014893"/>
              <a:gd name="connsiteY249" fmla="*/ 153319 h 730131"/>
              <a:gd name="connsiteX250" fmla="*/ 1153694 w 2014893"/>
              <a:gd name="connsiteY250" fmla="*/ 152377 h 730131"/>
              <a:gd name="connsiteX251" fmla="*/ 1153233 w 2014893"/>
              <a:gd name="connsiteY251" fmla="*/ 152380 h 730131"/>
              <a:gd name="connsiteX252" fmla="*/ 1148353 w 2014893"/>
              <a:gd name="connsiteY252" fmla="*/ 156839 h 730131"/>
              <a:gd name="connsiteX253" fmla="*/ 1148353 w 2014893"/>
              <a:gd name="connsiteY253" fmla="*/ 157311 h 730131"/>
              <a:gd name="connsiteX254" fmla="*/ 1148353 w 2014893"/>
              <a:gd name="connsiteY254" fmla="*/ 157431 h 730131"/>
              <a:gd name="connsiteX255" fmla="*/ 1151476 w 2014893"/>
              <a:gd name="connsiteY255" fmla="*/ 163556 h 730131"/>
              <a:gd name="connsiteX256" fmla="*/ 1157942 w 2014893"/>
              <a:gd name="connsiteY256" fmla="*/ 157141 h 730131"/>
              <a:gd name="connsiteX257" fmla="*/ 1157942 w 2014893"/>
              <a:gd name="connsiteY257" fmla="*/ 157021 h 730131"/>
              <a:gd name="connsiteX258" fmla="*/ 1153694 w 2014893"/>
              <a:gd name="connsiteY258" fmla="*/ 152377 h 730131"/>
              <a:gd name="connsiteX259" fmla="*/ 1096740 w 2014893"/>
              <a:gd name="connsiteY259" fmla="*/ 147382 h 730131"/>
              <a:gd name="connsiteX260" fmla="*/ 1115082 w 2014893"/>
              <a:gd name="connsiteY260" fmla="*/ 147382 h 730131"/>
              <a:gd name="connsiteX261" fmla="*/ 1127025 w 2014893"/>
              <a:gd name="connsiteY261" fmla="*/ 151494 h 730131"/>
              <a:gd name="connsiteX262" fmla="*/ 1130438 w 2014893"/>
              <a:gd name="connsiteY262" fmla="*/ 160383 h 730131"/>
              <a:gd name="connsiteX263" fmla="*/ 1130438 w 2014893"/>
              <a:gd name="connsiteY263" fmla="*/ 160502 h 730131"/>
              <a:gd name="connsiteX264" fmla="*/ 1120610 w 2014893"/>
              <a:gd name="connsiteY264" fmla="*/ 172958 h 730131"/>
              <a:gd name="connsiteX265" fmla="*/ 1131734 w 2014893"/>
              <a:gd name="connsiteY265" fmla="*/ 188535 h 730131"/>
              <a:gd name="connsiteX266" fmla="*/ 1123203 w 2014893"/>
              <a:gd name="connsiteY266" fmla="*/ 188535 h 730131"/>
              <a:gd name="connsiteX267" fmla="*/ 1113086 w 2014893"/>
              <a:gd name="connsiteY267" fmla="*/ 174186 h 730131"/>
              <a:gd name="connsiteX268" fmla="*/ 1104043 w 2014893"/>
              <a:gd name="connsiteY268" fmla="*/ 174186 h 730131"/>
              <a:gd name="connsiteX269" fmla="*/ 1104043 w 2014893"/>
              <a:gd name="connsiteY269" fmla="*/ 188535 h 730131"/>
              <a:gd name="connsiteX270" fmla="*/ 1096809 w 2014893"/>
              <a:gd name="connsiteY270" fmla="*/ 188535 h 730131"/>
              <a:gd name="connsiteX271" fmla="*/ 1331546 w 2014893"/>
              <a:gd name="connsiteY271" fmla="*/ 147381 h 730131"/>
              <a:gd name="connsiteX272" fmla="*/ 1364937 w 2014893"/>
              <a:gd name="connsiteY272" fmla="*/ 147381 h 730131"/>
              <a:gd name="connsiteX273" fmla="*/ 1364937 w 2014893"/>
              <a:gd name="connsiteY273" fmla="*/ 154086 h 730131"/>
              <a:gd name="connsiteX274" fmla="*/ 1351884 w 2014893"/>
              <a:gd name="connsiteY274" fmla="*/ 154086 h 730131"/>
              <a:gd name="connsiteX275" fmla="*/ 1351884 w 2014893"/>
              <a:gd name="connsiteY275" fmla="*/ 188534 h 730131"/>
              <a:gd name="connsiteX276" fmla="*/ 1344599 w 2014893"/>
              <a:gd name="connsiteY276" fmla="*/ 188534 h 730131"/>
              <a:gd name="connsiteX277" fmla="*/ 1344599 w 2014893"/>
              <a:gd name="connsiteY277" fmla="*/ 154086 h 730131"/>
              <a:gd name="connsiteX278" fmla="*/ 1331546 w 2014893"/>
              <a:gd name="connsiteY278" fmla="*/ 154086 h 730131"/>
              <a:gd name="connsiteX279" fmla="*/ 1288038 w 2014893"/>
              <a:gd name="connsiteY279" fmla="*/ 147381 h 730131"/>
              <a:gd name="connsiteX280" fmla="*/ 1294744 w 2014893"/>
              <a:gd name="connsiteY280" fmla="*/ 147381 h 730131"/>
              <a:gd name="connsiteX281" fmla="*/ 1316788 w 2014893"/>
              <a:gd name="connsiteY281" fmla="*/ 175840 h 730131"/>
              <a:gd name="connsiteX282" fmla="*/ 1316788 w 2014893"/>
              <a:gd name="connsiteY282" fmla="*/ 147381 h 730131"/>
              <a:gd name="connsiteX283" fmla="*/ 1323903 w 2014893"/>
              <a:gd name="connsiteY283" fmla="*/ 147381 h 730131"/>
              <a:gd name="connsiteX284" fmla="*/ 1323903 w 2014893"/>
              <a:gd name="connsiteY284" fmla="*/ 188534 h 730131"/>
              <a:gd name="connsiteX285" fmla="*/ 1317846 w 2014893"/>
              <a:gd name="connsiteY285" fmla="*/ 188534 h 730131"/>
              <a:gd name="connsiteX286" fmla="*/ 1295153 w 2014893"/>
              <a:gd name="connsiteY286" fmla="*/ 159256 h 730131"/>
              <a:gd name="connsiteX287" fmla="*/ 1295153 w 2014893"/>
              <a:gd name="connsiteY287" fmla="*/ 188534 h 730131"/>
              <a:gd name="connsiteX288" fmla="*/ 1288038 w 2014893"/>
              <a:gd name="connsiteY288" fmla="*/ 188534 h 730131"/>
              <a:gd name="connsiteX289" fmla="*/ 1269816 w 2014893"/>
              <a:gd name="connsiteY289" fmla="*/ 147381 h 730131"/>
              <a:gd name="connsiteX290" fmla="*/ 1277051 w 2014893"/>
              <a:gd name="connsiteY290" fmla="*/ 147381 h 730131"/>
              <a:gd name="connsiteX291" fmla="*/ 1277051 w 2014893"/>
              <a:gd name="connsiteY291" fmla="*/ 188534 h 730131"/>
              <a:gd name="connsiteX292" fmla="*/ 1269816 w 2014893"/>
              <a:gd name="connsiteY292" fmla="*/ 188534 h 730131"/>
              <a:gd name="connsiteX293" fmla="*/ 1180173 w 2014893"/>
              <a:gd name="connsiteY293" fmla="*/ 147381 h 730131"/>
              <a:gd name="connsiteX294" fmla="*/ 1196382 w 2014893"/>
              <a:gd name="connsiteY294" fmla="*/ 147381 h 730131"/>
              <a:gd name="connsiteX295" fmla="*/ 1212028 w 2014893"/>
              <a:gd name="connsiteY295" fmla="*/ 161133 h 730131"/>
              <a:gd name="connsiteX296" fmla="*/ 1212028 w 2014893"/>
              <a:gd name="connsiteY296" fmla="*/ 161252 h 730131"/>
              <a:gd name="connsiteX297" fmla="*/ 1195563 w 2014893"/>
              <a:gd name="connsiteY297" fmla="*/ 175311 h 730131"/>
              <a:gd name="connsiteX298" fmla="*/ 1187391 w 2014893"/>
              <a:gd name="connsiteY298" fmla="*/ 175311 h 730131"/>
              <a:gd name="connsiteX299" fmla="*/ 1187391 w 2014893"/>
              <a:gd name="connsiteY299" fmla="*/ 188534 h 730131"/>
              <a:gd name="connsiteX300" fmla="*/ 1180173 w 2014893"/>
              <a:gd name="connsiteY300" fmla="*/ 188534 h 730131"/>
              <a:gd name="connsiteX301" fmla="*/ 1057344 w 2014893"/>
              <a:gd name="connsiteY301" fmla="*/ 147381 h 730131"/>
              <a:gd name="connsiteX302" fmla="*/ 1087868 w 2014893"/>
              <a:gd name="connsiteY302" fmla="*/ 147381 h 730131"/>
              <a:gd name="connsiteX303" fmla="*/ 1087868 w 2014893"/>
              <a:gd name="connsiteY303" fmla="*/ 153847 h 730131"/>
              <a:gd name="connsiteX304" fmla="*/ 1064579 w 2014893"/>
              <a:gd name="connsiteY304" fmla="*/ 153847 h 730131"/>
              <a:gd name="connsiteX305" fmla="*/ 1064579 w 2014893"/>
              <a:gd name="connsiteY305" fmla="*/ 164545 h 730131"/>
              <a:gd name="connsiteX306" fmla="*/ 1085224 w 2014893"/>
              <a:gd name="connsiteY306" fmla="*/ 164545 h 730131"/>
              <a:gd name="connsiteX307" fmla="*/ 1085224 w 2014893"/>
              <a:gd name="connsiteY307" fmla="*/ 171012 h 730131"/>
              <a:gd name="connsiteX308" fmla="*/ 1064579 w 2014893"/>
              <a:gd name="connsiteY308" fmla="*/ 171012 h 730131"/>
              <a:gd name="connsiteX309" fmla="*/ 1064579 w 2014893"/>
              <a:gd name="connsiteY309" fmla="*/ 182068 h 730131"/>
              <a:gd name="connsiteX310" fmla="*/ 1088158 w 2014893"/>
              <a:gd name="connsiteY310" fmla="*/ 182068 h 730131"/>
              <a:gd name="connsiteX311" fmla="*/ 1088158 w 2014893"/>
              <a:gd name="connsiteY311" fmla="*/ 188534 h 730131"/>
              <a:gd name="connsiteX312" fmla="*/ 1057344 w 2014893"/>
              <a:gd name="connsiteY312" fmla="*/ 188534 h 730131"/>
              <a:gd name="connsiteX313" fmla="*/ 904726 w 2014893"/>
              <a:gd name="connsiteY313" fmla="*/ 147381 h 730131"/>
              <a:gd name="connsiteX314" fmla="*/ 920951 w 2014893"/>
              <a:gd name="connsiteY314" fmla="*/ 147381 h 730131"/>
              <a:gd name="connsiteX315" fmla="*/ 936597 w 2014893"/>
              <a:gd name="connsiteY315" fmla="*/ 161133 h 730131"/>
              <a:gd name="connsiteX316" fmla="*/ 936597 w 2014893"/>
              <a:gd name="connsiteY316" fmla="*/ 161252 h 730131"/>
              <a:gd name="connsiteX317" fmla="*/ 920132 w 2014893"/>
              <a:gd name="connsiteY317" fmla="*/ 175311 h 730131"/>
              <a:gd name="connsiteX318" fmla="*/ 911926 w 2014893"/>
              <a:gd name="connsiteY318" fmla="*/ 175311 h 730131"/>
              <a:gd name="connsiteX319" fmla="*/ 911926 w 2014893"/>
              <a:gd name="connsiteY319" fmla="*/ 188534 h 730131"/>
              <a:gd name="connsiteX320" fmla="*/ 904691 w 2014893"/>
              <a:gd name="connsiteY320" fmla="*/ 188534 h 730131"/>
              <a:gd name="connsiteX321" fmla="*/ 1016311 w 2014893"/>
              <a:gd name="connsiteY321" fmla="*/ 147262 h 730131"/>
              <a:gd name="connsiteX322" fmla="*/ 1022419 w 2014893"/>
              <a:gd name="connsiteY322" fmla="*/ 147262 h 730131"/>
              <a:gd name="connsiteX323" fmla="*/ 1032537 w 2014893"/>
              <a:gd name="connsiteY323" fmla="*/ 177888 h 730131"/>
              <a:gd name="connsiteX324" fmla="*/ 1042348 w 2014893"/>
              <a:gd name="connsiteY324" fmla="*/ 147381 h 730131"/>
              <a:gd name="connsiteX325" fmla="*/ 1049940 w 2014893"/>
              <a:gd name="connsiteY325" fmla="*/ 147381 h 730131"/>
              <a:gd name="connsiteX326" fmla="*/ 1035591 w 2014893"/>
              <a:gd name="connsiteY326" fmla="*/ 188825 h 730131"/>
              <a:gd name="connsiteX327" fmla="*/ 1029364 w 2014893"/>
              <a:gd name="connsiteY327" fmla="*/ 188825 h 730131"/>
              <a:gd name="connsiteX328" fmla="*/ 1019246 w 2014893"/>
              <a:gd name="connsiteY328" fmla="*/ 159256 h 730131"/>
              <a:gd name="connsiteX329" fmla="*/ 1009179 w 2014893"/>
              <a:gd name="connsiteY329" fmla="*/ 188825 h 730131"/>
              <a:gd name="connsiteX330" fmla="*/ 1002952 w 2014893"/>
              <a:gd name="connsiteY330" fmla="*/ 188825 h 730131"/>
              <a:gd name="connsiteX331" fmla="*/ 988568 w 2014893"/>
              <a:gd name="connsiteY331" fmla="*/ 147381 h 730131"/>
              <a:gd name="connsiteX332" fmla="*/ 996383 w 2014893"/>
              <a:gd name="connsiteY332" fmla="*/ 147381 h 730131"/>
              <a:gd name="connsiteX333" fmla="*/ 1006211 w 2014893"/>
              <a:gd name="connsiteY333" fmla="*/ 177888 h 730131"/>
              <a:gd name="connsiteX334" fmla="*/ 1153421 w 2014893"/>
              <a:gd name="connsiteY334" fmla="*/ 146733 h 730131"/>
              <a:gd name="connsiteX335" fmla="*/ 1164340 w 2014893"/>
              <a:gd name="connsiteY335" fmla="*/ 156663 h 730131"/>
              <a:gd name="connsiteX336" fmla="*/ 1164340 w 2014893"/>
              <a:gd name="connsiteY336" fmla="*/ 156782 h 730131"/>
              <a:gd name="connsiteX337" fmla="*/ 1155298 w 2014893"/>
              <a:gd name="connsiteY337" fmla="*/ 167480 h 730131"/>
              <a:gd name="connsiteX338" fmla="*/ 1162344 w 2014893"/>
              <a:gd name="connsiteY338" fmla="*/ 174646 h 730131"/>
              <a:gd name="connsiteX339" fmla="*/ 1166763 w 2014893"/>
              <a:gd name="connsiteY339" fmla="*/ 166712 h 730131"/>
              <a:gd name="connsiteX340" fmla="*/ 1172223 w 2014893"/>
              <a:gd name="connsiteY340" fmla="*/ 169596 h 730131"/>
              <a:gd name="connsiteX341" fmla="*/ 1166644 w 2014893"/>
              <a:gd name="connsiteY341" fmla="*/ 178997 h 730131"/>
              <a:gd name="connsiteX342" fmla="*/ 1173110 w 2014893"/>
              <a:gd name="connsiteY342" fmla="*/ 185583 h 730131"/>
              <a:gd name="connsiteX343" fmla="*/ 1167753 w 2014893"/>
              <a:gd name="connsiteY343" fmla="*/ 189405 h 730131"/>
              <a:gd name="connsiteX344" fmla="*/ 1162293 w 2014893"/>
              <a:gd name="connsiteY344" fmla="*/ 183774 h 730131"/>
              <a:gd name="connsiteX345" fmla="*/ 1149650 w 2014893"/>
              <a:gd name="connsiteY345" fmla="*/ 189115 h 730131"/>
              <a:gd name="connsiteX346" fmla="*/ 1136256 w 2014893"/>
              <a:gd name="connsiteY346" fmla="*/ 177359 h 730131"/>
              <a:gd name="connsiteX347" fmla="*/ 1136256 w 2014893"/>
              <a:gd name="connsiteY347" fmla="*/ 177240 h 730131"/>
              <a:gd name="connsiteX348" fmla="*/ 1145009 w 2014893"/>
              <a:gd name="connsiteY348" fmla="*/ 165723 h 730131"/>
              <a:gd name="connsiteX349" fmla="*/ 1141597 w 2014893"/>
              <a:gd name="connsiteY349" fmla="*/ 157192 h 730131"/>
              <a:gd name="connsiteX350" fmla="*/ 1141597 w 2014893"/>
              <a:gd name="connsiteY350" fmla="*/ 157072 h 730131"/>
              <a:gd name="connsiteX351" fmla="*/ 1153421 w 2014893"/>
              <a:gd name="connsiteY351" fmla="*/ 146733 h 730131"/>
              <a:gd name="connsiteX352" fmla="*/ 1239071 w 2014893"/>
              <a:gd name="connsiteY352" fmla="*/ 146383 h 730131"/>
              <a:gd name="connsiteX353" fmla="*/ 1260655 w 2014893"/>
              <a:gd name="connsiteY353" fmla="*/ 167838 h 730131"/>
              <a:gd name="connsiteX354" fmla="*/ 1260655 w 2014893"/>
              <a:gd name="connsiteY354" fmla="*/ 167958 h 730131"/>
              <a:gd name="connsiteX355" fmla="*/ 1239805 w 2014893"/>
              <a:gd name="connsiteY355" fmla="*/ 189290 h 730131"/>
              <a:gd name="connsiteX356" fmla="*/ 1239071 w 2014893"/>
              <a:gd name="connsiteY356" fmla="*/ 189285 h 730131"/>
              <a:gd name="connsiteX357" fmla="*/ 1217625 w 2014893"/>
              <a:gd name="connsiteY357" fmla="*/ 169009 h 730131"/>
              <a:gd name="connsiteX358" fmla="*/ 1217625 w 2014893"/>
              <a:gd name="connsiteY358" fmla="*/ 168077 h 730131"/>
              <a:gd name="connsiteX359" fmla="*/ 1217625 w 2014893"/>
              <a:gd name="connsiteY359" fmla="*/ 167958 h 730131"/>
              <a:gd name="connsiteX360" fmla="*/ 1239071 w 2014893"/>
              <a:gd name="connsiteY360" fmla="*/ 146383 h 730131"/>
              <a:gd name="connsiteX361" fmla="*/ 963632 w 2014893"/>
              <a:gd name="connsiteY361" fmla="*/ 146383 h 730131"/>
              <a:gd name="connsiteX362" fmla="*/ 985207 w 2014893"/>
              <a:gd name="connsiteY362" fmla="*/ 167838 h 730131"/>
              <a:gd name="connsiteX363" fmla="*/ 985207 w 2014893"/>
              <a:gd name="connsiteY363" fmla="*/ 167958 h 730131"/>
              <a:gd name="connsiteX364" fmla="*/ 963751 w 2014893"/>
              <a:gd name="connsiteY364" fmla="*/ 189533 h 730131"/>
              <a:gd name="connsiteX365" fmla="*/ 942177 w 2014893"/>
              <a:gd name="connsiteY365" fmla="*/ 168077 h 730131"/>
              <a:gd name="connsiteX366" fmla="*/ 942177 w 2014893"/>
              <a:gd name="connsiteY366" fmla="*/ 167958 h 730131"/>
              <a:gd name="connsiteX367" fmla="*/ 963632 w 2014893"/>
              <a:gd name="connsiteY367" fmla="*/ 146383 h 730131"/>
              <a:gd name="connsiteX368" fmla="*/ 225576 w 2014893"/>
              <a:gd name="connsiteY368" fmla="*/ 0 h 730131"/>
              <a:gd name="connsiteX369" fmla="*/ 504453 w 2014893"/>
              <a:gd name="connsiteY369" fmla="*/ 0 h 730131"/>
              <a:gd name="connsiteX370" fmla="*/ 730029 w 2014893"/>
              <a:gd name="connsiteY370" fmla="*/ 225593 h 730131"/>
              <a:gd name="connsiteX371" fmla="*/ 504453 w 2014893"/>
              <a:gd name="connsiteY371" fmla="*/ 451168 h 730131"/>
              <a:gd name="connsiteX372" fmla="*/ 418307 w 2014893"/>
              <a:gd name="connsiteY372" fmla="*/ 451168 h 730131"/>
              <a:gd name="connsiteX373" fmla="*/ 278860 w 2014893"/>
              <a:gd name="connsiteY373" fmla="*/ 590598 h 730131"/>
              <a:gd name="connsiteX374" fmla="*/ 139430 w 2014893"/>
              <a:gd name="connsiteY374" fmla="*/ 730028 h 730131"/>
              <a:gd name="connsiteX375" fmla="*/ 0 w 2014893"/>
              <a:gd name="connsiteY375" fmla="*/ 590598 h 730131"/>
              <a:gd name="connsiteX376" fmla="*/ 0 w 2014893"/>
              <a:gd name="connsiteY376" fmla="*/ 225593 h 730131"/>
              <a:gd name="connsiteX377" fmla="*/ 225576 w 2014893"/>
              <a:gd name="connsiteY377" fmla="*/ 0 h 7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2014893" h="730131">
                <a:moveTo>
                  <a:pt x="1312881" y="561082"/>
                </a:moveTo>
                <a:cubicBezTo>
                  <a:pt x="1322914" y="561082"/>
                  <a:pt x="1331035" y="569210"/>
                  <a:pt x="1331035" y="579236"/>
                </a:cubicBezTo>
                <a:cubicBezTo>
                  <a:pt x="1331035" y="589261"/>
                  <a:pt x="1322914" y="597390"/>
                  <a:pt x="1312881" y="597390"/>
                </a:cubicBezTo>
                <a:cubicBezTo>
                  <a:pt x="1302883" y="597333"/>
                  <a:pt x="1294779" y="589239"/>
                  <a:pt x="1294727" y="579236"/>
                </a:cubicBezTo>
                <a:cubicBezTo>
                  <a:pt x="1294727" y="569210"/>
                  <a:pt x="1302849" y="561082"/>
                  <a:pt x="1312881" y="561082"/>
                </a:cubicBezTo>
                <a:close/>
                <a:moveTo>
                  <a:pt x="643883" y="557823"/>
                </a:moveTo>
                <a:cubicBezTo>
                  <a:pt x="643895" y="557823"/>
                  <a:pt x="643905" y="557823"/>
                  <a:pt x="643917" y="557823"/>
                </a:cubicBezTo>
                <a:cubicBezTo>
                  <a:pt x="691494" y="557823"/>
                  <a:pt x="730063" y="596391"/>
                  <a:pt x="730063" y="643969"/>
                </a:cubicBezTo>
                <a:cubicBezTo>
                  <a:pt x="730063" y="691554"/>
                  <a:pt x="691486" y="730131"/>
                  <a:pt x="643900" y="730131"/>
                </a:cubicBezTo>
                <a:cubicBezTo>
                  <a:pt x="596315" y="730131"/>
                  <a:pt x="557737" y="691554"/>
                  <a:pt x="557737" y="643969"/>
                </a:cubicBezTo>
                <a:cubicBezTo>
                  <a:pt x="557737" y="596391"/>
                  <a:pt x="596306" y="557823"/>
                  <a:pt x="643883" y="557823"/>
                </a:cubicBezTo>
                <a:close/>
                <a:moveTo>
                  <a:pt x="1112813" y="523630"/>
                </a:moveTo>
                <a:cubicBezTo>
                  <a:pt x="1099624" y="523630"/>
                  <a:pt x="1090069" y="532605"/>
                  <a:pt x="1090069" y="546937"/>
                </a:cubicBezTo>
                <a:cubicBezTo>
                  <a:pt x="1090069" y="561269"/>
                  <a:pt x="1099624" y="570244"/>
                  <a:pt x="1112813" y="570244"/>
                </a:cubicBezTo>
                <a:cubicBezTo>
                  <a:pt x="1126002" y="570244"/>
                  <a:pt x="1135556" y="561235"/>
                  <a:pt x="1135556" y="546937"/>
                </a:cubicBezTo>
                <a:cubicBezTo>
                  <a:pt x="1135556" y="532605"/>
                  <a:pt x="1126002" y="523630"/>
                  <a:pt x="1112813" y="523630"/>
                </a:cubicBezTo>
                <a:close/>
                <a:moveTo>
                  <a:pt x="1241221" y="496502"/>
                </a:moveTo>
                <a:cubicBezTo>
                  <a:pt x="1260518" y="496502"/>
                  <a:pt x="1276948" y="510254"/>
                  <a:pt x="1276948" y="536051"/>
                </a:cubicBezTo>
                <a:lnTo>
                  <a:pt x="1276948" y="594710"/>
                </a:lnTo>
                <a:lnTo>
                  <a:pt x="1248284" y="594710"/>
                </a:lnTo>
                <a:lnTo>
                  <a:pt x="1248284" y="540249"/>
                </a:lnTo>
                <a:cubicBezTo>
                  <a:pt x="1248284" y="528408"/>
                  <a:pt x="1240828" y="522863"/>
                  <a:pt x="1231666" y="522863"/>
                </a:cubicBezTo>
                <a:cubicBezTo>
                  <a:pt x="1221156" y="522863"/>
                  <a:pt x="1213887" y="528971"/>
                  <a:pt x="1213887" y="542535"/>
                </a:cubicBezTo>
                <a:lnTo>
                  <a:pt x="1213887" y="594710"/>
                </a:lnTo>
                <a:lnTo>
                  <a:pt x="1185223" y="594710"/>
                </a:lnTo>
                <a:lnTo>
                  <a:pt x="1185223" y="499164"/>
                </a:lnTo>
                <a:lnTo>
                  <a:pt x="1213922" y="499164"/>
                </a:lnTo>
                <a:lnTo>
                  <a:pt x="1213922" y="508155"/>
                </a:lnTo>
                <a:cubicBezTo>
                  <a:pt x="1219040" y="501075"/>
                  <a:pt x="1228646" y="496502"/>
                  <a:pt x="1241221" y="496502"/>
                </a:cubicBezTo>
                <a:close/>
                <a:moveTo>
                  <a:pt x="1107080" y="496502"/>
                </a:moveTo>
                <a:cubicBezTo>
                  <a:pt x="1119877" y="496502"/>
                  <a:pt x="1129261" y="500887"/>
                  <a:pt x="1135556" y="508155"/>
                </a:cubicBezTo>
                <a:lnTo>
                  <a:pt x="1135556" y="499164"/>
                </a:lnTo>
                <a:lnTo>
                  <a:pt x="1164204" y="499164"/>
                </a:lnTo>
                <a:lnTo>
                  <a:pt x="1164204" y="594710"/>
                </a:lnTo>
                <a:lnTo>
                  <a:pt x="1135556" y="594710"/>
                </a:lnTo>
                <a:lnTo>
                  <a:pt x="1135556" y="585719"/>
                </a:lnTo>
                <a:cubicBezTo>
                  <a:pt x="1129244" y="592987"/>
                  <a:pt x="1119877" y="597389"/>
                  <a:pt x="1107080" y="597389"/>
                </a:cubicBezTo>
                <a:cubicBezTo>
                  <a:pt x="1082050" y="597389"/>
                  <a:pt x="1061405" y="575413"/>
                  <a:pt x="1061405" y="546937"/>
                </a:cubicBezTo>
                <a:cubicBezTo>
                  <a:pt x="1061405" y="518461"/>
                  <a:pt x="1082050" y="496502"/>
                  <a:pt x="1107080" y="496502"/>
                </a:cubicBezTo>
                <a:close/>
                <a:moveTo>
                  <a:pt x="935301" y="489609"/>
                </a:moveTo>
                <a:lnTo>
                  <a:pt x="935301" y="524006"/>
                </a:lnTo>
                <a:lnTo>
                  <a:pt x="955366" y="524006"/>
                </a:lnTo>
                <a:cubicBezTo>
                  <a:pt x="964716" y="524006"/>
                  <a:pt x="971643" y="516550"/>
                  <a:pt x="971643" y="506807"/>
                </a:cubicBezTo>
                <a:lnTo>
                  <a:pt x="971609" y="506807"/>
                </a:lnTo>
                <a:cubicBezTo>
                  <a:pt x="971609" y="497065"/>
                  <a:pt x="964784" y="489609"/>
                  <a:pt x="955366" y="489609"/>
                </a:cubicBezTo>
                <a:close/>
                <a:moveTo>
                  <a:pt x="904726" y="460962"/>
                </a:moveTo>
                <a:lnTo>
                  <a:pt x="955366" y="460962"/>
                </a:lnTo>
                <a:cubicBezTo>
                  <a:pt x="981727" y="460962"/>
                  <a:pt x="1002167" y="481402"/>
                  <a:pt x="1002167" y="506807"/>
                </a:cubicBezTo>
                <a:cubicBezTo>
                  <a:pt x="1002167" y="532230"/>
                  <a:pt x="981693" y="552670"/>
                  <a:pt x="955366" y="552670"/>
                </a:cubicBezTo>
                <a:lnTo>
                  <a:pt x="935301" y="552670"/>
                </a:lnTo>
                <a:lnTo>
                  <a:pt x="935301" y="594710"/>
                </a:lnTo>
                <a:lnTo>
                  <a:pt x="904726" y="594710"/>
                </a:lnTo>
                <a:close/>
                <a:moveTo>
                  <a:pt x="1016515" y="455229"/>
                </a:moveTo>
                <a:lnTo>
                  <a:pt x="1045163" y="455229"/>
                </a:lnTo>
                <a:lnTo>
                  <a:pt x="1045163" y="594710"/>
                </a:lnTo>
                <a:lnTo>
                  <a:pt x="1016515" y="594710"/>
                </a:lnTo>
                <a:close/>
                <a:moveTo>
                  <a:pt x="1856303" y="329961"/>
                </a:moveTo>
                <a:cubicBezTo>
                  <a:pt x="1843882" y="329961"/>
                  <a:pt x="1834327" y="338936"/>
                  <a:pt x="1834327" y="352500"/>
                </a:cubicBezTo>
                <a:cubicBezTo>
                  <a:pt x="1834327" y="366064"/>
                  <a:pt x="1843882" y="375039"/>
                  <a:pt x="1856303" y="375039"/>
                </a:cubicBezTo>
                <a:cubicBezTo>
                  <a:pt x="1868724" y="375039"/>
                  <a:pt x="1878279" y="366064"/>
                  <a:pt x="1878279" y="352500"/>
                </a:cubicBezTo>
                <a:cubicBezTo>
                  <a:pt x="1878279" y="338936"/>
                  <a:pt x="1868724" y="329961"/>
                  <a:pt x="1856303" y="329961"/>
                </a:cubicBezTo>
                <a:close/>
                <a:moveTo>
                  <a:pt x="1616122" y="329193"/>
                </a:moveTo>
                <a:cubicBezTo>
                  <a:pt x="1602950" y="329193"/>
                  <a:pt x="1593379" y="338168"/>
                  <a:pt x="1593379" y="352500"/>
                </a:cubicBezTo>
                <a:cubicBezTo>
                  <a:pt x="1593379" y="366832"/>
                  <a:pt x="1602933" y="375807"/>
                  <a:pt x="1616122" y="375807"/>
                </a:cubicBezTo>
                <a:cubicBezTo>
                  <a:pt x="1629311" y="375807"/>
                  <a:pt x="1638849" y="366832"/>
                  <a:pt x="1638849" y="352500"/>
                </a:cubicBezTo>
                <a:cubicBezTo>
                  <a:pt x="1638849" y="338168"/>
                  <a:pt x="1629294" y="329193"/>
                  <a:pt x="1616122" y="329193"/>
                </a:cubicBezTo>
                <a:close/>
                <a:moveTo>
                  <a:pt x="1322811" y="327470"/>
                </a:moveTo>
                <a:cubicBezTo>
                  <a:pt x="1311925" y="327470"/>
                  <a:pt x="1304657" y="332810"/>
                  <a:pt x="1301978" y="342570"/>
                </a:cubicBezTo>
                <a:lnTo>
                  <a:pt x="1343063" y="342570"/>
                </a:lnTo>
                <a:cubicBezTo>
                  <a:pt x="1340009" y="331480"/>
                  <a:pt x="1331410" y="327470"/>
                  <a:pt x="1322811" y="327470"/>
                </a:cubicBezTo>
                <a:close/>
                <a:moveTo>
                  <a:pt x="1128288" y="327470"/>
                </a:moveTo>
                <a:cubicBezTo>
                  <a:pt x="1117403" y="327470"/>
                  <a:pt x="1110134" y="332810"/>
                  <a:pt x="1107455" y="342570"/>
                </a:cubicBezTo>
                <a:lnTo>
                  <a:pt x="1148541" y="342570"/>
                </a:lnTo>
                <a:cubicBezTo>
                  <a:pt x="1145487" y="331480"/>
                  <a:pt x="1136887" y="327470"/>
                  <a:pt x="1128288" y="327470"/>
                </a:cubicBezTo>
                <a:close/>
                <a:moveTo>
                  <a:pt x="1760773" y="304726"/>
                </a:moveTo>
                <a:lnTo>
                  <a:pt x="1789420" y="304726"/>
                </a:lnTo>
                <a:lnTo>
                  <a:pt x="1789420" y="400273"/>
                </a:lnTo>
                <a:lnTo>
                  <a:pt x="1760773" y="400273"/>
                </a:lnTo>
                <a:close/>
                <a:moveTo>
                  <a:pt x="1071915" y="302815"/>
                </a:moveTo>
                <a:lnTo>
                  <a:pt x="1071915" y="335233"/>
                </a:lnTo>
                <a:cubicBezTo>
                  <a:pt x="1060075" y="333322"/>
                  <a:pt x="1043251" y="338099"/>
                  <a:pt x="1043251" y="357021"/>
                </a:cubicBezTo>
                <a:lnTo>
                  <a:pt x="1043251" y="400204"/>
                </a:lnTo>
                <a:lnTo>
                  <a:pt x="1014604" y="400204"/>
                </a:lnTo>
                <a:lnTo>
                  <a:pt x="1014604" y="304658"/>
                </a:lnTo>
                <a:lnTo>
                  <a:pt x="1043303" y="304658"/>
                </a:lnTo>
                <a:lnTo>
                  <a:pt x="1043303" y="321720"/>
                </a:lnTo>
                <a:cubicBezTo>
                  <a:pt x="1047073" y="308940"/>
                  <a:pt x="1059887" y="302815"/>
                  <a:pt x="1071915" y="302815"/>
                </a:cubicBezTo>
                <a:close/>
                <a:moveTo>
                  <a:pt x="1979149" y="302065"/>
                </a:moveTo>
                <a:cubicBezTo>
                  <a:pt x="1998463" y="302065"/>
                  <a:pt x="2014893" y="315817"/>
                  <a:pt x="2014893" y="341615"/>
                </a:cubicBezTo>
                <a:lnTo>
                  <a:pt x="2014893" y="400273"/>
                </a:lnTo>
                <a:lnTo>
                  <a:pt x="1986229" y="400273"/>
                </a:lnTo>
                <a:lnTo>
                  <a:pt x="1986229" y="345812"/>
                </a:lnTo>
                <a:cubicBezTo>
                  <a:pt x="1986229" y="333971"/>
                  <a:pt x="1978790" y="328426"/>
                  <a:pt x="1969611" y="328426"/>
                </a:cubicBezTo>
                <a:cubicBezTo>
                  <a:pt x="1959101" y="328426"/>
                  <a:pt x="1951850" y="334534"/>
                  <a:pt x="1951850" y="348098"/>
                </a:cubicBezTo>
                <a:lnTo>
                  <a:pt x="1951850" y="400273"/>
                </a:lnTo>
                <a:lnTo>
                  <a:pt x="1923185" y="400273"/>
                </a:lnTo>
                <a:lnTo>
                  <a:pt x="1923185" y="304727"/>
                </a:lnTo>
                <a:lnTo>
                  <a:pt x="1951850" y="304727"/>
                </a:lnTo>
                <a:lnTo>
                  <a:pt x="1951850" y="313718"/>
                </a:lnTo>
                <a:cubicBezTo>
                  <a:pt x="1956968" y="306638"/>
                  <a:pt x="1966557" y="302065"/>
                  <a:pt x="1979149" y="302065"/>
                </a:cubicBezTo>
                <a:close/>
                <a:moveTo>
                  <a:pt x="1610389" y="302065"/>
                </a:moveTo>
                <a:cubicBezTo>
                  <a:pt x="1623186" y="302065"/>
                  <a:pt x="1632570" y="306450"/>
                  <a:pt x="1638849" y="313718"/>
                </a:cubicBezTo>
                <a:lnTo>
                  <a:pt x="1638849" y="304727"/>
                </a:lnTo>
                <a:lnTo>
                  <a:pt x="1667513" y="304727"/>
                </a:lnTo>
                <a:lnTo>
                  <a:pt x="1667513" y="400273"/>
                </a:lnTo>
                <a:lnTo>
                  <a:pt x="1638849" y="400273"/>
                </a:lnTo>
                <a:lnTo>
                  <a:pt x="1638849" y="391282"/>
                </a:lnTo>
                <a:cubicBezTo>
                  <a:pt x="1632553" y="398550"/>
                  <a:pt x="1623186" y="402935"/>
                  <a:pt x="1610389" y="402935"/>
                </a:cubicBezTo>
                <a:cubicBezTo>
                  <a:pt x="1585359" y="402935"/>
                  <a:pt x="1564714" y="380976"/>
                  <a:pt x="1564714" y="352500"/>
                </a:cubicBezTo>
                <a:cubicBezTo>
                  <a:pt x="1564714" y="324024"/>
                  <a:pt x="1585359" y="302065"/>
                  <a:pt x="1610389" y="302065"/>
                </a:cubicBezTo>
                <a:close/>
                <a:moveTo>
                  <a:pt x="1443745" y="302065"/>
                </a:moveTo>
                <a:cubicBezTo>
                  <a:pt x="1463025" y="302065"/>
                  <a:pt x="1479490" y="315817"/>
                  <a:pt x="1479490" y="341615"/>
                </a:cubicBezTo>
                <a:lnTo>
                  <a:pt x="1479490" y="400273"/>
                </a:lnTo>
                <a:lnTo>
                  <a:pt x="1450826" y="400273"/>
                </a:lnTo>
                <a:lnTo>
                  <a:pt x="1450826" y="345812"/>
                </a:lnTo>
                <a:cubicBezTo>
                  <a:pt x="1450826" y="333971"/>
                  <a:pt x="1443387" y="328426"/>
                  <a:pt x="1434208" y="328426"/>
                </a:cubicBezTo>
                <a:cubicBezTo>
                  <a:pt x="1423698" y="328426"/>
                  <a:pt x="1416446" y="334534"/>
                  <a:pt x="1416446" y="348098"/>
                </a:cubicBezTo>
                <a:lnTo>
                  <a:pt x="1416446" y="400273"/>
                </a:lnTo>
                <a:lnTo>
                  <a:pt x="1387782" y="400273"/>
                </a:lnTo>
                <a:lnTo>
                  <a:pt x="1387782" y="304727"/>
                </a:lnTo>
                <a:lnTo>
                  <a:pt x="1416446" y="304727"/>
                </a:lnTo>
                <a:lnTo>
                  <a:pt x="1416446" y="313718"/>
                </a:lnTo>
                <a:cubicBezTo>
                  <a:pt x="1421565" y="306638"/>
                  <a:pt x="1431154" y="302065"/>
                  <a:pt x="1443745" y="302065"/>
                </a:cubicBezTo>
                <a:close/>
                <a:moveTo>
                  <a:pt x="1323050" y="302065"/>
                </a:moveTo>
                <a:cubicBezTo>
                  <a:pt x="1350946" y="302065"/>
                  <a:pt x="1371591" y="323648"/>
                  <a:pt x="1371591" y="352500"/>
                </a:cubicBezTo>
                <a:cubicBezTo>
                  <a:pt x="1371608" y="356351"/>
                  <a:pt x="1371216" y="360193"/>
                  <a:pt x="1370448" y="363966"/>
                </a:cubicBezTo>
                <a:lnTo>
                  <a:pt x="1302644" y="363966"/>
                </a:lnTo>
                <a:cubicBezTo>
                  <a:pt x="1306193" y="373896"/>
                  <a:pt x="1314980" y="377342"/>
                  <a:pt x="1325490" y="377342"/>
                </a:cubicBezTo>
                <a:cubicBezTo>
                  <a:pt x="1332349" y="377547"/>
                  <a:pt x="1338986" y="374918"/>
                  <a:pt x="1343831" y="370074"/>
                </a:cubicBezTo>
                <a:lnTo>
                  <a:pt x="1366762" y="383263"/>
                </a:lnTo>
                <a:cubicBezTo>
                  <a:pt x="1357395" y="396247"/>
                  <a:pt x="1343251" y="402935"/>
                  <a:pt x="1325114" y="402935"/>
                </a:cubicBezTo>
                <a:cubicBezTo>
                  <a:pt x="1292441" y="402935"/>
                  <a:pt x="1272222" y="380976"/>
                  <a:pt x="1272222" y="352500"/>
                </a:cubicBezTo>
                <a:cubicBezTo>
                  <a:pt x="1272222" y="324024"/>
                  <a:pt x="1292867" y="302065"/>
                  <a:pt x="1323050" y="302065"/>
                </a:cubicBezTo>
                <a:close/>
                <a:moveTo>
                  <a:pt x="1224619" y="302065"/>
                </a:moveTo>
                <a:cubicBezTo>
                  <a:pt x="1240095" y="302065"/>
                  <a:pt x="1253847" y="308890"/>
                  <a:pt x="1261866" y="322539"/>
                </a:cubicBezTo>
                <a:lnTo>
                  <a:pt x="1237416" y="335728"/>
                </a:lnTo>
                <a:cubicBezTo>
                  <a:pt x="1234737" y="330746"/>
                  <a:pt x="1230915" y="327317"/>
                  <a:pt x="1224619" y="327317"/>
                </a:cubicBezTo>
                <a:cubicBezTo>
                  <a:pt x="1219654" y="327317"/>
                  <a:pt x="1216583" y="329228"/>
                  <a:pt x="1216583" y="332657"/>
                </a:cubicBezTo>
                <a:cubicBezTo>
                  <a:pt x="1216566" y="343525"/>
                  <a:pt x="1263572" y="336257"/>
                  <a:pt x="1263572" y="371609"/>
                </a:cubicBezTo>
                <a:cubicBezTo>
                  <a:pt x="1263572" y="393585"/>
                  <a:pt x="1244462" y="402935"/>
                  <a:pt x="1223835" y="402935"/>
                </a:cubicBezTo>
                <a:cubicBezTo>
                  <a:pt x="1204725" y="402935"/>
                  <a:pt x="1190206" y="395684"/>
                  <a:pt x="1182749" y="380209"/>
                </a:cubicBezTo>
                <a:lnTo>
                  <a:pt x="1207592" y="366064"/>
                </a:lnTo>
                <a:cubicBezTo>
                  <a:pt x="1210083" y="373333"/>
                  <a:pt x="1215423" y="377342"/>
                  <a:pt x="1223835" y="377342"/>
                </a:cubicBezTo>
                <a:cubicBezTo>
                  <a:pt x="1230659" y="377342"/>
                  <a:pt x="1234072" y="375243"/>
                  <a:pt x="1234072" y="371422"/>
                </a:cubicBezTo>
                <a:cubicBezTo>
                  <a:pt x="1234072" y="360912"/>
                  <a:pt x="1187083" y="366440"/>
                  <a:pt x="1187083" y="333391"/>
                </a:cubicBezTo>
                <a:cubicBezTo>
                  <a:pt x="1187083" y="312558"/>
                  <a:pt x="1204657" y="302065"/>
                  <a:pt x="1224619" y="302065"/>
                </a:cubicBezTo>
                <a:close/>
                <a:moveTo>
                  <a:pt x="1128510" y="302065"/>
                </a:moveTo>
                <a:cubicBezTo>
                  <a:pt x="1156406" y="302065"/>
                  <a:pt x="1177051" y="323648"/>
                  <a:pt x="1177051" y="352500"/>
                </a:cubicBezTo>
                <a:cubicBezTo>
                  <a:pt x="1177068" y="356351"/>
                  <a:pt x="1176676" y="360193"/>
                  <a:pt x="1175908" y="363966"/>
                </a:cubicBezTo>
                <a:lnTo>
                  <a:pt x="1108070" y="363966"/>
                </a:lnTo>
                <a:cubicBezTo>
                  <a:pt x="1111670" y="373896"/>
                  <a:pt x="1120457" y="377342"/>
                  <a:pt x="1130967" y="377342"/>
                </a:cubicBezTo>
                <a:cubicBezTo>
                  <a:pt x="1137826" y="377547"/>
                  <a:pt x="1144463" y="374918"/>
                  <a:pt x="1149308" y="370074"/>
                </a:cubicBezTo>
                <a:lnTo>
                  <a:pt x="1172239" y="383263"/>
                </a:lnTo>
                <a:cubicBezTo>
                  <a:pt x="1162873" y="396247"/>
                  <a:pt x="1148728" y="402935"/>
                  <a:pt x="1130574" y="402935"/>
                </a:cubicBezTo>
                <a:cubicBezTo>
                  <a:pt x="1097918" y="402935"/>
                  <a:pt x="1077682" y="380976"/>
                  <a:pt x="1077682" y="352500"/>
                </a:cubicBezTo>
                <a:cubicBezTo>
                  <a:pt x="1077682" y="324024"/>
                  <a:pt x="1098327" y="302065"/>
                  <a:pt x="1128510" y="302065"/>
                </a:cubicBezTo>
                <a:close/>
                <a:moveTo>
                  <a:pt x="1856098" y="301655"/>
                </a:moveTo>
                <a:cubicBezTo>
                  <a:pt x="1884063" y="301543"/>
                  <a:pt x="1906823" y="324123"/>
                  <a:pt x="1906943" y="352090"/>
                </a:cubicBezTo>
                <a:cubicBezTo>
                  <a:pt x="1907062" y="380058"/>
                  <a:pt x="1884472" y="402821"/>
                  <a:pt x="1856508" y="402935"/>
                </a:cubicBezTo>
                <a:cubicBezTo>
                  <a:pt x="1856439" y="402935"/>
                  <a:pt x="1856371" y="402935"/>
                  <a:pt x="1856303" y="402935"/>
                </a:cubicBezTo>
                <a:cubicBezTo>
                  <a:pt x="1828646" y="403247"/>
                  <a:pt x="1805970" y="381080"/>
                  <a:pt x="1805663" y="353426"/>
                </a:cubicBezTo>
                <a:cubicBezTo>
                  <a:pt x="1805663" y="353117"/>
                  <a:pt x="1805663" y="352809"/>
                  <a:pt x="1805663" y="352500"/>
                </a:cubicBezTo>
                <a:cubicBezTo>
                  <a:pt x="1805544" y="324532"/>
                  <a:pt x="1828134" y="301768"/>
                  <a:pt x="1856098" y="301655"/>
                </a:cubicBezTo>
                <a:close/>
                <a:moveTo>
                  <a:pt x="935301" y="295172"/>
                </a:moveTo>
                <a:lnTo>
                  <a:pt x="935301" y="329569"/>
                </a:lnTo>
                <a:lnTo>
                  <a:pt x="955366" y="329569"/>
                </a:lnTo>
                <a:cubicBezTo>
                  <a:pt x="964716" y="329569"/>
                  <a:pt x="971643" y="322113"/>
                  <a:pt x="971643" y="312370"/>
                </a:cubicBezTo>
                <a:lnTo>
                  <a:pt x="971609" y="312370"/>
                </a:lnTo>
                <a:cubicBezTo>
                  <a:pt x="971609" y="302628"/>
                  <a:pt x="964784" y="295172"/>
                  <a:pt x="955366" y="295172"/>
                </a:cubicBezTo>
                <a:close/>
                <a:moveTo>
                  <a:pt x="1724841" y="278007"/>
                </a:moveTo>
                <a:lnTo>
                  <a:pt x="1724841" y="304743"/>
                </a:lnTo>
                <a:lnTo>
                  <a:pt x="1744548" y="304743"/>
                </a:lnTo>
                <a:lnTo>
                  <a:pt x="1744548" y="332264"/>
                </a:lnTo>
                <a:lnTo>
                  <a:pt x="1724841" y="332247"/>
                </a:lnTo>
                <a:lnTo>
                  <a:pt x="1724841" y="366063"/>
                </a:lnTo>
                <a:cubicBezTo>
                  <a:pt x="1724841" y="374287"/>
                  <a:pt x="1731905" y="375038"/>
                  <a:pt x="1744531" y="374287"/>
                </a:cubicBezTo>
                <a:lnTo>
                  <a:pt x="1744531" y="400273"/>
                </a:lnTo>
                <a:cubicBezTo>
                  <a:pt x="1706994" y="404095"/>
                  <a:pt x="1696177" y="392817"/>
                  <a:pt x="1696177" y="366149"/>
                </a:cubicBezTo>
                <a:lnTo>
                  <a:pt x="1696177" y="332247"/>
                </a:lnTo>
                <a:lnTo>
                  <a:pt x="1680821" y="332247"/>
                </a:lnTo>
                <a:lnTo>
                  <a:pt x="1680821" y="304726"/>
                </a:lnTo>
                <a:lnTo>
                  <a:pt x="1696177" y="304726"/>
                </a:lnTo>
                <a:lnTo>
                  <a:pt x="1696177" y="286538"/>
                </a:lnTo>
                <a:close/>
                <a:moveTo>
                  <a:pt x="1535488" y="278007"/>
                </a:moveTo>
                <a:lnTo>
                  <a:pt x="1535488" y="304743"/>
                </a:lnTo>
                <a:lnTo>
                  <a:pt x="1555161" y="304743"/>
                </a:lnTo>
                <a:lnTo>
                  <a:pt x="1555161" y="332264"/>
                </a:lnTo>
                <a:lnTo>
                  <a:pt x="1535488" y="332247"/>
                </a:lnTo>
                <a:lnTo>
                  <a:pt x="1535488" y="366063"/>
                </a:lnTo>
                <a:cubicBezTo>
                  <a:pt x="1535488" y="374287"/>
                  <a:pt x="1542552" y="375038"/>
                  <a:pt x="1555161" y="374287"/>
                </a:cubicBezTo>
                <a:lnTo>
                  <a:pt x="1555161" y="400273"/>
                </a:lnTo>
                <a:cubicBezTo>
                  <a:pt x="1517624" y="404095"/>
                  <a:pt x="1506824" y="392817"/>
                  <a:pt x="1506824" y="366149"/>
                </a:cubicBezTo>
                <a:lnTo>
                  <a:pt x="1506824" y="332247"/>
                </a:lnTo>
                <a:lnTo>
                  <a:pt x="1491468" y="332247"/>
                </a:lnTo>
                <a:lnTo>
                  <a:pt x="1491468" y="304726"/>
                </a:lnTo>
                <a:lnTo>
                  <a:pt x="1506824" y="304726"/>
                </a:lnTo>
                <a:lnTo>
                  <a:pt x="1506824" y="286538"/>
                </a:lnTo>
                <a:close/>
                <a:moveTo>
                  <a:pt x="904726" y="266525"/>
                </a:moveTo>
                <a:lnTo>
                  <a:pt x="955366" y="266525"/>
                </a:lnTo>
                <a:cubicBezTo>
                  <a:pt x="981727" y="266525"/>
                  <a:pt x="1002167" y="286965"/>
                  <a:pt x="1002167" y="312370"/>
                </a:cubicBezTo>
                <a:cubicBezTo>
                  <a:pt x="1002167" y="337793"/>
                  <a:pt x="981693" y="358233"/>
                  <a:pt x="955366" y="358233"/>
                </a:cubicBezTo>
                <a:lnTo>
                  <a:pt x="935301" y="358233"/>
                </a:lnTo>
                <a:lnTo>
                  <a:pt x="935301" y="400273"/>
                </a:lnTo>
                <a:lnTo>
                  <a:pt x="904726" y="400273"/>
                </a:lnTo>
                <a:close/>
                <a:moveTo>
                  <a:pt x="1775088" y="261935"/>
                </a:moveTo>
                <a:cubicBezTo>
                  <a:pt x="1784591" y="261935"/>
                  <a:pt x="1792286" y="269635"/>
                  <a:pt x="1792286" y="279133"/>
                </a:cubicBezTo>
                <a:cubicBezTo>
                  <a:pt x="1792286" y="288625"/>
                  <a:pt x="1784591" y="296322"/>
                  <a:pt x="1775105" y="296332"/>
                </a:cubicBezTo>
                <a:cubicBezTo>
                  <a:pt x="1765636" y="296240"/>
                  <a:pt x="1757992" y="288596"/>
                  <a:pt x="1757889" y="279133"/>
                </a:cubicBezTo>
                <a:cubicBezTo>
                  <a:pt x="1757889" y="269635"/>
                  <a:pt x="1765584" y="261935"/>
                  <a:pt x="1775088" y="261935"/>
                </a:cubicBezTo>
                <a:close/>
                <a:moveTo>
                  <a:pt x="1149002" y="170193"/>
                </a:moveTo>
                <a:cubicBezTo>
                  <a:pt x="1145180" y="171899"/>
                  <a:pt x="1143542" y="174373"/>
                  <a:pt x="1143542" y="177018"/>
                </a:cubicBezTo>
                <a:lnTo>
                  <a:pt x="1143542" y="177137"/>
                </a:lnTo>
                <a:cubicBezTo>
                  <a:pt x="1143542" y="180550"/>
                  <a:pt x="1146425" y="183126"/>
                  <a:pt x="1150367" y="183126"/>
                </a:cubicBezTo>
                <a:cubicBezTo>
                  <a:pt x="1153335" y="183001"/>
                  <a:pt x="1156151" y="181715"/>
                  <a:pt x="1158181" y="179543"/>
                </a:cubicBezTo>
                <a:close/>
                <a:moveTo>
                  <a:pt x="1104043" y="154087"/>
                </a:moveTo>
                <a:lnTo>
                  <a:pt x="1104043" y="167907"/>
                </a:lnTo>
                <a:lnTo>
                  <a:pt x="1114553" y="167856"/>
                </a:lnTo>
                <a:cubicBezTo>
                  <a:pt x="1119672" y="167856"/>
                  <a:pt x="1123084" y="165143"/>
                  <a:pt x="1123084" y="161031"/>
                </a:cubicBezTo>
                <a:lnTo>
                  <a:pt x="1123084" y="160912"/>
                </a:lnTo>
                <a:cubicBezTo>
                  <a:pt x="1123084" y="156493"/>
                  <a:pt x="1119911" y="154087"/>
                  <a:pt x="1114553" y="154087"/>
                </a:cubicBezTo>
                <a:close/>
                <a:moveTo>
                  <a:pt x="911926" y="154001"/>
                </a:moveTo>
                <a:lnTo>
                  <a:pt x="911926" y="168811"/>
                </a:lnTo>
                <a:lnTo>
                  <a:pt x="920457" y="168811"/>
                </a:lnTo>
                <a:cubicBezTo>
                  <a:pt x="925917" y="168811"/>
                  <a:pt x="929329" y="165757"/>
                  <a:pt x="929329" y="161474"/>
                </a:cubicBezTo>
                <a:lnTo>
                  <a:pt x="929329" y="161355"/>
                </a:lnTo>
                <a:cubicBezTo>
                  <a:pt x="929329" y="156526"/>
                  <a:pt x="925917" y="154001"/>
                  <a:pt x="920457" y="154001"/>
                </a:cubicBezTo>
                <a:close/>
                <a:moveTo>
                  <a:pt x="1187391" y="153967"/>
                </a:moveTo>
                <a:lnTo>
                  <a:pt x="1187391" y="168811"/>
                </a:lnTo>
                <a:lnTo>
                  <a:pt x="1195802" y="168777"/>
                </a:lnTo>
                <a:cubicBezTo>
                  <a:pt x="1201262" y="168777"/>
                  <a:pt x="1204674" y="165723"/>
                  <a:pt x="1204674" y="161440"/>
                </a:cubicBezTo>
                <a:lnTo>
                  <a:pt x="1204674" y="161320"/>
                </a:lnTo>
                <a:cubicBezTo>
                  <a:pt x="1204674" y="156492"/>
                  <a:pt x="1201262" y="153967"/>
                  <a:pt x="1195802" y="153967"/>
                </a:cubicBezTo>
                <a:close/>
                <a:moveTo>
                  <a:pt x="1239071" y="153319"/>
                </a:moveTo>
                <a:cubicBezTo>
                  <a:pt x="1230899" y="153319"/>
                  <a:pt x="1225200" y="159853"/>
                  <a:pt x="1225200" y="167838"/>
                </a:cubicBezTo>
                <a:lnTo>
                  <a:pt x="1225200" y="167958"/>
                </a:lnTo>
                <a:cubicBezTo>
                  <a:pt x="1224893" y="175735"/>
                  <a:pt x="1230967" y="182285"/>
                  <a:pt x="1238730" y="182587"/>
                </a:cubicBezTo>
                <a:cubicBezTo>
                  <a:pt x="1238884" y="182592"/>
                  <a:pt x="1239037" y="182595"/>
                  <a:pt x="1239191" y="182597"/>
                </a:cubicBezTo>
                <a:cubicBezTo>
                  <a:pt x="1247363" y="182597"/>
                  <a:pt x="1253062" y="176079"/>
                  <a:pt x="1253062" y="168077"/>
                </a:cubicBezTo>
                <a:lnTo>
                  <a:pt x="1253062" y="167958"/>
                </a:lnTo>
                <a:cubicBezTo>
                  <a:pt x="1253352" y="160171"/>
                  <a:pt x="1247278" y="153621"/>
                  <a:pt x="1239498" y="153329"/>
                </a:cubicBezTo>
                <a:cubicBezTo>
                  <a:pt x="1239344" y="153322"/>
                  <a:pt x="1239208" y="153320"/>
                  <a:pt x="1239071" y="153319"/>
                </a:cubicBezTo>
                <a:close/>
                <a:moveTo>
                  <a:pt x="963640" y="153319"/>
                </a:moveTo>
                <a:cubicBezTo>
                  <a:pt x="955468" y="153319"/>
                  <a:pt x="949769" y="159853"/>
                  <a:pt x="949769" y="167838"/>
                </a:cubicBezTo>
                <a:lnTo>
                  <a:pt x="949769" y="167958"/>
                </a:lnTo>
                <a:cubicBezTo>
                  <a:pt x="949467" y="175735"/>
                  <a:pt x="955528" y="182285"/>
                  <a:pt x="963306" y="182587"/>
                </a:cubicBezTo>
                <a:cubicBezTo>
                  <a:pt x="963456" y="182592"/>
                  <a:pt x="963608" y="182595"/>
                  <a:pt x="963760" y="182597"/>
                </a:cubicBezTo>
                <a:cubicBezTo>
                  <a:pt x="971933" y="182597"/>
                  <a:pt x="977631" y="176079"/>
                  <a:pt x="977631" y="168077"/>
                </a:cubicBezTo>
                <a:lnTo>
                  <a:pt x="977631" y="167958"/>
                </a:lnTo>
                <a:cubicBezTo>
                  <a:pt x="977923" y="160171"/>
                  <a:pt x="971847" y="153621"/>
                  <a:pt x="964060" y="153329"/>
                </a:cubicBezTo>
                <a:cubicBezTo>
                  <a:pt x="963920" y="153322"/>
                  <a:pt x="963780" y="153320"/>
                  <a:pt x="963640" y="153319"/>
                </a:cubicBezTo>
                <a:close/>
                <a:moveTo>
                  <a:pt x="1153694" y="152377"/>
                </a:moveTo>
                <a:cubicBezTo>
                  <a:pt x="1153540" y="152370"/>
                  <a:pt x="1153387" y="152372"/>
                  <a:pt x="1153233" y="152380"/>
                </a:cubicBezTo>
                <a:cubicBezTo>
                  <a:pt x="1150657" y="152263"/>
                  <a:pt x="1148473" y="154259"/>
                  <a:pt x="1148353" y="156839"/>
                </a:cubicBezTo>
                <a:cubicBezTo>
                  <a:pt x="1148336" y="156996"/>
                  <a:pt x="1148336" y="157154"/>
                  <a:pt x="1148353" y="157311"/>
                </a:cubicBezTo>
                <a:lnTo>
                  <a:pt x="1148353" y="157431"/>
                </a:lnTo>
                <a:cubicBezTo>
                  <a:pt x="1148353" y="159495"/>
                  <a:pt x="1149190" y="161031"/>
                  <a:pt x="1151476" y="163556"/>
                </a:cubicBezTo>
                <a:cubicBezTo>
                  <a:pt x="1155707" y="161986"/>
                  <a:pt x="1157942" y="160075"/>
                  <a:pt x="1157942" y="157141"/>
                </a:cubicBezTo>
                <a:lnTo>
                  <a:pt x="1157942" y="157021"/>
                </a:lnTo>
                <a:cubicBezTo>
                  <a:pt x="1158045" y="154564"/>
                  <a:pt x="1156151" y="152485"/>
                  <a:pt x="1153694" y="152377"/>
                </a:cubicBezTo>
                <a:close/>
                <a:moveTo>
                  <a:pt x="1096740" y="147382"/>
                </a:moveTo>
                <a:lnTo>
                  <a:pt x="1115082" y="147382"/>
                </a:lnTo>
                <a:cubicBezTo>
                  <a:pt x="1119450" y="147129"/>
                  <a:pt x="1123732" y="148607"/>
                  <a:pt x="1127025" y="151494"/>
                </a:cubicBezTo>
                <a:cubicBezTo>
                  <a:pt x="1129295" y="153889"/>
                  <a:pt x="1130523" y="157085"/>
                  <a:pt x="1130438" y="160383"/>
                </a:cubicBezTo>
                <a:lnTo>
                  <a:pt x="1130438" y="160502"/>
                </a:lnTo>
                <a:cubicBezTo>
                  <a:pt x="1130438" y="167327"/>
                  <a:pt x="1126377" y="171303"/>
                  <a:pt x="1120610" y="172958"/>
                </a:cubicBezTo>
                <a:lnTo>
                  <a:pt x="1131734" y="188535"/>
                </a:lnTo>
                <a:lnTo>
                  <a:pt x="1123203" y="188535"/>
                </a:lnTo>
                <a:lnTo>
                  <a:pt x="1113086" y="174186"/>
                </a:lnTo>
                <a:lnTo>
                  <a:pt x="1104043" y="174186"/>
                </a:lnTo>
                <a:lnTo>
                  <a:pt x="1104043" y="188535"/>
                </a:lnTo>
                <a:lnTo>
                  <a:pt x="1096809" y="188535"/>
                </a:lnTo>
                <a:close/>
                <a:moveTo>
                  <a:pt x="1331546" y="147381"/>
                </a:moveTo>
                <a:lnTo>
                  <a:pt x="1364937" y="147381"/>
                </a:lnTo>
                <a:lnTo>
                  <a:pt x="1364937" y="154086"/>
                </a:lnTo>
                <a:lnTo>
                  <a:pt x="1351884" y="154086"/>
                </a:lnTo>
                <a:lnTo>
                  <a:pt x="1351884" y="188534"/>
                </a:lnTo>
                <a:lnTo>
                  <a:pt x="1344599" y="188534"/>
                </a:lnTo>
                <a:lnTo>
                  <a:pt x="1344599" y="154086"/>
                </a:lnTo>
                <a:lnTo>
                  <a:pt x="1331546" y="154086"/>
                </a:lnTo>
                <a:close/>
                <a:moveTo>
                  <a:pt x="1288038" y="147381"/>
                </a:moveTo>
                <a:lnTo>
                  <a:pt x="1294744" y="147381"/>
                </a:lnTo>
                <a:lnTo>
                  <a:pt x="1316788" y="175840"/>
                </a:lnTo>
                <a:lnTo>
                  <a:pt x="1316788" y="147381"/>
                </a:lnTo>
                <a:lnTo>
                  <a:pt x="1323903" y="147381"/>
                </a:lnTo>
                <a:lnTo>
                  <a:pt x="1323903" y="188534"/>
                </a:lnTo>
                <a:lnTo>
                  <a:pt x="1317846" y="188534"/>
                </a:lnTo>
                <a:lnTo>
                  <a:pt x="1295153" y="159256"/>
                </a:lnTo>
                <a:lnTo>
                  <a:pt x="1295153" y="188534"/>
                </a:lnTo>
                <a:lnTo>
                  <a:pt x="1288038" y="188534"/>
                </a:lnTo>
                <a:close/>
                <a:moveTo>
                  <a:pt x="1269816" y="147381"/>
                </a:moveTo>
                <a:lnTo>
                  <a:pt x="1277051" y="147381"/>
                </a:lnTo>
                <a:lnTo>
                  <a:pt x="1277051" y="188534"/>
                </a:lnTo>
                <a:lnTo>
                  <a:pt x="1269816" y="188534"/>
                </a:lnTo>
                <a:close/>
                <a:moveTo>
                  <a:pt x="1180173" y="147381"/>
                </a:moveTo>
                <a:lnTo>
                  <a:pt x="1196382" y="147381"/>
                </a:lnTo>
                <a:cubicBezTo>
                  <a:pt x="1205971" y="147381"/>
                  <a:pt x="1212028" y="152858"/>
                  <a:pt x="1212028" y="161133"/>
                </a:cubicBezTo>
                <a:lnTo>
                  <a:pt x="1212028" y="161252"/>
                </a:lnTo>
                <a:cubicBezTo>
                  <a:pt x="1212028" y="170483"/>
                  <a:pt x="1204623" y="175311"/>
                  <a:pt x="1195563" y="175311"/>
                </a:cubicBezTo>
                <a:lnTo>
                  <a:pt x="1187391" y="175311"/>
                </a:lnTo>
                <a:lnTo>
                  <a:pt x="1187391" y="188534"/>
                </a:lnTo>
                <a:lnTo>
                  <a:pt x="1180173" y="188534"/>
                </a:lnTo>
                <a:close/>
                <a:moveTo>
                  <a:pt x="1057344" y="147381"/>
                </a:moveTo>
                <a:lnTo>
                  <a:pt x="1087868" y="147381"/>
                </a:lnTo>
                <a:lnTo>
                  <a:pt x="1087868" y="153847"/>
                </a:lnTo>
                <a:lnTo>
                  <a:pt x="1064579" y="153847"/>
                </a:lnTo>
                <a:lnTo>
                  <a:pt x="1064579" y="164545"/>
                </a:lnTo>
                <a:lnTo>
                  <a:pt x="1085224" y="164545"/>
                </a:lnTo>
                <a:lnTo>
                  <a:pt x="1085224" y="171012"/>
                </a:lnTo>
                <a:lnTo>
                  <a:pt x="1064579" y="171012"/>
                </a:lnTo>
                <a:lnTo>
                  <a:pt x="1064579" y="182068"/>
                </a:lnTo>
                <a:lnTo>
                  <a:pt x="1088158" y="182068"/>
                </a:lnTo>
                <a:lnTo>
                  <a:pt x="1088158" y="188534"/>
                </a:lnTo>
                <a:lnTo>
                  <a:pt x="1057344" y="188534"/>
                </a:lnTo>
                <a:close/>
                <a:moveTo>
                  <a:pt x="904726" y="147381"/>
                </a:moveTo>
                <a:lnTo>
                  <a:pt x="920951" y="147381"/>
                </a:lnTo>
                <a:cubicBezTo>
                  <a:pt x="930540" y="147381"/>
                  <a:pt x="936597" y="152858"/>
                  <a:pt x="936597" y="161133"/>
                </a:cubicBezTo>
                <a:lnTo>
                  <a:pt x="936597" y="161252"/>
                </a:lnTo>
                <a:cubicBezTo>
                  <a:pt x="936597" y="170483"/>
                  <a:pt x="929175" y="175311"/>
                  <a:pt x="920132" y="175311"/>
                </a:cubicBezTo>
                <a:lnTo>
                  <a:pt x="911926" y="175311"/>
                </a:lnTo>
                <a:lnTo>
                  <a:pt x="911926" y="188534"/>
                </a:lnTo>
                <a:lnTo>
                  <a:pt x="904691" y="188534"/>
                </a:lnTo>
                <a:close/>
                <a:moveTo>
                  <a:pt x="1016311" y="147262"/>
                </a:moveTo>
                <a:lnTo>
                  <a:pt x="1022419" y="147262"/>
                </a:lnTo>
                <a:lnTo>
                  <a:pt x="1032537" y="177888"/>
                </a:lnTo>
                <a:lnTo>
                  <a:pt x="1042348" y="147381"/>
                </a:lnTo>
                <a:lnTo>
                  <a:pt x="1049940" y="147381"/>
                </a:lnTo>
                <a:lnTo>
                  <a:pt x="1035591" y="188825"/>
                </a:lnTo>
                <a:lnTo>
                  <a:pt x="1029364" y="188825"/>
                </a:lnTo>
                <a:lnTo>
                  <a:pt x="1019246" y="159256"/>
                </a:lnTo>
                <a:lnTo>
                  <a:pt x="1009179" y="188825"/>
                </a:lnTo>
                <a:lnTo>
                  <a:pt x="1002952" y="188825"/>
                </a:lnTo>
                <a:lnTo>
                  <a:pt x="988568" y="147381"/>
                </a:lnTo>
                <a:lnTo>
                  <a:pt x="996383" y="147381"/>
                </a:lnTo>
                <a:lnTo>
                  <a:pt x="1006211" y="177888"/>
                </a:lnTo>
                <a:close/>
                <a:moveTo>
                  <a:pt x="1153421" y="146733"/>
                </a:moveTo>
                <a:cubicBezTo>
                  <a:pt x="1159938" y="146733"/>
                  <a:pt x="1164340" y="151135"/>
                  <a:pt x="1164340" y="156663"/>
                </a:cubicBezTo>
                <a:lnTo>
                  <a:pt x="1164340" y="156782"/>
                </a:lnTo>
                <a:cubicBezTo>
                  <a:pt x="1164340" y="162191"/>
                  <a:pt x="1160757" y="165416"/>
                  <a:pt x="1155298" y="167480"/>
                </a:cubicBezTo>
                <a:lnTo>
                  <a:pt x="1162344" y="174646"/>
                </a:lnTo>
                <a:cubicBezTo>
                  <a:pt x="1164016" y="172118"/>
                  <a:pt x="1165501" y="169465"/>
                  <a:pt x="1166763" y="166712"/>
                </a:cubicBezTo>
                <a:lnTo>
                  <a:pt x="1172223" y="169596"/>
                </a:lnTo>
                <a:cubicBezTo>
                  <a:pt x="1170636" y="172884"/>
                  <a:pt x="1168777" y="176030"/>
                  <a:pt x="1166644" y="178997"/>
                </a:cubicBezTo>
                <a:lnTo>
                  <a:pt x="1173110" y="185583"/>
                </a:lnTo>
                <a:lnTo>
                  <a:pt x="1167753" y="189405"/>
                </a:lnTo>
                <a:lnTo>
                  <a:pt x="1162293" y="183774"/>
                </a:lnTo>
                <a:cubicBezTo>
                  <a:pt x="1158949" y="187144"/>
                  <a:pt x="1154410" y="189064"/>
                  <a:pt x="1149650" y="189115"/>
                </a:cubicBezTo>
                <a:cubicBezTo>
                  <a:pt x="1142006" y="189115"/>
                  <a:pt x="1136256" y="184474"/>
                  <a:pt x="1136256" y="177359"/>
                </a:cubicBezTo>
                <a:lnTo>
                  <a:pt x="1136256" y="177240"/>
                </a:lnTo>
                <a:cubicBezTo>
                  <a:pt x="1136256" y="171950"/>
                  <a:pt x="1139362" y="168129"/>
                  <a:pt x="1145009" y="165723"/>
                </a:cubicBezTo>
                <a:cubicBezTo>
                  <a:pt x="1142894" y="163373"/>
                  <a:pt x="1141682" y="160350"/>
                  <a:pt x="1141597" y="157192"/>
                </a:cubicBezTo>
                <a:lnTo>
                  <a:pt x="1141597" y="157072"/>
                </a:lnTo>
                <a:cubicBezTo>
                  <a:pt x="1141597" y="151544"/>
                  <a:pt x="1146067" y="146733"/>
                  <a:pt x="1153421" y="146733"/>
                </a:cubicBezTo>
                <a:close/>
                <a:moveTo>
                  <a:pt x="1239071" y="146383"/>
                </a:moveTo>
                <a:cubicBezTo>
                  <a:pt x="1250963" y="146351"/>
                  <a:pt x="1260621" y="155956"/>
                  <a:pt x="1260655" y="167838"/>
                </a:cubicBezTo>
                <a:lnTo>
                  <a:pt x="1260655" y="167958"/>
                </a:lnTo>
                <a:cubicBezTo>
                  <a:pt x="1260791" y="179604"/>
                  <a:pt x="1251458" y="189154"/>
                  <a:pt x="1239805" y="189290"/>
                </a:cubicBezTo>
                <a:cubicBezTo>
                  <a:pt x="1239566" y="189292"/>
                  <a:pt x="1239310" y="189290"/>
                  <a:pt x="1239071" y="189285"/>
                </a:cubicBezTo>
                <a:cubicBezTo>
                  <a:pt x="1227555" y="189608"/>
                  <a:pt x="1217949" y="180529"/>
                  <a:pt x="1217625" y="169009"/>
                </a:cubicBezTo>
                <a:cubicBezTo>
                  <a:pt x="1217625" y="168698"/>
                  <a:pt x="1217625" y="168388"/>
                  <a:pt x="1217625" y="168077"/>
                </a:cubicBezTo>
                <a:lnTo>
                  <a:pt x="1217625" y="167958"/>
                </a:lnTo>
                <a:cubicBezTo>
                  <a:pt x="1217590" y="156076"/>
                  <a:pt x="1227196" y="146415"/>
                  <a:pt x="1239071" y="146383"/>
                </a:cubicBezTo>
                <a:close/>
                <a:moveTo>
                  <a:pt x="963632" y="146383"/>
                </a:moveTo>
                <a:cubicBezTo>
                  <a:pt x="975514" y="146351"/>
                  <a:pt x="985174" y="155956"/>
                  <a:pt x="985207" y="167838"/>
                </a:cubicBezTo>
                <a:lnTo>
                  <a:pt x="985207" y="167958"/>
                </a:lnTo>
                <a:cubicBezTo>
                  <a:pt x="985239" y="179840"/>
                  <a:pt x="975633" y="189500"/>
                  <a:pt x="963751" y="189533"/>
                </a:cubicBezTo>
                <a:cubicBezTo>
                  <a:pt x="951869" y="189565"/>
                  <a:pt x="942209" y="179959"/>
                  <a:pt x="942177" y="168077"/>
                </a:cubicBezTo>
                <a:lnTo>
                  <a:pt x="942177" y="167958"/>
                </a:lnTo>
                <a:cubicBezTo>
                  <a:pt x="942144" y="156076"/>
                  <a:pt x="951750" y="146415"/>
                  <a:pt x="963632" y="146383"/>
                </a:cubicBezTo>
                <a:close/>
                <a:moveTo>
                  <a:pt x="225576" y="0"/>
                </a:moveTo>
                <a:lnTo>
                  <a:pt x="504453" y="0"/>
                </a:lnTo>
                <a:cubicBezTo>
                  <a:pt x="629037" y="10"/>
                  <a:pt x="730029" y="101008"/>
                  <a:pt x="730029" y="225593"/>
                </a:cubicBezTo>
                <a:cubicBezTo>
                  <a:pt x="730029" y="350175"/>
                  <a:pt x="629036" y="451168"/>
                  <a:pt x="504453" y="451168"/>
                </a:cubicBezTo>
                <a:lnTo>
                  <a:pt x="418307" y="451168"/>
                </a:lnTo>
                <a:cubicBezTo>
                  <a:pt x="341300" y="451168"/>
                  <a:pt x="278869" y="513591"/>
                  <a:pt x="278860" y="590598"/>
                </a:cubicBezTo>
                <a:cubicBezTo>
                  <a:pt x="278860" y="667604"/>
                  <a:pt x="216436" y="730028"/>
                  <a:pt x="139430" y="730028"/>
                </a:cubicBezTo>
                <a:cubicBezTo>
                  <a:pt x="62425" y="730028"/>
                  <a:pt x="0" y="667604"/>
                  <a:pt x="0" y="590598"/>
                </a:cubicBezTo>
                <a:lnTo>
                  <a:pt x="0" y="225593"/>
                </a:lnTo>
                <a:cubicBezTo>
                  <a:pt x="0" y="101008"/>
                  <a:pt x="100992" y="10"/>
                  <a:pt x="225576" y="0"/>
                </a:cubicBezTo>
                <a:close/>
              </a:path>
            </a:pathLst>
          </a:custGeom>
          <a:gradFill>
            <a:gsLst>
              <a:gs pos="24000">
                <a:schemeClr val="accent1"/>
              </a:gs>
              <a:gs pos="100000">
                <a:schemeClr val="accent2"/>
              </a:gs>
            </a:gsLst>
            <a:lin ang="13500000" scaled="1"/>
          </a:gradFill>
        </p:spPr>
        <p:txBody>
          <a:bodyPr wrap="square" lIns="3182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119162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36C0"/>
      </a:accent1>
      <a:accent2>
        <a:srgbClr val="1F76E9"/>
      </a:accent2>
      <a:accent3>
        <a:srgbClr val="A5A5A5"/>
      </a:accent3>
      <a:accent4>
        <a:srgbClr val="FFC000"/>
      </a:accent4>
      <a:accent5>
        <a:srgbClr val="5B9BD5"/>
      </a:accent5>
      <a:accent6>
        <a:srgbClr val="18B23D"/>
      </a:accent6>
      <a:hlink>
        <a:srgbClr val="0563C1"/>
      </a:hlink>
      <a:folHlink>
        <a:srgbClr val="954F72"/>
      </a:folHlink>
    </a:clrScheme>
    <a:fontScheme name="自定义 1">
      <a:majorFont>
        <a:latin typeface="OPPOSans B"/>
        <a:ea typeface="OPPOSans H"/>
        <a:cs typeface=""/>
      </a:majorFont>
      <a:minorFont>
        <a:latin typeface="OPPOSans M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C6403A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</TotalTime>
  <Words>693</Words>
  <Application>Microsoft Office PowerPoint</Application>
  <PresentationFormat>宽屏</PresentationFormat>
  <Paragraphs>209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OPPOSans B</vt:lpstr>
      <vt:lpstr>OPPOSans H</vt:lpstr>
      <vt:lpstr>OPPOSans M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思源黑体 CN Medium</vt:lpstr>
      <vt:lpstr>腾讯字体</vt:lpstr>
      <vt:lpstr>Arial</vt:lpstr>
      <vt:lpstr>Bahnschrift SemiBold</vt:lpstr>
      <vt:lpstr>Bahnschrift SemiLight</vt:lpstr>
      <vt:lpstr>Calibri</vt:lpstr>
      <vt:lpstr>Segoe UI Light</vt:lpstr>
      <vt:lpstr>Wingdings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单色简约设计商务通用ppt模板</dc:title>
  <dc:creator>猫瞳叁</dc:creator>
  <cp:keywords>P界达人</cp:keywords>
  <dc:description>www.51pptmoban.com</dc:description>
  <cp:lastModifiedBy>Win user</cp:lastModifiedBy>
  <cp:revision>19</cp:revision>
  <dcterms:created xsi:type="dcterms:W3CDTF">2022-07-03T10:31:22Z</dcterms:created>
  <dcterms:modified xsi:type="dcterms:W3CDTF">2022-08-16T15:03:51Z</dcterms:modified>
</cp:coreProperties>
</file>