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60" r:id="rId4"/>
    <p:sldId id="266" r:id="rId5"/>
    <p:sldId id="271" r:id="rId6"/>
    <p:sldId id="261" r:id="rId7"/>
    <p:sldId id="267" r:id="rId8"/>
    <p:sldId id="274" r:id="rId9"/>
    <p:sldId id="262" r:id="rId10"/>
    <p:sldId id="268" r:id="rId11"/>
    <p:sldId id="269" r:id="rId12"/>
    <p:sldId id="263" r:id="rId13"/>
    <p:sldId id="272" r:id="rId14"/>
    <p:sldId id="273" r:id="rId15"/>
    <p:sldId id="275" r:id="rId16"/>
    <p:sldId id="265" r:id="rId17"/>
    <p:sldId id="276" r:id="rId18"/>
    <p:sldId id="27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1BA"/>
    <a:srgbClr val="02B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78" y="31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502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23E2F56-C700-442D-A036-F333EE5CA7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C02B69-A47F-43AC-9AE1-575EB404DC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B03AB-4FB4-4DF1-B6CB-79A499487E50}" type="datetimeFigureOut">
              <a:rPr lang="zh-CN" altLang="en-US" smtClean="0"/>
              <a:t>2022/8/17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3A2892A-3C60-4A04-9E02-8141EF50DE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C2F46-3F8F-4BB8-BBE1-2D133A8AE6E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7FD59-6347-4D5A-B199-F14CE171F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488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ED5D9-DDF4-403F-8586-307F71AC312E}" type="datetimeFigureOut">
              <a:rPr lang="zh-CN" altLang="en-US" smtClean="0"/>
              <a:t>2022/8/17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41FB8-7D79-4377-8571-AA6C30B88B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07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1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71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251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62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90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64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5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65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88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48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54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69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93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349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12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9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47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1FB8-7D79-4377-8571-AA6C30B88B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00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3.svg"/><Relationship Id="rId12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12.sv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16.svg"/><Relationship Id="rId9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89B9D8-B2E2-494B-829F-A906CF411DB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7302A15-0F44-4D7C-B87F-947F0CBD44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14000"/>
                </a:schemeClr>
              </a:gs>
              <a:gs pos="100000">
                <a:schemeClr val="accent1">
                  <a:alpha val="36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39C6AD2D-4AD9-48D0-8F91-46FEA7F925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78866" y="660348"/>
            <a:ext cx="1571625" cy="135255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8480DAAF-3B11-4E90-8CA2-CC812A8A980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1946" y="107898"/>
            <a:ext cx="4572000" cy="11049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111EFB4-435F-4A62-A045-D47CFB8AEA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74" b="100000" l="8638" r="100000">
                        <a14:foregroundMark x1="65528" y1="15227" x2="66091" y2="14854"/>
                        <a14:foregroundMark x1="68180" y1="9012" x2="69144" y2="10503"/>
                        <a14:foregroundMark x1="68863" y1="7023" x2="71113" y2="6837"/>
                        <a14:backgroundMark x1="88108" y1="23369" x2="99960" y2="34804"/>
                        <a14:backgroundMark x1="93049" y1="42324" x2="99960" y2="50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1454" y="1920182"/>
            <a:ext cx="7640547" cy="4937818"/>
          </a:xfrm>
          <a:custGeom>
            <a:avLst/>
            <a:gdLst>
              <a:gd name="connsiteX0" fmla="*/ 0 w 7640547"/>
              <a:gd name="connsiteY0" fmla="*/ 0 h 4937818"/>
              <a:gd name="connsiteX1" fmla="*/ 7640547 w 7640547"/>
              <a:gd name="connsiteY1" fmla="*/ 0 h 4937818"/>
              <a:gd name="connsiteX2" fmla="*/ 7640547 w 7640547"/>
              <a:gd name="connsiteY2" fmla="*/ 4937818 h 4937818"/>
              <a:gd name="connsiteX3" fmla="*/ 0 w 7640547"/>
              <a:gd name="connsiteY3" fmla="*/ 4937818 h 493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0547" h="4937818">
                <a:moveTo>
                  <a:pt x="0" y="0"/>
                </a:moveTo>
                <a:lnTo>
                  <a:pt x="7640547" y="0"/>
                </a:lnTo>
                <a:lnTo>
                  <a:pt x="7640547" y="4937818"/>
                </a:lnTo>
                <a:lnTo>
                  <a:pt x="0" y="4937818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660222E-667F-4562-8616-52BD9AD10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077"/>
          <a:stretch/>
        </p:blipFill>
        <p:spPr>
          <a:xfrm>
            <a:off x="1045579" y="166433"/>
            <a:ext cx="2901828" cy="16226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E9A8192-8182-4083-B625-EC3E1C44E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43830"/>
            <a:ext cx="1392532" cy="1114170"/>
          </a:xfrm>
          <a:custGeom>
            <a:avLst/>
            <a:gdLst>
              <a:gd name="connsiteX0" fmla="*/ 0 w 1392532"/>
              <a:gd name="connsiteY0" fmla="*/ 0 h 1114170"/>
              <a:gd name="connsiteX1" fmla="*/ 1392532 w 1392532"/>
              <a:gd name="connsiteY1" fmla="*/ 0 h 1114170"/>
              <a:gd name="connsiteX2" fmla="*/ 1392532 w 1392532"/>
              <a:gd name="connsiteY2" fmla="*/ 1114170 h 1114170"/>
              <a:gd name="connsiteX3" fmla="*/ 0 w 1392532"/>
              <a:gd name="connsiteY3" fmla="*/ 1114170 h 111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2532" h="1114170">
                <a:moveTo>
                  <a:pt x="0" y="0"/>
                </a:moveTo>
                <a:lnTo>
                  <a:pt x="1392532" y="0"/>
                </a:lnTo>
                <a:lnTo>
                  <a:pt x="1392532" y="1114170"/>
                </a:lnTo>
                <a:lnTo>
                  <a:pt x="0" y="111417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863810E-723F-4BC7-B040-ECEF28A36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272" y="4892101"/>
            <a:ext cx="1447538" cy="1245351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76B5E8E-C067-48F9-90D0-4A92B966F6B5}"/>
              </a:ext>
            </a:extLst>
          </p:cNvPr>
          <p:cNvSpPr/>
          <p:nvPr userDrawn="1"/>
        </p:nvSpPr>
        <p:spPr>
          <a:xfrm>
            <a:off x="1045579" y="5132425"/>
            <a:ext cx="1767155" cy="36933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D1B320F-42DD-4319-A9D5-353BD708B4D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010" y="242680"/>
            <a:ext cx="3348957" cy="344309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B08A034E-B1BA-44E9-A86B-931040709D4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69946" y="152453"/>
            <a:ext cx="3185972" cy="19228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CA7A0B9-7FB7-41C6-8738-4A46DDA20BC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52" t="7801" b="30168"/>
          <a:stretch>
            <a:fillRect/>
          </a:stretch>
        </p:blipFill>
        <p:spPr>
          <a:xfrm>
            <a:off x="0" y="0"/>
            <a:ext cx="8674760" cy="6858000"/>
          </a:xfrm>
          <a:custGeom>
            <a:avLst/>
            <a:gdLst>
              <a:gd name="connsiteX0" fmla="*/ 0 w 8674760"/>
              <a:gd name="connsiteY0" fmla="*/ 0 h 6858000"/>
              <a:gd name="connsiteX1" fmla="*/ 8674760 w 8674760"/>
              <a:gd name="connsiteY1" fmla="*/ 0 h 6858000"/>
              <a:gd name="connsiteX2" fmla="*/ 8674760 w 8674760"/>
              <a:gd name="connsiteY2" fmla="*/ 6858000 h 6858000"/>
              <a:gd name="connsiteX3" fmla="*/ 0 w 86747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4760" h="6858000">
                <a:moveTo>
                  <a:pt x="0" y="0"/>
                </a:moveTo>
                <a:lnTo>
                  <a:pt x="8674760" y="0"/>
                </a:lnTo>
                <a:lnTo>
                  <a:pt x="867476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6218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9F88F9ED-3B13-4ADF-8B19-ADF36FABD38B}"/>
              </a:ext>
            </a:extLst>
          </p:cNvPr>
          <p:cNvSpPr/>
          <p:nvPr userDrawn="1"/>
        </p:nvSpPr>
        <p:spPr>
          <a:xfrm>
            <a:off x="4508046" y="1"/>
            <a:ext cx="3100721" cy="6858000"/>
          </a:xfrm>
          <a:prstGeom prst="parallelogram">
            <a:avLst>
              <a:gd name="adj" fmla="val 884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C1DE66-FF27-4758-BC00-8B38DA0E2D73}"/>
              </a:ext>
            </a:extLst>
          </p:cNvPr>
          <p:cNvSpPr txBox="1"/>
          <p:nvPr userDrawn="1"/>
        </p:nvSpPr>
        <p:spPr>
          <a:xfrm>
            <a:off x="695325" y="428895"/>
            <a:ext cx="14281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FF33205-61DD-4923-9748-64C852655769}"/>
              </a:ext>
            </a:extLst>
          </p:cNvPr>
          <p:cNvCxnSpPr>
            <a:cxnSpLocks/>
          </p:cNvCxnSpPr>
          <p:nvPr userDrawn="1"/>
        </p:nvCxnSpPr>
        <p:spPr>
          <a:xfrm>
            <a:off x="796880" y="1157652"/>
            <a:ext cx="122499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8544B70-9B80-469B-B444-BD3E1E375BA8}"/>
              </a:ext>
            </a:extLst>
          </p:cNvPr>
          <p:cNvSpPr txBox="1"/>
          <p:nvPr userDrawn="1"/>
        </p:nvSpPr>
        <p:spPr>
          <a:xfrm>
            <a:off x="2005130" y="655501"/>
            <a:ext cx="240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4380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41C5EB-3D61-4E19-A5CF-7FA2E1DCF5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6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72B4C29-90F0-48B6-9DC6-43126F066E3A}"/>
              </a:ext>
            </a:extLst>
          </p:cNvPr>
          <p:cNvSpPr/>
          <p:nvPr userDrawn="1"/>
        </p:nvSpPr>
        <p:spPr>
          <a:xfrm>
            <a:off x="1991653" y="3872772"/>
            <a:ext cx="6046697" cy="291246"/>
          </a:xfrm>
          <a:prstGeom prst="parallelogram">
            <a:avLst/>
          </a:prstGeom>
          <a:gradFill>
            <a:gsLst>
              <a:gs pos="30000">
                <a:schemeClr val="accent1">
                  <a:lumMod val="60000"/>
                  <a:lumOff val="40000"/>
                  <a:alpha val="14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7B4A29DE-578A-4D52-8F69-B4B4B2025ACD}"/>
              </a:ext>
            </a:extLst>
          </p:cNvPr>
          <p:cNvSpPr/>
          <p:nvPr userDrawn="1"/>
        </p:nvSpPr>
        <p:spPr>
          <a:xfrm>
            <a:off x="2169344" y="2543725"/>
            <a:ext cx="6486574" cy="1455414"/>
          </a:xfrm>
          <a:prstGeom prst="parallelogram">
            <a:avLst/>
          </a:prstGeom>
          <a:gradFill>
            <a:gsLst>
              <a:gs pos="0">
                <a:schemeClr val="accent1">
                  <a:alpha val="6000"/>
                </a:schemeClr>
              </a:gs>
              <a:gs pos="9600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3D7CF2F-3606-40D8-A58D-9BAC41257C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282"/>
          <a:stretch>
            <a:fillRect/>
          </a:stretch>
        </p:blipFill>
        <p:spPr>
          <a:xfrm>
            <a:off x="5861786" y="861436"/>
            <a:ext cx="6330215" cy="5996564"/>
          </a:xfrm>
          <a:custGeom>
            <a:avLst/>
            <a:gdLst>
              <a:gd name="connsiteX0" fmla="*/ 0 w 6330215"/>
              <a:gd name="connsiteY0" fmla="*/ 0 h 5996564"/>
              <a:gd name="connsiteX1" fmla="*/ 6330215 w 6330215"/>
              <a:gd name="connsiteY1" fmla="*/ 0 h 5996564"/>
              <a:gd name="connsiteX2" fmla="*/ 6330215 w 6330215"/>
              <a:gd name="connsiteY2" fmla="*/ 5996564 h 5996564"/>
              <a:gd name="connsiteX3" fmla="*/ 0 w 6330215"/>
              <a:gd name="connsiteY3" fmla="*/ 5996564 h 5996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0215" h="5996564">
                <a:moveTo>
                  <a:pt x="0" y="0"/>
                </a:moveTo>
                <a:lnTo>
                  <a:pt x="6330215" y="0"/>
                </a:lnTo>
                <a:lnTo>
                  <a:pt x="6330215" y="5996564"/>
                </a:lnTo>
                <a:lnTo>
                  <a:pt x="0" y="5996564"/>
                </a:lnTo>
                <a:close/>
              </a:path>
            </a:pathLst>
          </a:cu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44F9C59A-F97C-43DE-A133-A2C429EF3E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4676" y="-198749"/>
            <a:ext cx="2141552" cy="2503805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CEE818A9-9BF4-45CD-906B-97CA38660B0C}"/>
              </a:ext>
            </a:extLst>
          </p:cNvPr>
          <p:cNvSpPr/>
          <p:nvPr userDrawn="1"/>
        </p:nvSpPr>
        <p:spPr>
          <a:xfrm>
            <a:off x="2538523" y="2206617"/>
            <a:ext cx="3140392" cy="196878"/>
          </a:xfrm>
          <a:prstGeom prst="parallelogram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57037F5-6EC9-4A07-86BA-31658BECDF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43830"/>
            <a:ext cx="1392532" cy="1114170"/>
          </a:xfrm>
          <a:custGeom>
            <a:avLst/>
            <a:gdLst>
              <a:gd name="connsiteX0" fmla="*/ 0 w 1392532"/>
              <a:gd name="connsiteY0" fmla="*/ 0 h 1114170"/>
              <a:gd name="connsiteX1" fmla="*/ 1392532 w 1392532"/>
              <a:gd name="connsiteY1" fmla="*/ 0 h 1114170"/>
              <a:gd name="connsiteX2" fmla="*/ 1392532 w 1392532"/>
              <a:gd name="connsiteY2" fmla="*/ 1114170 h 1114170"/>
              <a:gd name="connsiteX3" fmla="*/ 0 w 1392532"/>
              <a:gd name="connsiteY3" fmla="*/ 1114170 h 111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2532" h="1114170">
                <a:moveTo>
                  <a:pt x="0" y="0"/>
                </a:moveTo>
                <a:lnTo>
                  <a:pt x="1392532" y="0"/>
                </a:lnTo>
                <a:lnTo>
                  <a:pt x="1392532" y="1114170"/>
                </a:lnTo>
                <a:lnTo>
                  <a:pt x="0" y="1114170"/>
                </a:lnTo>
                <a:close/>
              </a:path>
            </a:pathLst>
          </a:cu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27116E36-8888-4AD4-B96F-3EAF33AC9FC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83335" y="688505"/>
            <a:ext cx="1571625" cy="135255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BE81B20A-98D9-443D-A7E5-D4796FA324C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71946" y="107898"/>
            <a:ext cx="4572000" cy="1104900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81B41A8A-6F85-40BF-BC9A-E99D60E524A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69946" y="152453"/>
            <a:ext cx="3185972" cy="192281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66EA39B-8EF7-4700-A9FC-CE57D4E71F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077"/>
          <a:stretch/>
        </p:blipFill>
        <p:spPr>
          <a:xfrm>
            <a:off x="1045579" y="166433"/>
            <a:ext cx="2901828" cy="162269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9F08ACE-E0BB-4E58-91DE-BB7DA825AD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272" y="4892101"/>
            <a:ext cx="1447538" cy="124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20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254F43F4-40E8-4681-BD87-2E3BD0A5AE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6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A61559A-9DB1-4D48-818C-2AE9FF7D0D1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4000"/>
                </a:schemeClr>
              </a:gs>
              <a:gs pos="100000">
                <a:schemeClr val="accent1">
                  <a:alpha val="8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651CE79-E867-46AB-B091-CEDCCA6C6D4D}"/>
              </a:ext>
            </a:extLst>
          </p:cNvPr>
          <p:cNvSpPr/>
          <p:nvPr userDrawn="1"/>
        </p:nvSpPr>
        <p:spPr>
          <a:xfrm>
            <a:off x="0" y="552540"/>
            <a:ext cx="438912" cy="352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3B08C8D-E91D-48FE-A38B-BCD0F60ECD60}"/>
              </a:ext>
            </a:extLst>
          </p:cNvPr>
          <p:cNvSpPr/>
          <p:nvPr userDrawn="1"/>
        </p:nvSpPr>
        <p:spPr>
          <a:xfrm>
            <a:off x="512189" y="552540"/>
            <a:ext cx="152400" cy="352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C7B15781-C411-4D01-8352-874502007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44" y="528727"/>
            <a:ext cx="10515600" cy="400051"/>
          </a:xfrm>
          <a:prstGeom prst="rect">
            <a:avLst/>
          </a:prstGeom>
        </p:spPr>
        <p:txBody>
          <a:bodyPr anchor="t" anchorCtr="0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14369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9D94AFF-B317-4028-9C84-212DB595640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C55BF5C-1FBC-4728-9017-A5739DD181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14000"/>
                </a:schemeClr>
              </a:gs>
              <a:gs pos="100000">
                <a:schemeClr val="accent1">
                  <a:alpha val="36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1A807416-DE1D-4480-9212-4D06F8442F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78866" y="660348"/>
            <a:ext cx="1571625" cy="135255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F951F62-FF04-44B7-B239-1399492E40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1946" y="107898"/>
            <a:ext cx="4572000" cy="1104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67A064F-E54E-4992-8DC6-0A5E511B6FE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74" b="100000" l="8638" r="100000">
                        <a14:foregroundMark x1="65528" y1="15227" x2="66091" y2="14854"/>
                        <a14:foregroundMark x1="68180" y1="9012" x2="69144" y2="10503"/>
                        <a14:foregroundMark x1="68863" y1="7023" x2="71113" y2="6837"/>
                        <a14:backgroundMark x1="88108" y1="23369" x2="99960" y2="34804"/>
                        <a14:backgroundMark x1="93049" y1="42324" x2="99960" y2="50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1454" y="1920182"/>
            <a:ext cx="7640547" cy="4937818"/>
          </a:xfrm>
          <a:custGeom>
            <a:avLst/>
            <a:gdLst>
              <a:gd name="connsiteX0" fmla="*/ 0 w 7640547"/>
              <a:gd name="connsiteY0" fmla="*/ 0 h 4937818"/>
              <a:gd name="connsiteX1" fmla="*/ 7640547 w 7640547"/>
              <a:gd name="connsiteY1" fmla="*/ 0 h 4937818"/>
              <a:gd name="connsiteX2" fmla="*/ 7640547 w 7640547"/>
              <a:gd name="connsiteY2" fmla="*/ 4937818 h 4937818"/>
              <a:gd name="connsiteX3" fmla="*/ 0 w 7640547"/>
              <a:gd name="connsiteY3" fmla="*/ 4937818 h 493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0547" h="4937818">
                <a:moveTo>
                  <a:pt x="0" y="0"/>
                </a:moveTo>
                <a:lnTo>
                  <a:pt x="7640547" y="0"/>
                </a:lnTo>
                <a:lnTo>
                  <a:pt x="7640547" y="4937818"/>
                </a:lnTo>
                <a:lnTo>
                  <a:pt x="0" y="493781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D688A1-7EEB-4D21-BBFF-1963BB5839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077"/>
          <a:stretch/>
        </p:blipFill>
        <p:spPr>
          <a:xfrm>
            <a:off x="1045579" y="166433"/>
            <a:ext cx="2901828" cy="16226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91F29F1-87A4-422B-AC5B-71D348CC3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43830"/>
            <a:ext cx="1392532" cy="1114170"/>
          </a:xfrm>
          <a:custGeom>
            <a:avLst/>
            <a:gdLst>
              <a:gd name="connsiteX0" fmla="*/ 0 w 1392532"/>
              <a:gd name="connsiteY0" fmla="*/ 0 h 1114170"/>
              <a:gd name="connsiteX1" fmla="*/ 1392532 w 1392532"/>
              <a:gd name="connsiteY1" fmla="*/ 0 h 1114170"/>
              <a:gd name="connsiteX2" fmla="*/ 1392532 w 1392532"/>
              <a:gd name="connsiteY2" fmla="*/ 1114170 h 1114170"/>
              <a:gd name="connsiteX3" fmla="*/ 0 w 1392532"/>
              <a:gd name="connsiteY3" fmla="*/ 1114170 h 111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2532" h="1114170">
                <a:moveTo>
                  <a:pt x="0" y="0"/>
                </a:moveTo>
                <a:lnTo>
                  <a:pt x="1392532" y="0"/>
                </a:lnTo>
                <a:lnTo>
                  <a:pt x="1392532" y="1114170"/>
                </a:lnTo>
                <a:lnTo>
                  <a:pt x="0" y="111417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DF7ED59-102F-4D7B-A9A9-EBC3F5A140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272" y="4892101"/>
            <a:ext cx="1447538" cy="124535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B552440-A77A-4EB4-8007-0BC415F7AD2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010" y="242680"/>
            <a:ext cx="3348957" cy="344309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465F7C3A-9444-40FB-B50B-7CB6EFD365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69946" y="152453"/>
            <a:ext cx="3185972" cy="192281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AB6AEB-A725-4393-98A1-D534AEB5ABE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52" t="7801" b="30168"/>
          <a:stretch>
            <a:fillRect/>
          </a:stretch>
        </p:blipFill>
        <p:spPr>
          <a:xfrm>
            <a:off x="0" y="0"/>
            <a:ext cx="8674760" cy="6858000"/>
          </a:xfrm>
          <a:custGeom>
            <a:avLst/>
            <a:gdLst>
              <a:gd name="connsiteX0" fmla="*/ 0 w 8674760"/>
              <a:gd name="connsiteY0" fmla="*/ 0 h 6858000"/>
              <a:gd name="connsiteX1" fmla="*/ 8674760 w 8674760"/>
              <a:gd name="connsiteY1" fmla="*/ 0 h 6858000"/>
              <a:gd name="connsiteX2" fmla="*/ 8674760 w 8674760"/>
              <a:gd name="connsiteY2" fmla="*/ 6858000 h 6858000"/>
              <a:gd name="connsiteX3" fmla="*/ 0 w 86747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4760" h="6858000">
                <a:moveTo>
                  <a:pt x="0" y="0"/>
                </a:moveTo>
                <a:lnTo>
                  <a:pt x="8674760" y="0"/>
                </a:lnTo>
                <a:lnTo>
                  <a:pt x="867476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91106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71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3974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21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userDrawn="1">
          <p15:clr>
            <a:srgbClr val="F26B43"/>
          </p15:clr>
        </p15:guide>
        <p15:guide id="5" orient="horz" pos="4320" userDrawn="1">
          <p15:clr>
            <a:srgbClr val="F26B43"/>
          </p15:clr>
        </p15:guide>
        <p15:guide id="6" orient="horz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F4BC23B-98E4-4126-804A-F9888ED19499}"/>
              </a:ext>
            </a:extLst>
          </p:cNvPr>
          <p:cNvSpPr txBox="1"/>
          <p:nvPr/>
        </p:nvSpPr>
        <p:spPr>
          <a:xfrm>
            <a:off x="974685" y="3430197"/>
            <a:ext cx="4267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Year-end work summary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175763-FC8C-419E-B94C-7467054B51C9}"/>
              </a:ext>
            </a:extLst>
          </p:cNvPr>
          <p:cNvSpPr txBox="1"/>
          <p:nvPr/>
        </p:nvSpPr>
        <p:spPr>
          <a:xfrm>
            <a:off x="967153" y="2706173"/>
            <a:ext cx="5681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1">
                        <a:alpha val="64000"/>
                      </a:schemeClr>
                    </a:gs>
                    <a:gs pos="100000">
                      <a:schemeClr val="accent1"/>
                    </a:gs>
                  </a:gsLst>
                  <a:lin ang="4800000" scaled="0"/>
                </a:gradFill>
                <a:effectLst>
                  <a:outerShdw blurRad="127000" dist="25400" dir="2700000" algn="tl" rotWithShape="0">
                    <a:schemeClr val="accent1">
                      <a:alpha val="26000"/>
                    </a:schemeClr>
                  </a:outerShdw>
                </a:effectLst>
                <a:latin typeface="+mj-lt"/>
                <a:ea typeface="+mj-ea"/>
              </a:rPr>
              <a:t>蓝色商务风工作总结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8779B7-B454-4167-8917-BE37705F3A10}"/>
              </a:ext>
            </a:extLst>
          </p:cNvPr>
          <p:cNvSpPr txBox="1"/>
          <p:nvPr/>
        </p:nvSpPr>
        <p:spPr>
          <a:xfrm>
            <a:off x="1033964" y="5134524"/>
            <a:ext cx="178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09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699CCC-BAA6-BA1C-7A55-209A7E0DF700}"/>
              </a:ext>
            </a:extLst>
          </p:cNvPr>
          <p:cNvSpPr txBox="1"/>
          <p:nvPr/>
        </p:nvSpPr>
        <p:spPr>
          <a:xfrm>
            <a:off x="967153" y="1931702"/>
            <a:ext cx="5681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0">
                      <a:schemeClr val="accent1">
                        <a:alpha val="64000"/>
                      </a:schemeClr>
                    </a:gs>
                    <a:gs pos="100000">
                      <a:schemeClr val="accent1"/>
                    </a:gs>
                  </a:gsLst>
                  <a:lin ang="4800000" scaled="0"/>
                </a:gradFill>
                <a:effectLst>
                  <a:outerShdw blurRad="127000" dist="25400" dir="2700000" algn="tl" rotWithShape="0">
                    <a:schemeClr val="accent1">
                      <a:alpha val="26000"/>
                    </a:schemeClr>
                  </a:outerShdw>
                </a:effectLst>
                <a:latin typeface="+mj-lt"/>
                <a:ea typeface="+mj-ea"/>
              </a:rPr>
              <a:t>20XX</a:t>
            </a:r>
            <a:endParaRPr lang="zh-CN" altLang="en-US" sz="4800" dirty="0">
              <a:gradFill>
                <a:gsLst>
                  <a:gs pos="0">
                    <a:schemeClr val="accent1">
                      <a:alpha val="64000"/>
                    </a:schemeClr>
                  </a:gs>
                  <a:gs pos="100000">
                    <a:schemeClr val="accent1"/>
                  </a:gs>
                </a:gsLst>
                <a:lin ang="4800000" scaled="0"/>
              </a:gradFill>
              <a:effectLst>
                <a:outerShdw blurRad="127000" dist="25400" dir="2700000" algn="tl" rotWithShape="0">
                  <a:schemeClr val="accent1">
                    <a:alpha val="26000"/>
                  </a:schemeClr>
                </a:outerShdw>
              </a:effectLst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1504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A7E34-8771-45AC-99A5-69BDFABB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AF0682E-AE33-4546-BE85-33D0491BD664}"/>
              </a:ext>
            </a:extLst>
          </p:cNvPr>
          <p:cNvSpPr/>
          <p:nvPr/>
        </p:nvSpPr>
        <p:spPr>
          <a:xfrm>
            <a:off x="3927681" y="687040"/>
            <a:ext cx="4359798" cy="4359798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2000"/>
                </a:schemeClr>
              </a:gs>
            </a:gsLst>
            <a:lin ang="5400000" scaled="0"/>
          </a:gradFill>
          <a:ln>
            <a:noFill/>
          </a:ln>
          <a:scene3d>
            <a:camera prst="isometricTopUp">
              <a:rot lat="18595077" lon="18217290" rev="44595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B1C66C4-3B16-48D1-8F9C-F41BA6C13456}"/>
              </a:ext>
            </a:extLst>
          </p:cNvPr>
          <p:cNvSpPr/>
          <p:nvPr/>
        </p:nvSpPr>
        <p:spPr>
          <a:xfrm>
            <a:off x="1640945" y="-1599696"/>
            <a:ext cx="8933270" cy="8933270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  <a:scene3d>
            <a:camera prst="isometricTopUp">
              <a:rot lat="18595077" lon="18217290" rev="44595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2B725FA-C4F2-4B76-A175-5E2898769F12}"/>
              </a:ext>
            </a:extLst>
          </p:cNvPr>
          <p:cNvSpPr/>
          <p:nvPr/>
        </p:nvSpPr>
        <p:spPr>
          <a:xfrm>
            <a:off x="2629553" y="-611088"/>
            <a:ext cx="6956054" cy="6956054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  <a:effectLst/>
          <a:scene3d>
            <a:camera prst="isometricTopUp">
              <a:rot lat="18595077" lon="18217290" rev="4459597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rgbClr val="00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B5BF9C7-D82A-4A6A-8A26-0B32EE06E7FD}"/>
              </a:ext>
            </a:extLst>
          </p:cNvPr>
          <p:cNvSpPr/>
          <p:nvPr/>
        </p:nvSpPr>
        <p:spPr>
          <a:xfrm>
            <a:off x="3284407" y="43766"/>
            <a:ext cx="5646346" cy="5646346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  <a:effectLst/>
          <a:scene3d>
            <a:camera prst="isometricTopUp">
              <a:rot lat="18595077" lon="18217290" rev="4459597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rgbClr val="00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EB03B3-3B30-4F65-9984-1EF1E360D5C2}"/>
              </a:ext>
            </a:extLst>
          </p:cNvPr>
          <p:cNvSpPr txBox="1"/>
          <p:nvPr/>
        </p:nvSpPr>
        <p:spPr>
          <a:xfrm>
            <a:off x="2011385" y="487814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4D0608-2299-428B-A37C-8FD0CC847861}"/>
              </a:ext>
            </a:extLst>
          </p:cNvPr>
          <p:cNvSpPr txBox="1"/>
          <p:nvPr/>
        </p:nvSpPr>
        <p:spPr>
          <a:xfrm>
            <a:off x="2016214" y="5383072"/>
            <a:ext cx="2465443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在这里阐述与关键词标题相关的内容，若字数太多酌情先删减文案，再缩小字号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3EE139C-E44E-4967-8996-FA7E347D97C0}"/>
              </a:ext>
            </a:extLst>
          </p:cNvPr>
          <p:cNvCxnSpPr/>
          <p:nvPr/>
        </p:nvCxnSpPr>
        <p:spPr>
          <a:xfrm flipH="1">
            <a:off x="2022392" y="5312361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CE89EF6A-05A8-4A89-B5C1-BD24CC8BCD3F}"/>
              </a:ext>
            </a:extLst>
          </p:cNvPr>
          <p:cNvSpPr/>
          <p:nvPr/>
        </p:nvSpPr>
        <p:spPr>
          <a:xfrm>
            <a:off x="2169738" y="3901343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017676-703C-4B1F-A54A-1651695A5BAC}"/>
              </a:ext>
            </a:extLst>
          </p:cNvPr>
          <p:cNvSpPr txBox="1"/>
          <p:nvPr/>
        </p:nvSpPr>
        <p:spPr>
          <a:xfrm>
            <a:off x="5483326" y="509145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C19A8E-DB96-4F75-A33F-68AAA2452CF1}"/>
              </a:ext>
            </a:extLst>
          </p:cNvPr>
          <p:cNvSpPr txBox="1"/>
          <p:nvPr/>
        </p:nvSpPr>
        <p:spPr>
          <a:xfrm>
            <a:off x="5503500" y="5596385"/>
            <a:ext cx="2465443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在这里阐述与关键词标题相关的内容，若字数太多酌情先删减文案，再缩小字号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BE21E70-FDD7-4F5B-94E8-6AFC55244D56}"/>
              </a:ext>
            </a:extLst>
          </p:cNvPr>
          <p:cNvCxnSpPr>
            <a:cxnSpLocks/>
          </p:cNvCxnSpPr>
          <p:nvPr/>
        </p:nvCxnSpPr>
        <p:spPr>
          <a:xfrm flipH="1">
            <a:off x="5520044" y="5525674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44FD51D9-5807-41EC-B414-95490D7FFCDE}"/>
              </a:ext>
            </a:extLst>
          </p:cNvPr>
          <p:cNvSpPr/>
          <p:nvPr/>
        </p:nvSpPr>
        <p:spPr>
          <a:xfrm>
            <a:off x="5653276" y="4046691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0D0F3E9-BA5A-4E64-8393-1E75AEB8B16F}"/>
              </a:ext>
            </a:extLst>
          </p:cNvPr>
          <p:cNvSpPr txBox="1"/>
          <p:nvPr/>
        </p:nvSpPr>
        <p:spPr>
          <a:xfrm>
            <a:off x="8978857" y="3853457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7D2BB95-D643-4E1A-AA7E-79F407948F07}"/>
              </a:ext>
            </a:extLst>
          </p:cNvPr>
          <p:cNvSpPr txBox="1"/>
          <p:nvPr/>
        </p:nvSpPr>
        <p:spPr>
          <a:xfrm>
            <a:off x="8978857" y="4358383"/>
            <a:ext cx="2655482" cy="9342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在这里阐述与关键词标题相关的内容，若字数太多酌情先删减文案，再缩小字号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C09CE3B-B282-4974-97D6-7F8876865584}"/>
              </a:ext>
            </a:extLst>
          </p:cNvPr>
          <p:cNvCxnSpPr>
            <a:cxnSpLocks/>
          </p:cNvCxnSpPr>
          <p:nvPr/>
        </p:nvCxnSpPr>
        <p:spPr>
          <a:xfrm flipH="1">
            <a:off x="8978857" y="4287672"/>
            <a:ext cx="424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975EFCC3-B400-4889-B24A-1FA7B709ACA6}"/>
              </a:ext>
            </a:extLst>
          </p:cNvPr>
          <p:cNvSpPr/>
          <p:nvPr/>
        </p:nvSpPr>
        <p:spPr>
          <a:xfrm>
            <a:off x="9136814" y="2716368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857340E-0BB0-47A0-966A-492DF895C248}"/>
              </a:ext>
            </a:extLst>
          </p:cNvPr>
          <p:cNvSpPr/>
          <p:nvPr/>
        </p:nvSpPr>
        <p:spPr>
          <a:xfrm>
            <a:off x="4460122" y="1219481"/>
            <a:ext cx="3294916" cy="3294916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5400000" scaled="0"/>
          </a:gradFill>
          <a:ln>
            <a:noFill/>
          </a:ln>
          <a:scene3d>
            <a:camera prst="isometricTopUp">
              <a:rot lat="18595077" lon="18217290" rev="44595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F0F8BF8-A1D8-4937-82FD-6BD3B8AE103C}"/>
              </a:ext>
            </a:extLst>
          </p:cNvPr>
          <p:cNvSpPr txBox="1"/>
          <p:nvPr/>
        </p:nvSpPr>
        <p:spPr>
          <a:xfrm>
            <a:off x="4952725" y="2625649"/>
            <a:ext cx="2195603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问题分析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254AB97-35B5-4B03-9D64-6177500487A7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DA01171-AC0F-4E09-9D93-B9D27E4B0F5D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8DA814-9BE5-4F79-9C4D-AC73CB47E96F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2FFD9EAC-5B01-F96E-2869-944C8F514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07865" y="2888664"/>
            <a:ext cx="571106" cy="571106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8E322A88-FF06-9837-A0E2-954201DF45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22027" y="4232616"/>
            <a:ext cx="571106" cy="571106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53CC517D-3426-3848-03B8-6437F796C8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36189" y="4072830"/>
            <a:ext cx="571106" cy="57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56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A7E34-8771-45AC-99A5-69BDFABB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7EEF3E0-1A18-4295-9888-53328B099E5B}"/>
              </a:ext>
            </a:extLst>
          </p:cNvPr>
          <p:cNvSpPr/>
          <p:nvPr/>
        </p:nvSpPr>
        <p:spPr>
          <a:xfrm>
            <a:off x="1526643" y="2029056"/>
            <a:ext cx="2819400" cy="2819400"/>
          </a:xfrm>
          <a:prstGeom prst="ellipse">
            <a:avLst/>
          </a:prstGeom>
          <a:gradFill>
            <a:gsLst>
              <a:gs pos="0">
                <a:schemeClr val="accent1">
                  <a:alpha val="58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6BDDE55A-64E3-4F69-87ED-796F8C06DD4D}"/>
              </a:ext>
            </a:extLst>
          </p:cNvPr>
          <p:cNvSpPr/>
          <p:nvPr/>
        </p:nvSpPr>
        <p:spPr>
          <a:xfrm rot="18815441">
            <a:off x="1169638" y="1891879"/>
            <a:ext cx="3429697" cy="3429697"/>
          </a:xfrm>
          <a:prstGeom prst="arc">
            <a:avLst>
              <a:gd name="adj1" fmla="val 16200000"/>
              <a:gd name="adj2" fmla="val 314627"/>
            </a:avLst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7B1D2EA9-2156-4F19-80E2-249AF4CAEEE7}"/>
              </a:ext>
            </a:extLst>
          </p:cNvPr>
          <p:cNvSpPr/>
          <p:nvPr/>
        </p:nvSpPr>
        <p:spPr>
          <a:xfrm rot="8078866">
            <a:off x="1169638" y="1671191"/>
            <a:ext cx="3429697" cy="3429697"/>
          </a:xfrm>
          <a:prstGeom prst="arc">
            <a:avLst>
              <a:gd name="adj1" fmla="val 16200000"/>
              <a:gd name="adj2" fmla="val 314627"/>
            </a:avLst>
          </a:prstGeom>
          <a:ln w="254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01C67B97-5FFB-49CF-8A01-2309BBE967E3}"/>
              </a:ext>
            </a:extLst>
          </p:cNvPr>
          <p:cNvSpPr/>
          <p:nvPr/>
        </p:nvSpPr>
        <p:spPr>
          <a:xfrm rot="6134938">
            <a:off x="1020926" y="1523339"/>
            <a:ext cx="3830835" cy="3830835"/>
          </a:xfrm>
          <a:prstGeom prst="arc">
            <a:avLst>
              <a:gd name="adj1" fmla="val 17974122"/>
              <a:gd name="adj2" fmla="val 12972043"/>
            </a:avLst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6F59F436-A5F9-475C-97A0-CD4C68EB2EF1}"/>
              </a:ext>
            </a:extLst>
          </p:cNvPr>
          <p:cNvSpPr/>
          <p:nvPr/>
        </p:nvSpPr>
        <p:spPr>
          <a:xfrm rot="6134938">
            <a:off x="562782" y="1146544"/>
            <a:ext cx="4708748" cy="4708748"/>
          </a:xfrm>
          <a:prstGeom prst="arc">
            <a:avLst>
              <a:gd name="adj1" fmla="val 17356465"/>
              <a:gd name="adj2" fmla="val 13433201"/>
            </a:avLst>
          </a:prstGeom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99551BB-CB3F-4D0C-9627-56DDF3547088}"/>
              </a:ext>
            </a:extLst>
          </p:cNvPr>
          <p:cNvSpPr txBox="1"/>
          <p:nvPr/>
        </p:nvSpPr>
        <p:spPr>
          <a:xfrm>
            <a:off x="1602403" y="3126249"/>
            <a:ext cx="2667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问题分解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7DAEFAC-5267-4DB4-8E6D-8521D2A0AA71}"/>
              </a:ext>
            </a:extLst>
          </p:cNvPr>
          <p:cNvGrpSpPr/>
          <p:nvPr/>
        </p:nvGrpSpPr>
        <p:grpSpPr>
          <a:xfrm>
            <a:off x="6177403" y="1164885"/>
            <a:ext cx="4821334" cy="1343370"/>
            <a:chOff x="6079318" y="1185433"/>
            <a:chExt cx="4821334" cy="1343370"/>
          </a:xfrm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49AC1DCF-B5D5-458B-A42C-BAD2FA598331}"/>
                </a:ext>
              </a:extLst>
            </p:cNvPr>
            <p:cNvSpPr/>
            <p:nvPr/>
          </p:nvSpPr>
          <p:spPr>
            <a:xfrm>
              <a:off x="6079318" y="1185433"/>
              <a:ext cx="4821334" cy="134337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3BD81913-82E0-428D-B0FC-6FFBFE26ABCE}"/>
                </a:ext>
              </a:extLst>
            </p:cNvPr>
            <p:cNvSpPr/>
            <p:nvPr/>
          </p:nvSpPr>
          <p:spPr>
            <a:xfrm>
              <a:off x="6658332" y="1261274"/>
              <a:ext cx="2278910" cy="351292"/>
            </a:xfrm>
            <a:prstGeom prst="roundRect">
              <a:avLst>
                <a:gd name="adj" fmla="val 365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BE623E6-F236-4F46-877A-7E62D5D1E56D}"/>
                </a:ext>
              </a:extLst>
            </p:cNvPr>
            <p:cNvSpPr txBox="1"/>
            <p:nvPr/>
          </p:nvSpPr>
          <p:spPr>
            <a:xfrm>
              <a:off x="6658332" y="1250087"/>
              <a:ext cx="2278910" cy="400110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01.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A213E1B-37DE-4C4D-BC56-A34DD4967CBB}"/>
                </a:ext>
              </a:extLst>
            </p:cNvPr>
            <p:cNvSpPr txBox="1"/>
            <p:nvPr/>
          </p:nvSpPr>
          <p:spPr>
            <a:xfrm>
              <a:off x="7053142" y="1546472"/>
              <a:ext cx="3473569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D34172A-74FD-4DD4-864B-3FC2FEC2BABD}"/>
              </a:ext>
            </a:extLst>
          </p:cNvPr>
          <p:cNvGrpSpPr/>
          <p:nvPr/>
        </p:nvGrpSpPr>
        <p:grpSpPr>
          <a:xfrm>
            <a:off x="6550080" y="2800255"/>
            <a:ext cx="4821334" cy="1343370"/>
            <a:chOff x="6079318" y="2779772"/>
            <a:chExt cx="4821334" cy="1343370"/>
          </a:xfrm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7B097941-04A8-4F42-9ABA-4A35E9E4409A}"/>
                </a:ext>
              </a:extLst>
            </p:cNvPr>
            <p:cNvSpPr/>
            <p:nvPr/>
          </p:nvSpPr>
          <p:spPr>
            <a:xfrm>
              <a:off x="6079318" y="2779772"/>
              <a:ext cx="4821334" cy="134337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44FA87A-7DF1-45F1-8691-004AFBBDF5D3}"/>
                </a:ext>
              </a:extLst>
            </p:cNvPr>
            <p:cNvSpPr/>
            <p:nvPr/>
          </p:nvSpPr>
          <p:spPr>
            <a:xfrm>
              <a:off x="6658332" y="2855613"/>
              <a:ext cx="2278910" cy="351292"/>
            </a:xfrm>
            <a:prstGeom prst="roundRect">
              <a:avLst>
                <a:gd name="adj" fmla="val 365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B532E9-F46E-44F1-9CDA-525D7ABB718A}"/>
                </a:ext>
              </a:extLst>
            </p:cNvPr>
            <p:cNvSpPr txBox="1"/>
            <p:nvPr/>
          </p:nvSpPr>
          <p:spPr>
            <a:xfrm>
              <a:off x="6658332" y="2844426"/>
              <a:ext cx="2278910" cy="400110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02.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5ABC2DC-8A10-4D39-90B7-124BCD3B4FFF}"/>
                </a:ext>
              </a:extLst>
            </p:cNvPr>
            <p:cNvSpPr txBox="1"/>
            <p:nvPr/>
          </p:nvSpPr>
          <p:spPr>
            <a:xfrm>
              <a:off x="7053143" y="3140811"/>
              <a:ext cx="3474832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51C6ACD-7896-4C75-8C2D-2965C0EE979B}"/>
              </a:ext>
            </a:extLst>
          </p:cNvPr>
          <p:cNvGrpSpPr/>
          <p:nvPr/>
        </p:nvGrpSpPr>
        <p:grpSpPr>
          <a:xfrm>
            <a:off x="6177403" y="4435624"/>
            <a:ext cx="4821334" cy="1375532"/>
            <a:chOff x="6079318" y="4456172"/>
            <a:chExt cx="4821334" cy="1375532"/>
          </a:xfrm>
        </p:grpSpPr>
        <p:sp>
          <p:nvSpPr>
            <p:cNvPr id="47" name="六边形 46">
              <a:extLst>
                <a:ext uri="{FF2B5EF4-FFF2-40B4-BE49-F238E27FC236}">
                  <a16:creationId xmlns:a16="http://schemas.microsoft.com/office/drawing/2014/main" id="{EB931CFC-7496-4E50-B601-2848737FDB5E}"/>
                </a:ext>
              </a:extLst>
            </p:cNvPr>
            <p:cNvSpPr/>
            <p:nvPr/>
          </p:nvSpPr>
          <p:spPr>
            <a:xfrm>
              <a:off x="6079318" y="4456172"/>
              <a:ext cx="4821334" cy="134337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43A2BF40-080D-4B1B-A188-3B1C6BCF4755}"/>
                </a:ext>
              </a:extLst>
            </p:cNvPr>
            <p:cNvSpPr/>
            <p:nvPr/>
          </p:nvSpPr>
          <p:spPr>
            <a:xfrm>
              <a:off x="6658332" y="4532013"/>
              <a:ext cx="2278910" cy="351292"/>
            </a:xfrm>
            <a:prstGeom prst="roundRect">
              <a:avLst>
                <a:gd name="adj" fmla="val 365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F9B9609-A392-4F8B-B2C3-898189001E60}"/>
                </a:ext>
              </a:extLst>
            </p:cNvPr>
            <p:cNvSpPr txBox="1"/>
            <p:nvPr/>
          </p:nvSpPr>
          <p:spPr>
            <a:xfrm>
              <a:off x="6658332" y="4520826"/>
              <a:ext cx="2278910" cy="400110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03.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340FEA7-993A-45E4-AAAC-80B44CE3D644}"/>
                </a:ext>
              </a:extLst>
            </p:cNvPr>
            <p:cNvSpPr txBox="1"/>
            <p:nvPr/>
          </p:nvSpPr>
          <p:spPr>
            <a:xfrm>
              <a:off x="7053143" y="4862656"/>
              <a:ext cx="3473568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E8D35E89-4CE8-4FCC-B44A-870A91A4D99D}"/>
              </a:ext>
            </a:extLst>
          </p:cNvPr>
          <p:cNvSpPr/>
          <p:nvPr/>
        </p:nvSpPr>
        <p:spPr>
          <a:xfrm>
            <a:off x="5690237" y="1703288"/>
            <a:ext cx="266564" cy="266564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1355C76-53AF-4CFF-946D-734C20B1A0C0}"/>
              </a:ext>
            </a:extLst>
          </p:cNvPr>
          <p:cNvSpPr/>
          <p:nvPr/>
        </p:nvSpPr>
        <p:spPr>
          <a:xfrm>
            <a:off x="6028341" y="3338658"/>
            <a:ext cx="266564" cy="26656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E28CCB9-468A-4906-80BF-66CCF5FBDDD8}"/>
              </a:ext>
            </a:extLst>
          </p:cNvPr>
          <p:cNvSpPr/>
          <p:nvPr/>
        </p:nvSpPr>
        <p:spPr>
          <a:xfrm>
            <a:off x="5690237" y="4974027"/>
            <a:ext cx="266564" cy="26656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174F177-9384-4EB5-A3C1-6F598EB2456E}"/>
              </a:ext>
            </a:extLst>
          </p:cNvPr>
          <p:cNvGrpSpPr/>
          <p:nvPr/>
        </p:nvGrpSpPr>
        <p:grpSpPr>
          <a:xfrm rot="19861705">
            <a:off x="4498431" y="1857068"/>
            <a:ext cx="1074529" cy="816522"/>
            <a:chOff x="4479731" y="1651843"/>
            <a:chExt cx="1340147" cy="101836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3B4DCCB-A066-40BA-8F40-CB51C1626FB8}"/>
                </a:ext>
              </a:extLst>
            </p:cNvPr>
            <p:cNvSpPr/>
            <p:nvPr/>
          </p:nvSpPr>
          <p:spPr>
            <a:xfrm>
              <a:off x="4479731" y="1651843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8D402B8-129C-4B26-A6D0-B4845439B999}"/>
                </a:ext>
              </a:extLst>
            </p:cNvPr>
            <p:cNvSpPr/>
            <p:nvPr/>
          </p:nvSpPr>
          <p:spPr>
            <a:xfrm flipV="1">
              <a:off x="4479731" y="2346304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32BBF45-BF67-465B-955E-E85C7B4B22AE}"/>
              </a:ext>
            </a:extLst>
          </p:cNvPr>
          <p:cNvGrpSpPr/>
          <p:nvPr/>
        </p:nvGrpSpPr>
        <p:grpSpPr>
          <a:xfrm rot="1738295" flipV="1">
            <a:off x="4490747" y="4213735"/>
            <a:ext cx="1074529" cy="816522"/>
            <a:chOff x="4479731" y="1651843"/>
            <a:chExt cx="1340147" cy="1018362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FF4FF19-4036-4A71-8733-9AC3FD35E758}"/>
                </a:ext>
              </a:extLst>
            </p:cNvPr>
            <p:cNvSpPr/>
            <p:nvPr/>
          </p:nvSpPr>
          <p:spPr>
            <a:xfrm>
              <a:off x="4479731" y="1651843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2A4BD5A-8FD4-4E72-B5B2-7A96ECF455D4}"/>
                </a:ext>
              </a:extLst>
            </p:cNvPr>
            <p:cNvSpPr/>
            <p:nvPr/>
          </p:nvSpPr>
          <p:spPr>
            <a:xfrm flipV="1">
              <a:off x="4479731" y="2346304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78CEA22-9C8E-4EE5-83EF-F58B46EBF24B}"/>
              </a:ext>
            </a:extLst>
          </p:cNvPr>
          <p:cNvGrpSpPr/>
          <p:nvPr/>
        </p:nvGrpSpPr>
        <p:grpSpPr>
          <a:xfrm>
            <a:off x="4779285" y="3030495"/>
            <a:ext cx="1074529" cy="816522"/>
            <a:chOff x="4479731" y="1651843"/>
            <a:chExt cx="1340147" cy="1018362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643959-FE0E-4B19-97F8-EA0BDE965541}"/>
                </a:ext>
              </a:extLst>
            </p:cNvPr>
            <p:cNvSpPr/>
            <p:nvPr/>
          </p:nvSpPr>
          <p:spPr>
            <a:xfrm>
              <a:off x="4479731" y="1651843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7DEAA45-ECC5-4D6E-A22A-1BC78EE5424A}"/>
                </a:ext>
              </a:extLst>
            </p:cNvPr>
            <p:cNvSpPr/>
            <p:nvPr/>
          </p:nvSpPr>
          <p:spPr>
            <a:xfrm flipV="1">
              <a:off x="4479731" y="2346304"/>
              <a:ext cx="1340147" cy="323901"/>
            </a:xfrm>
            <a:custGeom>
              <a:avLst/>
              <a:gdLst>
                <a:gd name="connsiteX0" fmla="*/ 0 w 846667"/>
                <a:gd name="connsiteY0" fmla="*/ 0 h 323901"/>
                <a:gd name="connsiteX1" fmla="*/ 209550 w 846667"/>
                <a:gd name="connsiteY1" fmla="*/ 300567 h 323901"/>
                <a:gd name="connsiteX2" fmla="*/ 846667 w 846667"/>
                <a:gd name="connsiteY2" fmla="*/ 281517 h 3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667" h="323901">
                  <a:moveTo>
                    <a:pt x="0" y="0"/>
                  </a:moveTo>
                  <a:cubicBezTo>
                    <a:pt x="34219" y="126824"/>
                    <a:pt x="68439" y="253648"/>
                    <a:pt x="209550" y="300567"/>
                  </a:cubicBezTo>
                  <a:cubicBezTo>
                    <a:pt x="350661" y="347486"/>
                    <a:pt x="598664" y="314501"/>
                    <a:pt x="846667" y="28151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1039206-0A55-49D5-88B7-1BA463313406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BD54AB9-3F15-4373-AA57-3479E10EA943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E0C0FFE-ABDE-4B5C-B65D-BDADEB1BA7C6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4185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97E317-8784-4029-B162-68A34293CDD7}"/>
              </a:ext>
            </a:extLst>
          </p:cNvPr>
          <p:cNvGrpSpPr/>
          <p:nvPr/>
        </p:nvGrpSpPr>
        <p:grpSpPr>
          <a:xfrm>
            <a:off x="2651407" y="2683455"/>
            <a:ext cx="4471288" cy="1175954"/>
            <a:chOff x="2235334" y="2711074"/>
            <a:chExt cx="5082570" cy="117595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3BFF9A-71EF-4279-9456-966EEFCB52DD}"/>
                </a:ext>
              </a:extLst>
            </p:cNvPr>
            <p:cNvSpPr txBox="1"/>
            <p:nvPr/>
          </p:nvSpPr>
          <p:spPr>
            <a:xfrm>
              <a:off x="2235334" y="2711074"/>
              <a:ext cx="50639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25EAA1-D388-4A49-9442-CDB02A0BB5B0}"/>
                </a:ext>
              </a:extLst>
            </p:cNvPr>
            <p:cNvSpPr txBox="1"/>
            <p:nvPr/>
          </p:nvSpPr>
          <p:spPr>
            <a:xfrm>
              <a:off x="2253935" y="3517696"/>
              <a:ext cx="5063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Future Plan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ACB6AEA-A7E2-4B44-B83D-A1A0B78B0998}"/>
              </a:ext>
            </a:extLst>
          </p:cNvPr>
          <p:cNvSpPr txBox="1"/>
          <p:nvPr/>
        </p:nvSpPr>
        <p:spPr>
          <a:xfrm>
            <a:off x="718458" y="1386301"/>
            <a:ext cx="123791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i="1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239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5573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919F4-8B72-4C68-953C-8DA3B39F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49F907-35DC-4174-B3C7-714F62223F15}"/>
              </a:ext>
            </a:extLst>
          </p:cNvPr>
          <p:cNvSpPr/>
          <p:nvPr/>
        </p:nvSpPr>
        <p:spPr>
          <a:xfrm>
            <a:off x="1452138" y="1493432"/>
            <a:ext cx="855846" cy="243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1969F987-85D3-4D3F-AC59-531E112C83CA}"/>
              </a:ext>
            </a:extLst>
          </p:cNvPr>
          <p:cNvSpPr txBox="1">
            <a:spLocks/>
          </p:cNvSpPr>
          <p:nvPr/>
        </p:nvSpPr>
        <p:spPr>
          <a:xfrm>
            <a:off x="1403044" y="1239452"/>
            <a:ext cx="954035" cy="507960"/>
          </a:xfrm>
          <a:prstGeom prst="rect">
            <a:avLst/>
          </a:prstGeom>
        </p:spPr>
        <p:txBody>
          <a:bodyPr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</a:rPr>
              <a:t>目标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3542304-40F7-4A24-910A-0E3541D6B7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9918" y="928778"/>
            <a:ext cx="637265" cy="573683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AA0AEBC-4265-484E-B916-D6A6FBA9DCC6}"/>
              </a:ext>
            </a:extLst>
          </p:cNvPr>
          <p:cNvSpPr/>
          <p:nvPr/>
        </p:nvSpPr>
        <p:spPr>
          <a:xfrm>
            <a:off x="6679447" y="1493432"/>
            <a:ext cx="855846" cy="243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29504225-7638-4157-A42C-19646636CA2F}"/>
              </a:ext>
            </a:extLst>
          </p:cNvPr>
          <p:cNvSpPr txBox="1">
            <a:spLocks/>
          </p:cNvSpPr>
          <p:nvPr/>
        </p:nvSpPr>
        <p:spPr>
          <a:xfrm>
            <a:off x="6630353" y="1239452"/>
            <a:ext cx="954035" cy="507960"/>
          </a:xfrm>
          <a:prstGeom prst="rect">
            <a:avLst/>
          </a:prstGeom>
        </p:spPr>
        <p:txBody>
          <a:bodyPr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</a:rPr>
              <a:t>举措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813B53-9147-4B0D-83A8-28543C2B0529}"/>
              </a:ext>
            </a:extLst>
          </p:cNvPr>
          <p:cNvSpPr/>
          <p:nvPr/>
        </p:nvSpPr>
        <p:spPr>
          <a:xfrm>
            <a:off x="1530740" y="2073312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3E3DE27-7189-401A-9D99-83599F11BF11}"/>
              </a:ext>
            </a:extLst>
          </p:cNvPr>
          <p:cNvSpPr/>
          <p:nvPr/>
        </p:nvSpPr>
        <p:spPr>
          <a:xfrm>
            <a:off x="1530740" y="3755293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707A422-8375-4F7F-A3A9-22BB097219D4}"/>
              </a:ext>
            </a:extLst>
          </p:cNvPr>
          <p:cNvSpPr/>
          <p:nvPr/>
        </p:nvSpPr>
        <p:spPr>
          <a:xfrm>
            <a:off x="1530740" y="5437274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ACC9038-FDD3-4E06-AFAC-6003BEB644BF}"/>
              </a:ext>
            </a:extLst>
          </p:cNvPr>
          <p:cNvGrpSpPr/>
          <p:nvPr/>
        </p:nvGrpSpPr>
        <p:grpSpPr>
          <a:xfrm>
            <a:off x="2498637" y="1791240"/>
            <a:ext cx="2350765" cy="1271309"/>
            <a:chOff x="2457545" y="1956082"/>
            <a:chExt cx="2350765" cy="1271309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FEB14B1-0725-43F3-895D-E7944F12AB98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592BBF0-BCD6-4FA1-97A7-CE53AAF9A490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A43E380-8E83-44E4-A8ED-7036C5B7E7B0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6EA76EF-9DD5-482B-9086-047A4D16D7CC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A2F8293-1BD3-487A-991D-263F0CCF6CB9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E14B126-9C0F-C843-E5BB-F12C24AABB22}"/>
              </a:ext>
            </a:extLst>
          </p:cNvPr>
          <p:cNvGrpSpPr/>
          <p:nvPr/>
        </p:nvGrpSpPr>
        <p:grpSpPr>
          <a:xfrm>
            <a:off x="2498637" y="3424560"/>
            <a:ext cx="2350765" cy="1271309"/>
            <a:chOff x="2457545" y="1956082"/>
            <a:chExt cx="2350765" cy="1271309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36E61E30-83E9-AA69-3BD7-FE253050B3F7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236B6A0-2A49-A4EE-A159-1495ABFE9CAA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1FB7ABE-32A7-DD97-8AA0-12D6B7ECAE38}"/>
              </a:ext>
            </a:extLst>
          </p:cNvPr>
          <p:cNvGrpSpPr/>
          <p:nvPr/>
        </p:nvGrpSpPr>
        <p:grpSpPr>
          <a:xfrm>
            <a:off x="2498637" y="5126468"/>
            <a:ext cx="2350765" cy="1271309"/>
            <a:chOff x="2457545" y="1956082"/>
            <a:chExt cx="2350765" cy="1271309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27678539-80F6-40E5-A9A0-EBF2639284EE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24A8355-8755-511A-D6CE-FB1B85D37BD4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90" name="椭圆 89">
            <a:extLst>
              <a:ext uri="{FF2B5EF4-FFF2-40B4-BE49-F238E27FC236}">
                <a16:creationId xmlns:a16="http://schemas.microsoft.com/office/drawing/2014/main" id="{802F41BC-AAD6-CA72-939C-E2C8393F1E37}"/>
              </a:ext>
            </a:extLst>
          </p:cNvPr>
          <p:cNvSpPr/>
          <p:nvPr/>
        </p:nvSpPr>
        <p:spPr>
          <a:xfrm>
            <a:off x="6801382" y="2073312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D9E9F914-7D31-20F6-C83B-5D2DC1128739}"/>
              </a:ext>
            </a:extLst>
          </p:cNvPr>
          <p:cNvSpPr/>
          <p:nvPr/>
        </p:nvSpPr>
        <p:spPr>
          <a:xfrm>
            <a:off x="6801382" y="3755293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6A51255B-1764-F391-AC16-9E7D5BDF8158}"/>
              </a:ext>
            </a:extLst>
          </p:cNvPr>
          <p:cNvSpPr/>
          <p:nvPr/>
        </p:nvSpPr>
        <p:spPr>
          <a:xfrm>
            <a:off x="6801382" y="5437274"/>
            <a:ext cx="698643" cy="6986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5D7A8F51-F92F-08CF-8795-8F93787B2609}"/>
              </a:ext>
            </a:extLst>
          </p:cNvPr>
          <p:cNvGrpSpPr/>
          <p:nvPr/>
        </p:nvGrpSpPr>
        <p:grpSpPr>
          <a:xfrm>
            <a:off x="7769279" y="1791240"/>
            <a:ext cx="2350765" cy="1271309"/>
            <a:chOff x="2457545" y="1956082"/>
            <a:chExt cx="2350765" cy="1271309"/>
          </a:xfrm>
        </p:grpSpPr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6D2EF647-C6F6-3CF8-6B79-460BD9AAD236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906B1805-7F2D-3C5D-AC90-B3C59880137B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955D0E5-BC3E-7499-23FE-D4C909FE0F69}"/>
              </a:ext>
            </a:extLst>
          </p:cNvPr>
          <p:cNvGrpSpPr/>
          <p:nvPr/>
        </p:nvGrpSpPr>
        <p:grpSpPr>
          <a:xfrm>
            <a:off x="7769279" y="3424560"/>
            <a:ext cx="2350765" cy="1271309"/>
            <a:chOff x="2457545" y="1956082"/>
            <a:chExt cx="2350765" cy="1271309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C853D59E-E51F-B97B-1EAB-5D5587EAA7B4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B3DF1B35-7BFD-31F8-5A52-062C2326BEE5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7FCB709C-9772-A4D1-22BC-5D8E1065A14C}"/>
              </a:ext>
            </a:extLst>
          </p:cNvPr>
          <p:cNvGrpSpPr/>
          <p:nvPr/>
        </p:nvGrpSpPr>
        <p:grpSpPr>
          <a:xfrm>
            <a:off x="7769279" y="5126468"/>
            <a:ext cx="2350765" cy="1271309"/>
            <a:chOff x="2457545" y="1956082"/>
            <a:chExt cx="2350765" cy="1271309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0347BDC7-9DA5-5940-4A2F-C5129F035671}"/>
                </a:ext>
              </a:extLst>
            </p:cNvPr>
            <p:cNvSpPr/>
            <p:nvPr/>
          </p:nvSpPr>
          <p:spPr>
            <a:xfrm>
              <a:off x="2457545" y="1956082"/>
              <a:ext cx="1261889" cy="2740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919573C8-1A8B-4AD3-4917-92A9EF353F4A}"/>
                </a:ext>
              </a:extLst>
            </p:cNvPr>
            <p:cNvSpPr txBox="1"/>
            <p:nvPr/>
          </p:nvSpPr>
          <p:spPr>
            <a:xfrm>
              <a:off x="2490368" y="2273284"/>
              <a:ext cx="23179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pic>
        <p:nvPicPr>
          <p:cNvPr id="7" name="图形 6">
            <a:extLst>
              <a:ext uri="{FF2B5EF4-FFF2-40B4-BE49-F238E27FC236}">
                <a16:creationId xmlns:a16="http://schemas.microsoft.com/office/drawing/2014/main" id="{36BFD3FD-0833-31DE-82EE-4AE500538A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3043" y="3896396"/>
            <a:ext cx="463061" cy="463061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2E983646-5FF3-6C30-34CE-D14966616C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13279" y="2186644"/>
            <a:ext cx="463061" cy="463061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58D554BF-7ACB-AA50-EF15-17A0A9D292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48191" y="5562253"/>
            <a:ext cx="463061" cy="4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53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919F4-8B72-4C68-953C-8DA3B39F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481FD4B-EE5D-4F7A-8DFB-D23149FBEBED}"/>
              </a:ext>
            </a:extLst>
          </p:cNvPr>
          <p:cNvSpPr/>
          <p:nvPr/>
        </p:nvSpPr>
        <p:spPr>
          <a:xfrm>
            <a:off x="1514055" y="1738007"/>
            <a:ext cx="9163891" cy="1578281"/>
          </a:xfrm>
          <a:prstGeom prst="roundRect">
            <a:avLst>
              <a:gd name="adj" fmla="val 1221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EB81214-4636-48CE-9E8F-81FE6E20E175}"/>
              </a:ext>
            </a:extLst>
          </p:cNvPr>
          <p:cNvSpPr/>
          <p:nvPr/>
        </p:nvSpPr>
        <p:spPr>
          <a:xfrm>
            <a:off x="701185" y="3830813"/>
            <a:ext cx="10789631" cy="2039443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6300AD-176E-4C97-8AE4-4D5B378CB776}"/>
              </a:ext>
            </a:extLst>
          </p:cNvPr>
          <p:cNvSpPr txBox="1"/>
          <p:nvPr/>
        </p:nvSpPr>
        <p:spPr>
          <a:xfrm>
            <a:off x="3042326" y="2532806"/>
            <a:ext cx="2959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C778E04-509D-67AB-9305-EFCEAD683D59}"/>
              </a:ext>
            </a:extLst>
          </p:cNvPr>
          <p:cNvGrpSpPr/>
          <p:nvPr/>
        </p:nvGrpSpPr>
        <p:grpSpPr>
          <a:xfrm>
            <a:off x="3931375" y="1968736"/>
            <a:ext cx="1181764" cy="461665"/>
            <a:chOff x="3047940" y="1989284"/>
            <a:chExt cx="1181764" cy="461665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8BD7A10-AE03-4CC2-99F1-45DFE564E542}"/>
                </a:ext>
              </a:extLst>
            </p:cNvPr>
            <p:cNvSpPr/>
            <p:nvPr/>
          </p:nvSpPr>
          <p:spPr>
            <a:xfrm>
              <a:off x="3047941" y="2021233"/>
              <a:ext cx="1181763" cy="383345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68C1D5F2-726B-4DE8-8D16-D714AC90145B}"/>
                </a:ext>
              </a:extLst>
            </p:cNvPr>
            <p:cNvSpPr txBox="1"/>
            <p:nvPr/>
          </p:nvSpPr>
          <p:spPr>
            <a:xfrm>
              <a:off x="3047940" y="1989284"/>
              <a:ext cx="11817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id-ID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69902AE-100C-49B5-8A35-355F2EA86AF4}"/>
              </a:ext>
            </a:extLst>
          </p:cNvPr>
          <p:cNvGrpSpPr/>
          <p:nvPr/>
        </p:nvGrpSpPr>
        <p:grpSpPr>
          <a:xfrm>
            <a:off x="1426176" y="1809331"/>
            <a:ext cx="1221528" cy="1231486"/>
            <a:chOff x="1426176" y="1809331"/>
            <a:chExt cx="1221528" cy="1231486"/>
          </a:xfrm>
          <a:effectLst>
            <a:outerShdw blurRad="127000" dist="25400" dir="2700000" algn="tl" rotWithShape="0">
              <a:schemeClr val="accent1">
                <a:alpha val="26000"/>
              </a:schemeClr>
            </a:outerShdw>
          </a:effectLst>
        </p:grpSpPr>
        <p:sp>
          <p:nvSpPr>
            <p:cNvPr id="55" name="size-tag_21251">
              <a:extLst>
                <a:ext uri="{FF2B5EF4-FFF2-40B4-BE49-F238E27FC236}">
                  <a16:creationId xmlns:a16="http://schemas.microsoft.com/office/drawing/2014/main" id="{5421171E-8714-45D8-9330-72C515CA61B0}"/>
                </a:ext>
              </a:extLst>
            </p:cNvPr>
            <p:cNvSpPr/>
            <p:nvPr/>
          </p:nvSpPr>
          <p:spPr>
            <a:xfrm rot="805450">
              <a:off x="1426176" y="1809331"/>
              <a:ext cx="1198950" cy="1231486"/>
            </a:xfrm>
            <a:custGeom>
              <a:avLst/>
              <a:gdLst>
                <a:gd name="T0" fmla="*/ 613 w 618"/>
                <a:gd name="T1" fmla="*/ 404 h 569"/>
                <a:gd name="T2" fmla="*/ 445 w 618"/>
                <a:gd name="T3" fmla="*/ 106 h 569"/>
                <a:gd name="T4" fmla="*/ 421 w 618"/>
                <a:gd name="T5" fmla="*/ 89 h 569"/>
                <a:gd name="T6" fmla="*/ 238 w 618"/>
                <a:gd name="T7" fmla="*/ 40 h 569"/>
                <a:gd name="T8" fmla="*/ 219 w 618"/>
                <a:gd name="T9" fmla="*/ 51 h 569"/>
                <a:gd name="T10" fmla="*/ 214 w 618"/>
                <a:gd name="T11" fmla="*/ 68 h 569"/>
                <a:gd name="T12" fmla="*/ 178 w 618"/>
                <a:gd name="T13" fmla="*/ 49 h 569"/>
                <a:gd name="T14" fmla="*/ 26 w 618"/>
                <a:gd name="T15" fmla="*/ 0 h 569"/>
                <a:gd name="T16" fmla="*/ 3 w 618"/>
                <a:gd name="T17" fmla="*/ 8 h 569"/>
                <a:gd name="T18" fmla="*/ 2 w 618"/>
                <a:gd name="T19" fmla="*/ 19 h 569"/>
                <a:gd name="T20" fmla="*/ 131 w 618"/>
                <a:gd name="T21" fmla="*/ 116 h 569"/>
                <a:gd name="T22" fmla="*/ 194 w 618"/>
                <a:gd name="T23" fmla="*/ 142 h 569"/>
                <a:gd name="T24" fmla="*/ 170 w 618"/>
                <a:gd name="T25" fmla="*/ 234 h 569"/>
                <a:gd name="T26" fmla="*/ 172 w 618"/>
                <a:gd name="T27" fmla="*/ 263 h 569"/>
                <a:gd name="T28" fmla="*/ 346 w 618"/>
                <a:gd name="T29" fmla="*/ 558 h 569"/>
                <a:gd name="T30" fmla="*/ 366 w 618"/>
                <a:gd name="T31" fmla="*/ 565 h 569"/>
                <a:gd name="T32" fmla="*/ 609 w 618"/>
                <a:gd name="T33" fmla="*/ 425 h 569"/>
                <a:gd name="T34" fmla="*/ 613 w 618"/>
                <a:gd name="T35" fmla="*/ 404 h 569"/>
                <a:gd name="T36" fmla="*/ 281 w 618"/>
                <a:gd name="T37" fmla="*/ 137 h 569"/>
                <a:gd name="T38" fmla="*/ 292 w 618"/>
                <a:gd name="T39" fmla="*/ 133 h 569"/>
                <a:gd name="T40" fmla="*/ 301 w 618"/>
                <a:gd name="T41" fmla="*/ 147 h 569"/>
                <a:gd name="T42" fmla="*/ 300 w 618"/>
                <a:gd name="T43" fmla="*/ 152 h 569"/>
                <a:gd name="T44" fmla="*/ 283 w 618"/>
                <a:gd name="T45" fmla="*/ 157 h 569"/>
                <a:gd name="T46" fmla="*/ 266 w 618"/>
                <a:gd name="T47" fmla="*/ 155 h 569"/>
                <a:gd name="T48" fmla="*/ 281 w 618"/>
                <a:gd name="T49" fmla="*/ 137 h 569"/>
                <a:gd name="T50" fmla="*/ 135 w 618"/>
                <a:gd name="T51" fmla="*/ 109 h 569"/>
                <a:gd name="T52" fmla="*/ 8 w 618"/>
                <a:gd name="T53" fmla="*/ 18 h 569"/>
                <a:gd name="T54" fmla="*/ 9 w 618"/>
                <a:gd name="T55" fmla="*/ 12 h 569"/>
                <a:gd name="T56" fmla="*/ 26 w 618"/>
                <a:gd name="T57" fmla="*/ 8 h 569"/>
                <a:gd name="T58" fmla="*/ 175 w 618"/>
                <a:gd name="T59" fmla="*/ 55 h 569"/>
                <a:gd name="T60" fmla="*/ 212 w 618"/>
                <a:gd name="T61" fmla="*/ 75 h 569"/>
                <a:gd name="T62" fmla="*/ 196 w 618"/>
                <a:gd name="T63" fmla="*/ 136 h 569"/>
                <a:gd name="T64" fmla="*/ 135 w 618"/>
                <a:gd name="T65" fmla="*/ 109 h 569"/>
                <a:gd name="T66" fmla="*/ 320 w 618"/>
                <a:gd name="T67" fmla="*/ 205 h 569"/>
                <a:gd name="T68" fmla="*/ 267 w 618"/>
                <a:gd name="T69" fmla="*/ 190 h 569"/>
                <a:gd name="T70" fmla="*/ 263 w 618"/>
                <a:gd name="T71" fmla="*/ 162 h 569"/>
                <a:gd name="T72" fmla="*/ 283 w 618"/>
                <a:gd name="T73" fmla="*/ 164 h 569"/>
                <a:gd name="T74" fmla="*/ 306 w 618"/>
                <a:gd name="T75" fmla="*/ 156 h 569"/>
                <a:gd name="T76" fmla="*/ 308 w 618"/>
                <a:gd name="T77" fmla="*/ 145 h 569"/>
                <a:gd name="T78" fmla="*/ 301 w 618"/>
                <a:gd name="T79" fmla="*/ 133 h 569"/>
                <a:gd name="T80" fmla="*/ 334 w 618"/>
                <a:gd name="T81" fmla="*/ 151 h 569"/>
                <a:gd name="T82" fmla="*/ 320 w 618"/>
                <a:gd name="T83" fmla="*/ 20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8" h="569">
                  <a:moveTo>
                    <a:pt x="613" y="404"/>
                  </a:moveTo>
                  <a:lnTo>
                    <a:pt x="445" y="106"/>
                  </a:lnTo>
                  <a:cubicBezTo>
                    <a:pt x="440" y="99"/>
                    <a:pt x="429" y="91"/>
                    <a:pt x="421" y="89"/>
                  </a:cubicBezTo>
                  <a:lnTo>
                    <a:pt x="238" y="40"/>
                  </a:lnTo>
                  <a:cubicBezTo>
                    <a:pt x="230" y="38"/>
                    <a:pt x="221" y="43"/>
                    <a:pt x="219" y="51"/>
                  </a:cubicBezTo>
                  <a:lnTo>
                    <a:pt x="214" y="68"/>
                  </a:lnTo>
                  <a:cubicBezTo>
                    <a:pt x="203" y="61"/>
                    <a:pt x="191" y="55"/>
                    <a:pt x="178" y="49"/>
                  </a:cubicBezTo>
                  <a:cubicBezTo>
                    <a:pt x="117" y="19"/>
                    <a:pt x="58" y="0"/>
                    <a:pt x="26" y="0"/>
                  </a:cubicBezTo>
                  <a:cubicBezTo>
                    <a:pt x="15" y="0"/>
                    <a:pt x="7" y="3"/>
                    <a:pt x="3" y="8"/>
                  </a:cubicBezTo>
                  <a:cubicBezTo>
                    <a:pt x="2" y="10"/>
                    <a:pt x="0" y="14"/>
                    <a:pt x="2" y="19"/>
                  </a:cubicBezTo>
                  <a:cubicBezTo>
                    <a:pt x="7" y="42"/>
                    <a:pt x="61" y="81"/>
                    <a:pt x="131" y="116"/>
                  </a:cubicBezTo>
                  <a:cubicBezTo>
                    <a:pt x="153" y="126"/>
                    <a:pt x="174" y="135"/>
                    <a:pt x="194" y="142"/>
                  </a:cubicBezTo>
                  <a:lnTo>
                    <a:pt x="170" y="234"/>
                  </a:lnTo>
                  <a:cubicBezTo>
                    <a:pt x="168" y="242"/>
                    <a:pt x="169" y="255"/>
                    <a:pt x="172" y="263"/>
                  </a:cubicBezTo>
                  <a:lnTo>
                    <a:pt x="346" y="558"/>
                  </a:lnTo>
                  <a:cubicBezTo>
                    <a:pt x="350" y="566"/>
                    <a:pt x="359" y="569"/>
                    <a:pt x="366" y="565"/>
                  </a:cubicBezTo>
                  <a:lnTo>
                    <a:pt x="609" y="425"/>
                  </a:lnTo>
                  <a:cubicBezTo>
                    <a:pt x="616" y="420"/>
                    <a:pt x="618" y="411"/>
                    <a:pt x="613" y="404"/>
                  </a:cubicBezTo>
                  <a:close/>
                  <a:moveTo>
                    <a:pt x="281" y="137"/>
                  </a:moveTo>
                  <a:cubicBezTo>
                    <a:pt x="285" y="135"/>
                    <a:pt x="289" y="134"/>
                    <a:pt x="292" y="133"/>
                  </a:cubicBezTo>
                  <a:cubicBezTo>
                    <a:pt x="297" y="138"/>
                    <a:pt x="300" y="143"/>
                    <a:pt x="301" y="147"/>
                  </a:cubicBezTo>
                  <a:cubicBezTo>
                    <a:pt x="301" y="149"/>
                    <a:pt x="301" y="151"/>
                    <a:pt x="300" y="152"/>
                  </a:cubicBezTo>
                  <a:cubicBezTo>
                    <a:pt x="298" y="155"/>
                    <a:pt x="292" y="157"/>
                    <a:pt x="283" y="157"/>
                  </a:cubicBezTo>
                  <a:cubicBezTo>
                    <a:pt x="278" y="157"/>
                    <a:pt x="272" y="156"/>
                    <a:pt x="266" y="155"/>
                  </a:cubicBezTo>
                  <a:cubicBezTo>
                    <a:pt x="269" y="148"/>
                    <a:pt x="274" y="141"/>
                    <a:pt x="281" y="137"/>
                  </a:cubicBezTo>
                  <a:close/>
                  <a:moveTo>
                    <a:pt x="135" y="109"/>
                  </a:moveTo>
                  <a:cubicBezTo>
                    <a:pt x="57" y="72"/>
                    <a:pt x="13" y="35"/>
                    <a:pt x="8" y="18"/>
                  </a:cubicBezTo>
                  <a:cubicBezTo>
                    <a:pt x="8" y="15"/>
                    <a:pt x="8" y="14"/>
                    <a:pt x="9" y="12"/>
                  </a:cubicBezTo>
                  <a:cubicBezTo>
                    <a:pt x="11" y="9"/>
                    <a:pt x="17" y="8"/>
                    <a:pt x="26" y="8"/>
                  </a:cubicBezTo>
                  <a:cubicBezTo>
                    <a:pt x="57" y="8"/>
                    <a:pt x="115" y="26"/>
                    <a:pt x="175" y="55"/>
                  </a:cubicBezTo>
                  <a:cubicBezTo>
                    <a:pt x="188" y="62"/>
                    <a:pt x="201" y="68"/>
                    <a:pt x="212" y="75"/>
                  </a:cubicBezTo>
                  <a:lnTo>
                    <a:pt x="196" y="136"/>
                  </a:lnTo>
                  <a:cubicBezTo>
                    <a:pt x="176" y="128"/>
                    <a:pt x="156" y="119"/>
                    <a:pt x="135" y="109"/>
                  </a:cubicBezTo>
                  <a:close/>
                  <a:moveTo>
                    <a:pt x="320" y="205"/>
                  </a:moveTo>
                  <a:cubicBezTo>
                    <a:pt x="302" y="215"/>
                    <a:pt x="278" y="209"/>
                    <a:pt x="267" y="190"/>
                  </a:cubicBezTo>
                  <a:cubicBezTo>
                    <a:pt x="262" y="181"/>
                    <a:pt x="261" y="171"/>
                    <a:pt x="263" y="162"/>
                  </a:cubicBezTo>
                  <a:cubicBezTo>
                    <a:pt x="270" y="163"/>
                    <a:pt x="277" y="164"/>
                    <a:pt x="283" y="164"/>
                  </a:cubicBezTo>
                  <a:cubicBezTo>
                    <a:pt x="295" y="164"/>
                    <a:pt x="302" y="161"/>
                    <a:pt x="306" y="156"/>
                  </a:cubicBezTo>
                  <a:cubicBezTo>
                    <a:pt x="307" y="154"/>
                    <a:pt x="309" y="150"/>
                    <a:pt x="308" y="145"/>
                  </a:cubicBezTo>
                  <a:cubicBezTo>
                    <a:pt x="307" y="141"/>
                    <a:pt x="304" y="137"/>
                    <a:pt x="301" y="133"/>
                  </a:cubicBezTo>
                  <a:cubicBezTo>
                    <a:pt x="314" y="133"/>
                    <a:pt x="327" y="139"/>
                    <a:pt x="334" y="151"/>
                  </a:cubicBezTo>
                  <a:cubicBezTo>
                    <a:pt x="345" y="170"/>
                    <a:pt x="339" y="194"/>
                    <a:pt x="320" y="2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标题 1">
              <a:extLst>
                <a:ext uri="{FF2B5EF4-FFF2-40B4-BE49-F238E27FC236}">
                  <a16:creationId xmlns:a16="http://schemas.microsoft.com/office/drawing/2014/main" id="{71E77036-8549-4C61-95F6-D12ED91E8558}"/>
                </a:ext>
              </a:extLst>
            </p:cNvPr>
            <p:cNvSpPr txBox="1">
              <a:spLocks/>
            </p:cNvSpPr>
            <p:nvPr/>
          </p:nvSpPr>
          <p:spPr>
            <a:xfrm rot="20532117">
              <a:off x="1693669" y="2242730"/>
              <a:ext cx="954035" cy="507960"/>
            </a:xfrm>
            <a:prstGeom prst="rect">
              <a:avLst/>
            </a:prstGeom>
          </p:spPr>
          <p:txBody>
            <a:bodyPr anchor="t" anchorCtr="0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目</a:t>
              </a:r>
              <a:endParaRPr lang="en-US" altLang="zh-CN" sz="2400" dirty="0">
                <a:solidFill>
                  <a:schemeClr val="bg1"/>
                </a:solidFill>
                <a:latin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标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9816879-0754-4C16-ABB6-8203D5F94A5A}"/>
              </a:ext>
            </a:extLst>
          </p:cNvPr>
          <p:cNvGrpSpPr/>
          <p:nvPr/>
        </p:nvGrpSpPr>
        <p:grpSpPr>
          <a:xfrm>
            <a:off x="695325" y="3939533"/>
            <a:ext cx="1221528" cy="1231486"/>
            <a:chOff x="1426176" y="1809331"/>
            <a:chExt cx="1221528" cy="1231486"/>
          </a:xfrm>
          <a:effectLst>
            <a:outerShdw blurRad="127000" dist="25400" dir="2700000" algn="tl" rotWithShape="0">
              <a:schemeClr val="accent1">
                <a:alpha val="26000"/>
              </a:schemeClr>
            </a:outerShdw>
          </a:effectLst>
        </p:grpSpPr>
        <p:sp>
          <p:nvSpPr>
            <p:cNvPr id="59" name="size-tag_21251">
              <a:extLst>
                <a:ext uri="{FF2B5EF4-FFF2-40B4-BE49-F238E27FC236}">
                  <a16:creationId xmlns:a16="http://schemas.microsoft.com/office/drawing/2014/main" id="{5A139CC7-7E9A-4197-9C19-400D98DBEDFC}"/>
                </a:ext>
              </a:extLst>
            </p:cNvPr>
            <p:cNvSpPr/>
            <p:nvPr/>
          </p:nvSpPr>
          <p:spPr>
            <a:xfrm rot="805450">
              <a:off x="1426176" y="1809331"/>
              <a:ext cx="1198950" cy="1231486"/>
            </a:xfrm>
            <a:custGeom>
              <a:avLst/>
              <a:gdLst>
                <a:gd name="T0" fmla="*/ 613 w 618"/>
                <a:gd name="T1" fmla="*/ 404 h 569"/>
                <a:gd name="T2" fmla="*/ 445 w 618"/>
                <a:gd name="T3" fmla="*/ 106 h 569"/>
                <a:gd name="T4" fmla="*/ 421 w 618"/>
                <a:gd name="T5" fmla="*/ 89 h 569"/>
                <a:gd name="T6" fmla="*/ 238 w 618"/>
                <a:gd name="T7" fmla="*/ 40 h 569"/>
                <a:gd name="T8" fmla="*/ 219 w 618"/>
                <a:gd name="T9" fmla="*/ 51 h 569"/>
                <a:gd name="T10" fmla="*/ 214 w 618"/>
                <a:gd name="T11" fmla="*/ 68 h 569"/>
                <a:gd name="T12" fmla="*/ 178 w 618"/>
                <a:gd name="T13" fmla="*/ 49 h 569"/>
                <a:gd name="T14" fmla="*/ 26 w 618"/>
                <a:gd name="T15" fmla="*/ 0 h 569"/>
                <a:gd name="T16" fmla="*/ 3 w 618"/>
                <a:gd name="T17" fmla="*/ 8 h 569"/>
                <a:gd name="T18" fmla="*/ 2 w 618"/>
                <a:gd name="T19" fmla="*/ 19 h 569"/>
                <a:gd name="T20" fmla="*/ 131 w 618"/>
                <a:gd name="T21" fmla="*/ 116 h 569"/>
                <a:gd name="T22" fmla="*/ 194 w 618"/>
                <a:gd name="T23" fmla="*/ 142 h 569"/>
                <a:gd name="T24" fmla="*/ 170 w 618"/>
                <a:gd name="T25" fmla="*/ 234 h 569"/>
                <a:gd name="T26" fmla="*/ 172 w 618"/>
                <a:gd name="T27" fmla="*/ 263 h 569"/>
                <a:gd name="T28" fmla="*/ 346 w 618"/>
                <a:gd name="T29" fmla="*/ 558 h 569"/>
                <a:gd name="T30" fmla="*/ 366 w 618"/>
                <a:gd name="T31" fmla="*/ 565 h 569"/>
                <a:gd name="T32" fmla="*/ 609 w 618"/>
                <a:gd name="T33" fmla="*/ 425 h 569"/>
                <a:gd name="T34" fmla="*/ 613 w 618"/>
                <a:gd name="T35" fmla="*/ 404 h 569"/>
                <a:gd name="T36" fmla="*/ 281 w 618"/>
                <a:gd name="T37" fmla="*/ 137 h 569"/>
                <a:gd name="T38" fmla="*/ 292 w 618"/>
                <a:gd name="T39" fmla="*/ 133 h 569"/>
                <a:gd name="T40" fmla="*/ 301 w 618"/>
                <a:gd name="T41" fmla="*/ 147 h 569"/>
                <a:gd name="T42" fmla="*/ 300 w 618"/>
                <a:gd name="T43" fmla="*/ 152 h 569"/>
                <a:gd name="T44" fmla="*/ 283 w 618"/>
                <a:gd name="T45" fmla="*/ 157 h 569"/>
                <a:gd name="T46" fmla="*/ 266 w 618"/>
                <a:gd name="T47" fmla="*/ 155 h 569"/>
                <a:gd name="T48" fmla="*/ 281 w 618"/>
                <a:gd name="T49" fmla="*/ 137 h 569"/>
                <a:gd name="T50" fmla="*/ 135 w 618"/>
                <a:gd name="T51" fmla="*/ 109 h 569"/>
                <a:gd name="T52" fmla="*/ 8 w 618"/>
                <a:gd name="T53" fmla="*/ 18 h 569"/>
                <a:gd name="T54" fmla="*/ 9 w 618"/>
                <a:gd name="T55" fmla="*/ 12 h 569"/>
                <a:gd name="T56" fmla="*/ 26 w 618"/>
                <a:gd name="T57" fmla="*/ 8 h 569"/>
                <a:gd name="T58" fmla="*/ 175 w 618"/>
                <a:gd name="T59" fmla="*/ 55 h 569"/>
                <a:gd name="T60" fmla="*/ 212 w 618"/>
                <a:gd name="T61" fmla="*/ 75 h 569"/>
                <a:gd name="T62" fmla="*/ 196 w 618"/>
                <a:gd name="T63" fmla="*/ 136 h 569"/>
                <a:gd name="T64" fmla="*/ 135 w 618"/>
                <a:gd name="T65" fmla="*/ 109 h 569"/>
                <a:gd name="T66" fmla="*/ 320 w 618"/>
                <a:gd name="T67" fmla="*/ 205 h 569"/>
                <a:gd name="T68" fmla="*/ 267 w 618"/>
                <a:gd name="T69" fmla="*/ 190 h 569"/>
                <a:gd name="T70" fmla="*/ 263 w 618"/>
                <a:gd name="T71" fmla="*/ 162 h 569"/>
                <a:gd name="T72" fmla="*/ 283 w 618"/>
                <a:gd name="T73" fmla="*/ 164 h 569"/>
                <a:gd name="T74" fmla="*/ 306 w 618"/>
                <a:gd name="T75" fmla="*/ 156 h 569"/>
                <a:gd name="T76" fmla="*/ 308 w 618"/>
                <a:gd name="T77" fmla="*/ 145 h 569"/>
                <a:gd name="T78" fmla="*/ 301 w 618"/>
                <a:gd name="T79" fmla="*/ 133 h 569"/>
                <a:gd name="T80" fmla="*/ 334 w 618"/>
                <a:gd name="T81" fmla="*/ 151 h 569"/>
                <a:gd name="T82" fmla="*/ 320 w 618"/>
                <a:gd name="T83" fmla="*/ 20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8" h="569">
                  <a:moveTo>
                    <a:pt x="613" y="404"/>
                  </a:moveTo>
                  <a:lnTo>
                    <a:pt x="445" y="106"/>
                  </a:lnTo>
                  <a:cubicBezTo>
                    <a:pt x="440" y="99"/>
                    <a:pt x="429" y="91"/>
                    <a:pt x="421" y="89"/>
                  </a:cubicBezTo>
                  <a:lnTo>
                    <a:pt x="238" y="40"/>
                  </a:lnTo>
                  <a:cubicBezTo>
                    <a:pt x="230" y="38"/>
                    <a:pt x="221" y="43"/>
                    <a:pt x="219" y="51"/>
                  </a:cubicBezTo>
                  <a:lnTo>
                    <a:pt x="214" y="68"/>
                  </a:lnTo>
                  <a:cubicBezTo>
                    <a:pt x="203" y="61"/>
                    <a:pt x="191" y="55"/>
                    <a:pt x="178" y="49"/>
                  </a:cubicBezTo>
                  <a:cubicBezTo>
                    <a:pt x="117" y="19"/>
                    <a:pt x="58" y="0"/>
                    <a:pt x="26" y="0"/>
                  </a:cubicBezTo>
                  <a:cubicBezTo>
                    <a:pt x="15" y="0"/>
                    <a:pt x="7" y="3"/>
                    <a:pt x="3" y="8"/>
                  </a:cubicBezTo>
                  <a:cubicBezTo>
                    <a:pt x="2" y="10"/>
                    <a:pt x="0" y="14"/>
                    <a:pt x="2" y="19"/>
                  </a:cubicBezTo>
                  <a:cubicBezTo>
                    <a:pt x="7" y="42"/>
                    <a:pt x="61" y="81"/>
                    <a:pt x="131" y="116"/>
                  </a:cubicBezTo>
                  <a:cubicBezTo>
                    <a:pt x="153" y="126"/>
                    <a:pt x="174" y="135"/>
                    <a:pt x="194" y="142"/>
                  </a:cubicBezTo>
                  <a:lnTo>
                    <a:pt x="170" y="234"/>
                  </a:lnTo>
                  <a:cubicBezTo>
                    <a:pt x="168" y="242"/>
                    <a:pt x="169" y="255"/>
                    <a:pt x="172" y="263"/>
                  </a:cubicBezTo>
                  <a:lnTo>
                    <a:pt x="346" y="558"/>
                  </a:lnTo>
                  <a:cubicBezTo>
                    <a:pt x="350" y="566"/>
                    <a:pt x="359" y="569"/>
                    <a:pt x="366" y="565"/>
                  </a:cubicBezTo>
                  <a:lnTo>
                    <a:pt x="609" y="425"/>
                  </a:lnTo>
                  <a:cubicBezTo>
                    <a:pt x="616" y="420"/>
                    <a:pt x="618" y="411"/>
                    <a:pt x="613" y="404"/>
                  </a:cubicBezTo>
                  <a:close/>
                  <a:moveTo>
                    <a:pt x="281" y="137"/>
                  </a:moveTo>
                  <a:cubicBezTo>
                    <a:pt x="285" y="135"/>
                    <a:pt x="289" y="134"/>
                    <a:pt x="292" y="133"/>
                  </a:cubicBezTo>
                  <a:cubicBezTo>
                    <a:pt x="297" y="138"/>
                    <a:pt x="300" y="143"/>
                    <a:pt x="301" y="147"/>
                  </a:cubicBezTo>
                  <a:cubicBezTo>
                    <a:pt x="301" y="149"/>
                    <a:pt x="301" y="151"/>
                    <a:pt x="300" y="152"/>
                  </a:cubicBezTo>
                  <a:cubicBezTo>
                    <a:pt x="298" y="155"/>
                    <a:pt x="292" y="157"/>
                    <a:pt x="283" y="157"/>
                  </a:cubicBezTo>
                  <a:cubicBezTo>
                    <a:pt x="278" y="157"/>
                    <a:pt x="272" y="156"/>
                    <a:pt x="266" y="155"/>
                  </a:cubicBezTo>
                  <a:cubicBezTo>
                    <a:pt x="269" y="148"/>
                    <a:pt x="274" y="141"/>
                    <a:pt x="281" y="137"/>
                  </a:cubicBezTo>
                  <a:close/>
                  <a:moveTo>
                    <a:pt x="135" y="109"/>
                  </a:moveTo>
                  <a:cubicBezTo>
                    <a:pt x="57" y="72"/>
                    <a:pt x="13" y="35"/>
                    <a:pt x="8" y="18"/>
                  </a:cubicBezTo>
                  <a:cubicBezTo>
                    <a:pt x="8" y="15"/>
                    <a:pt x="8" y="14"/>
                    <a:pt x="9" y="12"/>
                  </a:cubicBezTo>
                  <a:cubicBezTo>
                    <a:pt x="11" y="9"/>
                    <a:pt x="17" y="8"/>
                    <a:pt x="26" y="8"/>
                  </a:cubicBezTo>
                  <a:cubicBezTo>
                    <a:pt x="57" y="8"/>
                    <a:pt x="115" y="26"/>
                    <a:pt x="175" y="55"/>
                  </a:cubicBezTo>
                  <a:cubicBezTo>
                    <a:pt x="188" y="62"/>
                    <a:pt x="201" y="68"/>
                    <a:pt x="212" y="75"/>
                  </a:cubicBezTo>
                  <a:lnTo>
                    <a:pt x="196" y="136"/>
                  </a:lnTo>
                  <a:cubicBezTo>
                    <a:pt x="176" y="128"/>
                    <a:pt x="156" y="119"/>
                    <a:pt x="135" y="109"/>
                  </a:cubicBezTo>
                  <a:close/>
                  <a:moveTo>
                    <a:pt x="320" y="205"/>
                  </a:moveTo>
                  <a:cubicBezTo>
                    <a:pt x="302" y="215"/>
                    <a:pt x="278" y="209"/>
                    <a:pt x="267" y="190"/>
                  </a:cubicBezTo>
                  <a:cubicBezTo>
                    <a:pt x="262" y="181"/>
                    <a:pt x="261" y="171"/>
                    <a:pt x="263" y="162"/>
                  </a:cubicBezTo>
                  <a:cubicBezTo>
                    <a:pt x="270" y="163"/>
                    <a:pt x="277" y="164"/>
                    <a:pt x="283" y="164"/>
                  </a:cubicBezTo>
                  <a:cubicBezTo>
                    <a:pt x="295" y="164"/>
                    <a:pt x="302" y="161"/>
                    <a:pt x="306" y="156"/>
                  </a:cubicBezTo>
                  <a:cubicBezTo>
                    <a:pt x="307" y="154"/>
                    <a:pt x="309" y="150"/>
                    <a:pt x="308" y="145"/>
                  </a:cubicBezTo>
                  <a:cubicBezTo>
                    <a:pt x="307" y="141"/>
                    <a:pt x="304" y="137"/>
                    <a:pt x="301" y="133"/>
                  </a:cubicBezTo>
                  <a:cubicBezTo>
                    <a:pt x="314" y="133"/>
                    <a:pt x="327" y="139"/>
                    <a:pt x="334" y="151"/>
                  </a:cubicBezTo>
                  <a:cubicBezTo>
                    <a:pt x="345" y="170"/>
                    <a:pt x="339" y="194"/>
                    <a:pt x="320" y="2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标题 1">
              <a:extLst>
                <a:ext uri="{FF2B5EF4-FFF2-40B4-BE49-F238E27FC236}">
                  <a16:creationId xmlns:a16="http://schemas.microsoft.com/office/drawing/2014/main" id="{70A36C87-71B6-4AAA-85F5-0D8E7B3928E4}"/>
                </a:ext>
              </a:extLst>
            </p:cNvPr>
            <p:cNvSpPr txBox="1">
              <a:spLocks/>
            </p:cNvSpPr>
            <p:nvPr/>
          </p:nvSpPr>
          <p:spPr>
            <a:xfrm rot="20532117">
              <a:off x="1693669" y="2242730"/>
              <a:ext cx="954035" cy="507960"/>
            </a:xfrm>
            <a:prstGeom prst="rect">
              <a:avLst/>
            </a:prstGeom>
          </p:spPr>
          <p:txBody>
            <a:bodyPr anchor="t" anchorCtr="0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举</a:t>
              </a:r>
              <a:endParaRPr lang="en-US" altLang="zh-CN" sz="2400" dirty="0">
                <a:solidFill>
                  <a:schemeClr val="bg1"/>
                </a:solidFill>
                <a:latin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措</a:t>
              </a:r>
              <a:endParaRPr lang="en-US" altLang="zh-CN" sz="2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729A245-E4C5-4157-B99F-F2EBD3936606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1F6B1F8-8234-44CE-AD6B-5C869F8C3B01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6A51104-CCE2-438E-A75A-7D2F2EC6FDCD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6F97D60-DD5A-5FF9-702A-74C2626CF9EB}"/>
              </a:ext>
            </a:extLst>
          </p:cNvPr>
          <p:cNvGrpSpPr/>
          <p:nvPr/>
        </p:nvGrpSpPr>
        <p:grpSpPr>
          <a:xfrm>
            <a:off x="6941507" y="1968736"/>
            <a:ext cx="2959862" cy="1302734"/>
            <a:chOff x="2916957" y="1968736"/>
            <a:chExt cx="2959862" cy="130273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FD8EFA-4BC8-567E-7934-4230B295E041}"/>
                </a:ext>
              </a:extLst>
            </p:cNvPr>
            <p:cNvSpPr txBox="1"/>
            <p:nvPr/>
          </p:nvSpPr>
          <p:spPr>
            <a:xfrm>
              <a:off x="2916957" y="2532806"/>
              <a:ext cx="295986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58D56CA-52F2-6A14-85B1-8869F2B230DA}"/>
                </a:ext>
              </a:extLst>
            </p:cNvPr>
            <p:cNvGrpSpPr/>
            <p:nvPr/>
          </p:nvGrpSpPr>
          <p:grpSpPr>
            <a:xfrm>
              <a:off x="3806006" y="1968736"/>
              <a:ext cx="1181764" cy="461665"/>
              <a:chOff x="3047940" y="1989284"/>
              <a:chExt cx="1181764" cy="461665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3520FB44-1F26-9ECA-89A5-8BA30F2EBC9C}"/>
                  </a:ext>
                </a:extLst>
              </p:cNvPr>
              <p:cNvSpPr/>
              <p:nvPr/>
            </p:nvSpPr>
            <p:spPr>
              <a:xfrm>
                <a:off x="3047941" y="2021233"/>
                <a:ext cx="1181763" cy="383345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25400" dir="5400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TextBox 38">
                <a:extLst>
                  <a:ext uri="{FF2B5EF4-FFF2-40B4-BE49-F238E27FC236}">
                    <a16:creationId xmlns:a16="http://schemas.microsoft.com/office/drawing/2014/main" id="{0760FC24-4C49-144A-86AC-32F08B9D4310}"/>
                  </a:ext>
                </a:extLst>
              </p:cNvPr>
              <p:cNvSpPr txBox="1"/>
              <p:nvPr/>
            </p:nvSpPr>
            <p:spPr>
              <a:xfrm>
                <a:off x="3047940" y="1989284"/>
                <a:ext cx="11817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id-ID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C3580D7-F813-F0A8-DB6A-BAB601E46535}"/>
              </a:ext>
            </a:extLst>
          </p:cNvPr>
          <p:cNvGrpSpPr/>
          <p:nvPr/>
        </p:nvGrpSpPr>
        <p:grpSpPr>
          <a:xfrm>
            <a:off x="2153277" y="4142453"/>
            <a:ext cx="2959862" cy="1302734"/>
            <a:chOff x="2916957" y="1968736"/>
            <a:chExt cx="2959862" cy="130273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E1A2A4D-9829-1FC1-2268-D782FB8E792E}"/>
                </a:ext>
              </a:extLst>
            </p:cNvPr>
            <p:cNvSpPr txBox="1"/>
            <p:nvPr/>
          </p:nvSpPr>
          <p:spPr>
            <a:xfrm>
              <a:off x="2916957" y="2532806"/>
              <a:ext cx="295986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0AFF86B5-9D16-926E-FCF1-975FF90EA8FB}"/>
                </a:ext>
              </a:extLst>
            </p:cNvPr>
            <p:cNvGrpSpPr/>
            <p:nvPr/>
          </p:nvGrpSpPr>
          <p:grpSpPr>
            <a:xfrm>
              <a:off x="3806006" y="1968736"/>
              <a:ext cx="1181764" cy="461665"/>
              <a:chOff x="3047940" y="1989284"/>
              <a:chExt cx="1181764" cy="461665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A1B31647-CDC4-2786-4566-8CAACBC19C3F}"/>
                  </a:ext>
                </a:extLst>
              </p:cNvPr>
              <p:cNvSpPr/>
              <p:nvPr/>
            </p:nvSpPr>
            <p:spPr>
              <a:xfrm>
                <a:off x="3047941" y="2021233"/>
                <a:ext cx="1181763" cy="383345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25400" dir="5400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TextBox 38">
                <a:extLst>
                  <a:ext uri="{FF2B5EF4-FFF2-40B4-BE49-F238E27FC236}">
                    <a16:creationId xmlns:a16="http://schemas.microsoft.com/office/drawing/2014/main" id="{C95DB7CD-7345-21C2-B516-C7F3F4664115}"/>
                  </a:ext>
                </a:extLst>
              </p:cNvPr>
              <p:cNvSpPr txBox="1"/>
              <p:nvPr/>
            </p:nvSpPr>
            <p:spPr>
              <a:xfrm>
                <a:off x="3047940" y="1989284"/>
                <a:ext cx="11817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id-ID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5C6F627-F073-6AE2-A94C-D87F9C7D67B1}"/>
              </a:ext>
            </a:extLst>
          </p:cNvPr>
          <p:cNvGrpSpPr/>
          <p:nvPr/>
        </p:nvGrpSpPr>
        <p:grpSpPr>
          <a:xfrm>
            <a:off x="5208030" y="4142453"/>
            <a:ext cx="2959862" cy="1302734"/>
            <a:chOff x="2916957" y="1968736"/>
            <a:chExt cx="2959862" cy="130273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91745DE-4D35-2A6E-B9C9-B0347102B8CC}"/>
                </a:ext>
              </a:extLst>
            </p:cNvPr>
            <p:cNvSpPr txBox="1"/>
            <p:nvPr/>
          </p:nvSpPr>
          <p:spPr>
            <a:xfrm>
              <a:off x="2916957" y="2532806"/>
              <a:ext cx="295986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69344A4-4A56-9F5D-A85B-EED091F35E46}"/>
                </a:ext>
              </a:extLst>
            </p:cNvPr>
            <p:cNvGrpSpPr/>
            <p:nvPr/>
          </p:nvGrpSpPr>
          <p:grpSpPr>
            <a:xfrm>
              <a:off x="3806006" y="1968736"/>
              <a:ext cx="1181764" cy="461665"/>
              <a:chOff x="3047940" y="1989284"/>
              <a:chExt cx="1181764" cy="461665"/>
            </a:xfrm>
          </p:grpSpPr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E4536B29-9318-6437-DB03-7EC0BFC2903F}"/>
                  </a:ext>
                </a:extLst>
              </p:cNvPr>
              <p:cNvSpPr/>
              <p:nvPr/>
            </p:nvSpPr>
            <p:spPr>
              <a:xfrm>
                <a:off x="3047941" y="2021233"/>
                <a:ext cx="1181763" cy="383345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25400" dir="5400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TextBox 38">
                <a:extLst>
                  <a:ext uri="{FF2B5EF4-FFF2-40B4-BE49-F238E27FC236}">
                    <a16:creationId xmlns:a16="http://schemas.microsoft.com/office/drawing/2014/main" id="{DF958EA0-53B6-1AD1-A7C4-62D49CD8037F}"/>
                  </a:ext>
                </a:extLst>
              </p:cNvPr>
              <p:cNvSpPr txBox="1"/>
              <p:nvPr/>
            </p:nvSpPr>
            <p:spPr>
              <a:xfrm>
                <a:off x="3047940" y="1989284"/>
                <a:ext cx="11817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id-ID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F4EE09D-BFDA-756A-C178-A3066EEF80DB}"/>
              </a:ext>
            </a:extLst>
          </p:cNvPr>
          <p:cNvGrpSpPr/>
          <p:nvPr/>
        </p:nvGrpSpPr>
        <p:grpSpPr>
          <a:xfrm>
            <a:off x="8262782" y="4142453"/>
            <a:ext cx="2959862" cy="1302734"/>
            <a:chOff x="2916957" y="1968736"/>
            <a:chExt cx="2959862" cy="130273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C2841FA-0AD8-7271-9612-FE0465CFDE9C}"/>
                </a:ext>
              </a:extLst>
            </p:cNvPr>
            <p:cNvSpPr txBox="1"/>
            <p:nvPr/>
          </p:nvSpPr>
          <p:spPr>
            <a:xfrm>
              <a:off x="2916957" y="2532806"/>
              <a:ext cx="295986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698322BC-B902-E236-F1B6-E3FCF4E3110A}"/>
                </a:ext>
              </a:extLst>
            </p:cNvPr>
            <p:cNvGrpSpPr/>
            <p:nvPr/>
          </p:nvGrpSpPr>
          <p:grpSpPr>
            <a:xfrm>
              <a:off x="3806006" y="1968736"/>
              <a:ext cx="1181764" cy="461665"/>
              <a:chOff x="3047940" y="1989284"/>
              <a:chExt cx="1181764" cy="461665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3D675B63-B76D-0C43-E344-92627B2C17A7}"/>
                  </a:ext>
                </a:extLst>
              </p:cNvPr>
              <p:cNvSpPr/>
              <p:nvPr/>
            </p:nvSpPr>
            <p:spPr>
              <a:xfrm>
                <a:off x="3047941" y="2021233"/>
                <a:ext cx="1181763" cy="383345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25400" dir="5400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TextBox 38">
                <a:extLst>
                  <a:ext uri="{FF2B5EF4-FFF2-40B4-BE49-F238E27FC236}">
                    <a16:creationId xmlns:a16="http://schemas.microsoft.com/office/drawing/2014/main" id="{25465D29-DCCF-9BAE-F97A-53318B83D29E}"/>
                  </a:ext>
                </a:extLst>
              </p:cNvPr>
              <p:cNvSpPr txBox="1"/>
              <p:nvPr/>
            </p:nvSpPr>
            <p:spPr>
              <a:xfrm>
                <a:off x="3047940" y="1989284"/>
                <a:ext cx="11817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id-ID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742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919F4-8B72-4C68-953C-8DA3B39F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需支持的事项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6F54658-DE73-4715-BBA3-3D539592E5DD}"/>
              </a:ext>
            </a:extLst>
          </p:cNvPr>
          <p:cNvGrpSpPr/>
          <p:nvPr/>
        </p:nvGrpSpPr>
        <p:grpSpPr>
          <a:xfrm>
            <a:off x="969639" y="1344152"/>
            <a:ext cx="4747845" cy="1441478"/>
            <a:chOff x="1031631" y="1797728"/>
            <a:chExt cx="4747845" cy="144147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F061400-A62F-4A00-ABF8-F92F790EF976}"/>
                </a:ext>
              </a:extLst>
            </p:cNvPr>
            <p:cNvSpPr/>
            <p:nvPr/>
          </p:nvSpPr>
          <p:spPr>
            <a:xfrm>
              <a:off x="1031631" y="2088014"/>
              <a:ext cx="4747845" cy="1151192"/>
            </a:xfrm>
            <a:prstGeom prst="roundRect">
              <a:avLst>
                <a:gd name="adj" fmla="val 1452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25400" dir="5400000" algn="tl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07CBA08-BC6D-43CC-BC96-D2F68D42E920}"/>
                </a:ext>
              </a:extLst>
            </p:cNvPr>
            <p:cNvSpPr txBox="1"/>
            <p:nvPr/>
          </p:nvSpPr>
          <p:spPr>
            <a:xfrm>
              <a:off x="1318846" y="2530364"/>
              <a:ext cx="4173415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BE9695A-AC33-4B5E-BFC2-5156C38364D4}"/>
                </a:ext>
              </a:extLst>
            </p:cNvPr>
            <p:cNvSpPr/>
            <p:nvPr/>
          </p:nvSpPr>
          <p:spPr>
            <a:xfrm>
              <a:off x="1348058" y="1797728"/>
              <a:ext cx="1969573" cy="572528"/>
            </a:xfrm>
            <a:prstGeom prst="roundRect">
              <a:avLst>
                <a:gd name="adj" fmla="val 2881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180A602-AD19-4C27-BC14-18BD87926501}"/>
                </a:ext>
              </a:extLst>
            </p:cNvPr>
            <p:cNvSpPr txBox="1"/>
            <p:nvPr/>
          </p:nvSpPr>
          <p:spPr>
            <a:xfrm>
              <a:off x="1348058" y="1883937"/>
              <a:ext cx="19695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1.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0E7D57-F260-4B52-B986-3A4D83D4AD0E}"/>
              </a:ext>
            </a:extLst>
          </p:cNvPr>
          <p:cNvGrpSpPr/>
          <p:nvPr/>
        </p:nvGrpSpPr>
        <p:grpSpPr>
          <a:xfrm>
            <a:off x="969639" y="3040914"/>
            <a:ext cx="4747845" cy="1441478"/>
            <a:chOff x="1031631" y="3534085"/>
            <a:chExt cx="4747845" cy="144147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8F53E7A-587F-4065-A59E-9781AA2F87FE}"/>
                </a:ext>
              </a:extLst>
            </p:cNvPr>
            <p:cNvSpPr/>
            <p:nvPr/>
          </p:nvSpPr>
          <p:spPr>
            <a:xfrm>
              <a:off x="1031631" y="3824371"/>
              <a:ext cx="4747845" cy="1151192"/>
            </a:xfrm>
            <a:prstGeom prst="roundRect">
              <a:avLst>
                <a:gd name="adj" fmla="val 1452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25400" dir="5400000" algn="tl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D17F87C-931C-4DA5-A121-A0804FEC8604}"/>
                </a:ext>
              </a:extLst>
            </p:cNvPr>
            <p:cNvSpPr txBox="1"/>
            <p:nvPr/>
          </p:nvSpPr>
          <p:spPr>
            <a:xfrm>
              <a:off x="1318846" y="4266721"/>
              <a:ext cx="4173415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CE079C4-DDEC-431C-AD3C-8AA51BD808EE}"/>
                </a:ext>
              </a:extLst>
            </p:cNvPr>
            <p:cNvSpPr/>
            <p:nvPr/>
          </p:nvSpPr>
          <p:spPr>
            <a:xfrm>
              <a:off x="1348058" y="3534085"/>
              <a:ext cx="1969573" cy="572528"/>
            </a:xfrm>
            <a:prstGeom prst="roundRect">
              <a:avLst>
                <a:gd name="adj" fmla="val 2881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2A7B154-8D82-47E6-A857-96C59723E380}"/>
                </a:ext>
              </a:extLst>
            </p:cNvPr>
            <p:cNvSpPr txBox="1"/>
            <p:nvPr/>
          </p:nvSpPr>
          <p:spPr>
            <a:xfrm>
              <a:off x="1348058" y="3620294"/>
              <a:ext cx="19695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2.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B2FDB98-12F3-4C78-8961-3D81920AF9C6}"/>
              </a:ext>
            </a:extLst>
          </p:cNvPr>
          <p:cNvSpPr/>
          <p:nvPr/>
        </p:nvSpPr>
        <p:spPr>
          <a:xfrm>
            <a:off x="969639" y="5027963"/>
            <a:ext cx="4747845" cy="1151192"/>
          </a:xfrm>
          <a:prstGeom prst="roundRect">
            <a:avLst>
              <a:gd name="adj" fmla="val 14521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0B91DB-C2E3-49E9-929B-1F944BE0A84E}"/>
              </a:ext>
            </a:extLst>
          </p:cNvPr>
          <p:cNvSpPr txBox="1"/>
          <p:nvPr/>
        </p:nvSpPr>
        <p:spPr>
          <a:xfrm>
            <a:off x="1256854" y="5470313"/>
            <a:ext cx="4173415" cy="5044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61E72ED-9683-4AFB-A5D1-BF56F8125BE0}"/>
              </a:ext>
            </a:extLst>
          </p:cNvPr>
          <p:cNvSpPr/>
          <p:nvPr/>
        </p:nvSpPr>
        <p:spPr>
          <a:xfrm>
            <a:off x="1286066" y="4737677"/>
            <a:ext cx="1969573" cy="572528"/>
          </a:xfrm>
          <a:prstGeom prst="roundRect">
            <a:avLst>
              <a:gd name="adj" fmla="val 28811"/>
            </a:avLst>
          </a:prstGeom>
          <a:solidFill>
            <a:schemeClr val="accent1"/>
          </a:solidFill>
          <a:ln>
            <a:noFill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6B49FA6-9FD7-4C4F-97B6-F70CFFF24CF0}"/>
              </a:ext>
            </a:extLst>
          </p:cNvPr>
          <p:cNvSpPr txBox="1"/>
          <p:nvPr/>
        </p:nvSpPr>
        <p:spPr>
          <a:xfrm>
            <a:off x="1436898" y="4823886"/>
            <a:ext cx="1969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3.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87" name="矩形 386">
            <a:extLst>
              <a:ext uri="{FF2B5EF4-FFF2-40B4-BE49-F238E27FC236}">
                <a16:creationId xmlns:a16="http://schemas.microsoft.com/office/drawing/2014/main" id="{ACAE3D65-0326-48AC-820A-5F097C831018}"/>
              </a:ext>
            </a:extLst>
          </p:cNvPr>
          <p:cNvSpPr/>
          <p:nvPr/>
        </p:nvSpPr>
        <p:spPr>
          <a:xfrm>
            <a:off x="8576109" y="0"/>
            <a:ext cx="361589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81A9906-A027-4155-8135-9B41B90845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282"/>
          <a:stretch>
            <a:fillRect/>
          </a:stretch>
        </p:blipFill>
        <p:spPr>
          <a:xfrm>
            <a:off x="5861786" y="861436"/>
            <a:ext cx="6330215" cy="5996564"/>
          </a:xfrm>
          <a:custGeom>
            <a:avLst/>
            <a:gdLst>
              <a:gd name="connsiteX0" fmla="*/ 0 w 6330215"/>
              <a:gd name="connsiteY0" fmla="*/ 0 h 5996564"/>
              <a:gd name="connsiteX1" fmla="*/ 6330215 w 6330215"/>
              <a:gd name="connsiteY1" fmla="*/ 0 h 5996564"/>
              <a:gd name="connsiteX2" fmla="*/ 6330215 w 6330215"/>
              <a:gd name="connsiteY2" fmla="*/ 5996564 h 5996564"/>
              <a:gd name="connsiteX3" fmla="*/ 0 w 6330215"/>
              <a:gd name="connsiteY3" fmla="*/ 5996564 h 5996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0215" h="5996564">
                <a:moveTo>
                  <a:pt x="0" y="0"/>
                </a:moveTo>
                <a:lnTo>
                  <a:pt x="6330215" y="0"/>
                </a:lnTo>
                <a:lnTo>
                  <a:pt x="6330215" y="5996564"/>
                </a:lnTo>
                <a:lnTo>
                  <a:pt x="0" y="5996564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AE1754FA-5E4F-4CE9-B00B-C8B88D4293C5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A5C5078-FFCE-4899-8A3F-9BF900C01523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7667F59-C0CF-4AD5-8A5B-33425829AC4E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4713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7704DB-D15C-4102-8373-96FEA586F332}"/>
              </a:ext>
            </a:extLst>
          </p:cNvPr>
          <p:cNvSpPr/>
          <p:nvPr/>
        </p:nvSpPr>
        <p:spPr>
          <a:xfrm>
            <a:off x="2474501" y="4423509"/>
            <a:ext cx="1767155" cy="36933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60DE0E-77B8-4399-8BC6-87DB4E24E27A}"/>
              </a:ext>
            </a:extLst>
          </p:cNvPr>
          <p:cNvSpPr txBox="1"/>
          <p:nvPr/>
        </p:nvSpPr>
        <p:spPr>
          <a:xfrm>
            <a:off x="607557" y="2110272"/>
            <a:ext cx="5681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1">
                        <a:alpha val="64000"/>
                      </a:schemeClr>
                    </a:gs>
                    <a:gs pos="100000">
                      <a:schemeClr val="accent1"/>
                    </a:gs>
                  </a:gsLst>
                  <a:lin ang="4800000" scaled="0"/>
                </a:gradFill>
                <a:effectLst>
                  <a:outerShdw blurRad="127000" dist="25400" dir="2700000" algn="tl" rotWithShape="0">
                    <a:schemeClr val="accent1">
                      <a:alpha val="26000"/>
                    </a:schemeClr>
                  </a:outerShdw>
                </a:effectLst>
                <a:latin typeface="+mj-lt"/>
                <a:ea typeface="+mj-ea"/>
              </a:rPr>
              <a:t>汇报完毕，感谢聆听！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AB34E9-F6DB-43B2-8159-E1BF7F5BD138}"/>
              </a:ext>
            </a:extLst>
          </p:cNvPr>
          <p:cNvSpPr txBox="1"/>
          <p:nvPr/>
        </p:nvSpPr>
        <p:spPr>
          <a:xfrm>
            <a:off x="607557" y="3034049"/>
            <a:ext cx="5681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>
                  <a:gsLst>
                    <a:gs pos="0">
                      <a:schemeClr val="accent1">
                        <a:alpha val="64000"/>
                      </a:schemeClr>
                    </a:gs>
                    <a:gs pos="100000">
                      <a:schemeClr val="accent1"/>
                    </a:gs>
                  </a:gsLst>
                  <a:lin ang="4800000" scaled="0"/>
                </a:gradFill>
                <a:effectLst>
                  <a:outerShdw blurRad="127000" dist="25400" dir="2700000" algn="tl" rotWithShape="0">
                    <a:schemeClr val="accent1">
                      <a:alpha val="26000"/>
                    </a:schemeClr>
                  </a:outerShdw>
                </a:effectLst>
                <a:latin typeface="+mj-lt"/>
                <a:ea typeface="+mj-ea"/>
              </a:rPr>
              <a:t>请批评指正！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DC36B1-DB02-4E23-AD98-F7F9B54FAB50}"/>
              </a:ext>
            </a:extLst>
          </p:cNvPr>
          <p:cNvSpPr txBox="1"/>
          <p:nvPr/>
        </p:nvSpPr>
        <p:spPr>
          <a:xfrm>
            <a:off x="2465040" y="4423509"/>
            <a:ext cx="178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9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164480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A79562EA-38F4-2874-ACFE-654E362FA2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40158D74-42B7-0350-674B-3BE8ACBBE040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27D400B-3037-F9B9-75CB-E62285BA51A7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E12759-28F7-7127-A413-FF384EC55D82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8004BA27-988C-F2F5-E73C-2CA1612F332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DEF4047-82E1-EB39-48D0-E8CA89661423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2448A8F-35FD-F23A-6164-1F48D115CD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01433FE-D7A6-2670-0B0B-D9E91AEFB721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BE561EF-A904-8519-4038-7751421F0C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46803A9-717E-697D-FF9D-6A8B641BE5B1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F487D3-93AA-F087-69D3-DC179DBD09E0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FF915E75-433D-9A80-C2E0-998406A6E6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A1525AAD-E507-31D9-D0AA-DABA911BD16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DF3731E-0A0B-30D7-E763-6ACA95A78AC3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7B26A01-9095-9047-2903-BCA6A66BB0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4A4EDE8-CF2F-703E-44A4-8CB6466CCED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CB2FEFA-B2A9-B4C3-073C-156C97894A7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2DA0DA1D-A700-8959-32D5-9CB557C19B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72184F4F-CEC2-820A-67F2-DF2258F5451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F0978BA-2577-60E3-98C1-D63E5CABCAB2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98AE63B-9511-DED4-6BAD-F3D0525D47A0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044538A-638F-BE61-1DB9-A1A8F5E8463C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10AAC4A8-6AB1-F468-5A46-9A19C4D4E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E4912F57-C99F-BBCE-047A-7A59F15CE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3B1C3395-CFCB-4490-9BC5-7E9F740420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B414F254-736E-FE2D-E530-C177BDCE8B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27DE480C-9046-B049-96CB-C39C48ED2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83CC05A1-B59D-478B-116C-D855F61D22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D61084D6-2CC7-F792-45AA-704D52DE1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E4EABCA1-FC03-9353-1798-7758424B2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3BC0BC2A-85B3-6AF8-8034-CE4A9100A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7D7F9ABA-E7A8-8E60-E71F-9B510E210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4099104D-41E5-CEE6-CEBE-578026EE1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B5E7BB8A-B6B6-04FF-AC29-1B119F802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39A5A726-32FB-4BC6-0733-FD0628E33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E851B738-D8A3-33BC-2B91-F25F67157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3FA82D20-6CEE-03EF-9093-85853EEBD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7C16252B-6D69-740C-34A9-58A196AD6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AE56D1F3-8D03-A184-A390-E66D6D4535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0B12B06D-63C0-EE96-FD71-B26C28F2E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7295C3B1-F6CD-66C7-F664-58F9C18E1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8C43FB9C-8CE8-29FF-C771-5D9789D91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D09058DE-EB05-9226-9098-C76A6F732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B8A7B41E-67B4-1074-4ECF-18A592302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DEAFFF08-0EEE-6FBA-8BFB-B1B10550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0347E5BF-CF67-B436-060A-B73D24D5B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227E39A0-468D-BF12-2E34-1793222D8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0A1F5480-B39B-CA7A-137F-D06FE0F19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CF3DBE92-3D90-271E-CCC4-6F5DC8882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5AA63C74-D9F4-A886-D348-D24D1F486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A8355833-00B7-C861-FA09-C7EDF662B7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68138314-8FC9-4392-102F-8278DE00E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20792184-1240-2595-F43A-2E9E4F152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3247C9ED-BE72-8452-0624-78579AEF1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87D99F03-230A-F32B-2568-D39EDC514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FD404870-3328-2ADE-F11B-AB207592A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AC54E5EE-E35F-963A-2859-A340B0CB56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F663368C-2BDB-CF03-BAE0-6A98BEB31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03B41F00-48DC-1F72-1F16-C0AC18A9C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1FA63BDF-6BFA-6EF6-2C49-036D59DAF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21D513C7-4B18-B120-9942-79A17375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597CF861-E242-7652-C441-751FCAEBB3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0C783AA5-47AC-5764-7FFF-38B409833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1BBB36B6-2A65-2A36-D6EE-CBCAF736D7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6023DA3A-DEEE-8B51-1B54-C9DCC6670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D66181C4-EF49-4E3B-753A-45E8CF992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9DB20174-68A9-E684-0B2B-FC9CBE5D2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E852296D-730C-74CA-C0BA-FB3DF606C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7D4FFCA2-9B1B-2FD4-9889-A7C02228E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87898FCA-13BD-D077-4757-28FE3CF7C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B74D18B7-3E78-93EE-0E4D-B32C4D2D2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FDCA7059-E012-8D18-1CBE-488864DF2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63ED061E-04F9-21AC-9DA4-F4D0BD200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217A15C5-8E2D-C69C-FD82-2273DAA4C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92DBEC40-4B08-9AAA-7FDE-4062103F4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84A0135E-B6B6-1FB2-0A4A-02816BC88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ECC68CE1-C33A-1E4B-7011-2346BF8FF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A0125B28-B279-9488-E15F-581F6399E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326C1565-E3C5-65ED-B30C-A4ED35707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BDB32D86-2F6B-CD92-29D0-0A4E8FECB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8281F557-5F91-894F-A7FE-CDD249DB6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740F439E-BA60-06C8-ABF8-956054468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BB4F0032-0EE2-F95D-7087-34993D3D9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28842443-C12F-3542-CEFD-6977348BB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1FA9B1F8-CD0C-84B3-AD80-3A000D47A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CAC8094F-30A1-A3D6-73DF-093C74213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6C7D30BE-2D72-CB84-F70E-9994A1F93E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52C72243-419F-1EC5-AD29-7E4CFE5A2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7A946450-803E-6D7C-E580-0AAD901F0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2891600B-3F48-8DD3-4E3D-6D15AAD59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CC38BD4C-D190-9B31-F9BD-800D80A19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39FE0332-0CD1-1BED-1384-838A6029D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1C726FAD-D6CA-EE74-28F2-6A72C8DACE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A37CDDCC-7FAF-99AC-2D8E-50D0B8E50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FB0D0368-28F9-441F-C93F-155D15918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775F8927-319A-2A5A-173B-B877A303AD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BDCB69EC-045D-242B-2979-24CCEBAE2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B7A065BA-A4A0-BE74-DDB7-23715EE105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9426FCFC-B89F-0D12-96DE-81956736A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8C8CB271-248B-9035-81A5-3AE1DCA53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84C7C39-E361-7FE5-889B-9A34B2D8A3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72219153-0DFC-515D-B2C2-F243DA64F4A9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4B7AFEE3-B0D9-0216-9FA6-129BB89F0AA4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411BF81F-67AD-89FB-C114-926BFA1078C9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BECE2508-9E84-194E-3CC3-35389DC1767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E81A7E3-FD91-0716-88E3-1FD439585FDA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6A9E5B8C-099F-56F8-CADD-E4F68F1808CF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B3C80B83-D0B4-9053-A548-49F56D70B13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13F2D286-1280-4159-7E60-6904D4EC07A7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D9B8160-4EB0-AF70-7D99-58A390DFF210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2" name="Teardrop 15">
              <a:extLst>
                <a:ext uri="{FF2B5EF4-FFF2-40B4-BE49-F238E27FC236}">
                  <a16:creationId xmlns:a16="http://schemas.microsoft.com/office/drawing/2014/main" id="{92B5B200-E69C-815C-DD83-89D552D165E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3" name="Oval 16">
              <a:extLst>
                <a:ext uri="{FF2B5EF4-FFF2-40B4-BE49-F238E27FC236}">
                  <a16:creationId xmlns:a16="http://schemas.microsoft.com/office/drawing/2014/main" id="{A4026F46-9BC2-B64A-D66E-0367B1F6EC5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5E68FF57-D613-0BEF-24AC-924793490276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5" name="Teardrop 15">
              <a:extLst>
                <a:ext uri="{FF2B5EF4-FFF2-40B4-BE49-F238E27FC236}">
                  <a16:creationId xmlns:a16="http://schemas.microsoft.com/office/drawing/2014/main" id="{60F82C9E-F9EC-D45B-FA5C-F30860EB6AAF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6" name="Oval 16">
              <a:extLst>
                <a:ext uri="{FF2B5EF4-FFF2-40B4-BE49-F238E27FC236}">
                  <a16:creationId xmlns:a16="http://schemas.microsoft.com/office/drawing/2014/main" id="{2DB2781C-4883-0EC5-CC18-B01E570FF66A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186D918-685C-A605-C51B-59500927CE6B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8" name="Teardrop 15">
              <a:extLst>
                <a:ext uri="{FF2B5EF4-FFF2-40B4-BE49-F238E27FC236}">
                  <a16:creationId xmlns:a16="http://schemas.microsoft.com/office/drawing/2014/main" id="{5358F290-F351-3BA3-12FE-1B86AB067D12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9" name="Oval 16">
              <a:extLst>
                <a:ext uri="{FF2B5EF4-FFF2-40B4-BE49-F238E27FC236}">
                  <a16:creationId xmlns:a16="http://schemas.microsoft.com/office/drawing/2014/main" id="{F91FAA79-A5A3-1C01-9253-1FFA9250009C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BF91AC7F-D417-243B-00AD-C7CFD8FF9E9B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21" name="Teardrop 15">
              <a:extLst>
                <a:ext uri="{FF2B5EF4-FFF2-40B4-BE49-F238E27FC236}">
                  <a16:creationId xmlns:a16="http://schemas.microsoft.com/office/drawing/2014/main" id="{2B196EB0-2AB7-30E5-1318-355485AEA892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2" name="Oval 16">
              <a:extLst>
                <a:ext uri="{FF2B5EF4-FFF2-40B4-BE49-F238E27FC236}">
                  <a16:creationId xmlns:a16="http://schemas.microsoft.com/office/drawing/2014/main" id="{C864901C-860F-D3BC-0FEF-DBB22D1CF4D6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021A5EB4-4AD3-1496-E338-33FD645DDECB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易宸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14245BC3-E41A-285C-B74A-63973AE46F97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 CHEN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6C1B01D5-80BF-981D-8DC3-090F4E8F2DBE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3FD04258-E4FC-917A-3F96-71A87B224DE1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的工科学长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3053901-62C4-B5CD-FCBD-2B55FDF36C29}"/>
              </a:ext>
            </a:extLst>
          </p:cNvPr>
          <p:cNvSpPr txBox="1"/>
          <p:nvPr/>
        </p:nvSpPr>
        <p:spPr>
          <a:xfrm>
            <a:off x="5918614" y="1995051"/>
            <a:ext cx="3352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公众号：环保爱好者社区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29C457DA-ECB0-1E96-3F79-240A11B09750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欢迎交流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839327B-F3A8-D270-0A8F-EEA1189140B7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ls059419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7887B912-6F5D-F037-E4EE-EE7C68B1B53B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A2E5F391-9AD0-10B0-EB7A-0DBE9FBCB7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0997E8A9-4E24-B48A-ABC6-143C9AE0019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55CD3395-96CF-6DD8-9E15-6CB2ADF38D78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1480D59-476C-1B1B-C6F1-DC358D4002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021EF05-59FA-A4A2-5F9F-A528F5CFE1C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08EB22EB-D6FA-1642-271A-EC4FD5F1958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DB35B6C0-9963-9B15-C609-DCA66B196F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3BC57EBF-0AA7-D15C-224F-F6A1CA508C4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30E64ADF-0148-9BEF-22CC-66A6DBCF398A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7BD42AD7-3C6B-C895-CA93-3D2172C728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93D5B0BC-AB73-8E5B-440F-4EF77A9FECB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42" name="图片 141">
            <a:extLst>
              <a:ext uri="{FF2B5EF4-FFF2-40B4-BE49-F238E27FC236}">
                <a16:creationId xmlns:a16="http://schemas.microsoft.com/office/drawing/2014/main" id="{C2AEC1F3-B0F9-13C5-FBF5-A208027AD5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701501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848266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F23871-4B97-705E-E5D3-64B28410814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易宸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B3C916-DC47-95FA-9449-2ABF0D39CF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41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6FD92B8-3FCA-4EFC-B7A2-FDA135887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6186" y="0"/>
            <a:ext cx="7565815" cy="6858000"/>
          </a:xfrm>
          <a:custGeom>
            <a:avLst/>
            <a:gdLst>
              <a:gd name="connsiteX0" fmla="*/ 2719814 w 7565815"/>
              <a:gd name="connsiteY0" fmla="*/ 0 h 6858000"/>
              <a:gd name="connsiteX1" fmla="*/ 7565815 w 7565815"/>
              <a:gd name="connsiteY1" fmla="*/ 0 h 6858000"/>
              <a:gd name="connsiteX2" fmla="*/ 7565815 w 7565815"/>
              <a:gd name="connsiteY2" fmla="*/ 6858000 h 6858000"/>
              <a:gd name="connsiteX3" fmla="*/ 0 w 75658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65815" h="6858000">
                <a:moveTo>
                  <a:pt x="2719814" y="0"/>
                </a:moveTo>
                <a:lnTo>
                  <a:pt x="7565815" y="0"/>
                </a:lnTo>
                <a:lnTo>
                  <a:pt x="756581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FA5B29F8-5ACE-4719-A587-C37CF3033FE7}"/>
              </a:ext>
            </a:extLst>
          </p:cNvPr>
          <p:cNvGrpSpPr/>
          <p:nvPr/>
        </p:nvGrpSpPr>
        <p:grpSpPr>
          <a:xfrm>
            <a:off x="3142608" y="1446919"/>
            <a:ext cx="3219343" cy="707886"/>
            <a:chOff x="1856733" y="1300006"/>
            <a:chExt cx="3219343" cy="70788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33290DA-635E-4593-95B7-E422C232A0D5}"/>
                </a:ext>
              </a:extLst>
            </p:cNvPr>
            <p:cNvSpPr txBox="1"/>
            <p:nvPr/>
          </p:nvSpPr>
          <p:spPr>
            <a:xfrm>
              <a:off x="1856733" y="1300006"/>
              <a:ext cx="7912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n-ea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8C256EE-0007-4BAC-9518-2DFE020B9855}"/>
                </a:ext>
              </a:extLst>
            </p:cNvPr>
            <p:cNvSpPr txBox="1"/>
            <p:nvPr/>
          </p:nvSpPr>
          <p:spPr>
            <a:xfrm>
              <a:off x="2599576" y="1474486"/>
              <a:ext cx="2476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工作业绩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65BF0D8-6F6B-432D-A1B6-1295BF21EF86}"/>
                </a:ext>
              </a:extLst>
            </p:cNvPr>
            <p:cNvCxnSpPr>
              <a:cxnSpLocks/>
            </p:cNvCxnSpPr>
            <p:nvPr/>
          </p:nvCxnSpPr>
          <p:spPr>
            <a:xfrm>
              <a:off x="1979595" y="1894876"/>
              <a:ext cx="3034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19D3A0-7767-4FCA-827D-897979F3C2AC}"/>
              </a:ext>
            </a:extLst>
          </p:cNvPr>
          <p:cNvGrpSpPr/>
          <p:nvPr/>
        </p:nvGrpSpPr>
        <p:grpSpPr>
          <a:xfrm>
            <a:off x="2580918" y="2646896"/>
            <a:ext cx="3219343" cy="707886"/>
            <a:chOff x="1856733" y="1300006"/>
            <a:chExt cx="3219343" cy="70788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18DB1F-B36A-4378-9337-F5E625E2ED56}"/>
                </a:ext>
              </a:extLst>
            </p:cNvPr>
            <p:cNvSpPr txBox="1"/>
            <p:nvPr/>
          </p:nvSpPr>
          <p:spPr>
            <a:xfrm>
              <a:off x="1856733" y="1300006"/>
              <a:ext cx="871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n-ea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B6C2339-F256-4D38-B678-A34FC60560FE}"/>
                </a:ext>
              </a:extLst>
            </p:cNvPr>
            <p:cNvSpPr txBox="1"/>
            <p:nvPr/>
          </p:nvSpPr>
          <p:spPr>
            <a:xfrm>
              <a:off x="2599576" y="1474486"/>
              <a:ext cx="2476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亮点经验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8625C3F-228F-470F-ABA9-98E7760FDBC7}"/>
                </a:ext>
              </a:extLst>
            </p:cNvPr>
            <p:cNvCxnSpPr>
              <a:cxnSpLocks/>
            </p:cNvCxnSpPr>
            <p:nvPr/>
          </p:nvCxnSpPr>
          <p:spPr>
            <a:xfrm>
              <a:off x="1979595" y="1894876"/>
              <a:ext cx="3034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899478B-D849-412B-8C1B-1390CE91E241}"/>
              </a:ext>
            </a:extLst>
          </p:cNvPr>
          <p:cNvGrpSpPr/>
          <p:nvPr/>
        </p:nvGrpSpPr>
        <p:grpSpPr>
          <a:xfrm>
            <a:off x="2019228" y="3846873"/>
            <a:ext cx="3219343" cy="707886"/>
            <a:chOff x="1856733" y="1300006"/>
            <a:chExt cx="3219343" cy="70788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EC0A8AD-D01C-4053-84A9-3791920AB8FA}"/>
                </a:ext>
              </a:extLst>
            </p:cNvPr>
            <p:cNvSpPr txBox="1"/>
            <p:nvPr/>
          </p:nvSpPr>
          <p:spPr>
            <a:xfrm>
              <a:off x="1856733" y="1300006"/>
              <a:ext cx="871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n-ea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850D944-B8BD-456B-86A5-BFAF50282E7D}"/>
                </a:ext>
              </a:extLst>
            </p:cNvPr>
            <p:cNvSpPr txBox="1"/>
            <p:nvPr/>
          </p:nvSpPr>
          <p:spPr>
            <a:xfrm>
              <a:off x="2599576" y="1474486"/>
              <a:ext cx="2476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问题分析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E64CAD9-79CE-4968-B54A-83B9C73442A5}"/>
                </a:ext>
              </a:extLst>
            </p:cNvPr>
            <p:cNvCxnSpPr>
              <a:cxnSpLocks/>
            </p:cNvCxnSpPr>
            <p:nvPr/>
          </p:nvCxnSpPr>
          <p:spPr>
            <a:xfrm>
              <a:off x="1979595" y="1894876"/>
              <a:ext cx="3034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C9989BD-E4F3-442D-9E77-62C888F78A96}"/>
              </a:ext>
            </a:extLst>
          </p:cNvPr>
          <p:cNvGrpSpPr/>
          <p:nvPr/>
        </p:nvGrpSpPr>
        <p:grpSpPr>
          <a:xfrm>
            <a:off x="1457538" y="5046850"/>
            <a:ext cx="3219343" cy="707886"/>
            <a:chOff x="1856733" y="1300006"/>
            <a:chExt cx="3219343" cy="70788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270D952-0582-4B63-834E-D7C2AC7871DD}"/>
                </a:ext>
              </a:extLst>
            </p:cNvPr>
            <p:cNvSpPr txBox="1"/>
            <p:nvPr/>
          </p:nvSpPr>
          <p:spPr>
            <a:xfrm>
              <a:off x="1856733" y="1300006"/>
              <a:ext cx="871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n-ea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C74CB4A-8225-4D73-A926-2CE1E0561001}"/>
                </a:ext>
              </a:extLst>
            </p:cNvPr>
            <p:cNvSpPr txBox="1"/>
            <p:nvPr/>
          </p:nvSpPr>
          <p:spPr>
            <a:xfrm>
              <a:off x="2599576" y="1474486"/>
              <a:ext cx="2476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未来规划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761A1A9-4709-4F4F-B20B-93DCBF890C32}"/>
                </a:ext>
              </a:extLst>
            </p:cNvPr>
            <p:cNvCxnSpPr>
              <a:cxnSpLocks/>
            </p:cNvCxnSpPr>
            <p:nvPr/>
          </p:nvCxnSpPr>
          <p:spPr>
            <a:xfrm>
              <a:off x="1979595" y="1894876"/>
              <a:ext cx="3034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4472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97E317-8784-4029-B162-68A34293CDD7}"/>
              </a:ext>
            </a:extLst>
          </p:cNvPr>
          <p:cNvGrpSpPr/>
          <p:nvPr/>
        </p:nvGrpSpPr>
        <p:grpSpPr>
          <a:xfrm>
            <a:off x="2651407" y="2683455"/>
            <a:ext cx="4483319" cy="1175954"/>
            <a:chOff x="2235334" y="2711074"/>
            <a:chExt cx="5082570" cy="117595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3BFF9A-71EF-4279-9456-966EEFCB52DD}"/>
                </a:ext>
              </a:extLst>
            </p:cNvPr>
            <p:cNvSpPr txBox="1"/>
            <p:nvPr/>
          </p:nvSpPr>
          <p:spPr>
            <a:xfrm>
              <a:off x="2235334" y="2711074"/>
              <a:ext cx="50639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工作业绩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25EAA1-D388-4A49-9442-CDB02A0BB5B0}"/>
                </a:ext>
              </a:extLst>
            </p:cNvPr>
            <p:cNvSpPr txBox="1"/>
            <p:nvPr/>
          </p:nvSpPr>
          <p:spPr>
            <a:xfrm>
              <a:off x="2253935" y="3517696"/>
              <a:ext cx="5063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Achievement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ACB6AEA-A7E2-4B44-B83D-A1A0B78B0998}"/>
              </a:ext>
            </a:extLst>
          </p:cNvPr>
          <p:cNvSpPr txBox="1"/>
          <p:nvPr/>
        </p:nvSpPr>
        <p:spPr>
          <a:xfrm>
            <a:off x="718458" y="1386301"/>
            <a:ext cx="123791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i="1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239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4488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C350E3D-4B0E-42FB-BEE2-C54ED15CC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8" y="528638"/>
            <a:ext cx="10515600" cy="400050"/>
          </a:xfrm>
        </p:spPr>
        <p:txBody>
          <a:bodyPr/>
          <a:lstStyle/>
          <a:p>
            <a:r>
              <a:rPr lang="zh-CN" altLang="en-US" dirty="0"/>
              <a:t>总体目标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D6464EC-8C15-4B0D-8135-19D043DD35A8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894B52E-A1F3-42F3-BD0D-C059F3F286DC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45522DB-41BC-4266-AFB5-23A9FCCA9C76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89EC5A3-701D-44CC-ACAE-E0D4B43C7D73}"/>
              </a:ext>
            </a:extLst>
          </p:cNvPr>
          <p:cNvSpPr/>
          <p:nvPr/>
        </p:nvSpPr>
        <p:spPr>
          <a:xfrm>
            <a:off x="1020244" y="1556024"/>
            <a:ext cx="2958356" cy="3289934"/>
          </a:xfrm>
          <a:prstGeom prst="roundRect">
            <a:avLst>
              <a:gd name="adj" fmla="val 9616"/>
            </a:avLst>
          </a:prstGeom>
          <a:gradFill>
            <a:gsLst>
              <a:gs pos="30000">
                <a:schemeClr val="accent1"/>
              </a:gs>
              <a:gs pos="97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2B28B93-3DC0-4446-87AE-E81C3645B5C1}"/>
              </a:ext>
            </a:extLst>
          </p:cNvPr>
          <p:cNvSpPr/>
          <p:nvPr/>
        </p:nvSpPr>
        <p:spPr>
          <a:xfrm>
            <a:off x="1340245" y="1938859"/>
            <a:ext cx="933492" cy="933492"/>
          </a:xfrm>
          <a:prstGeom prst="ellipse">
            <a:avLst/>
          </a:prstGeom>
          <a:gradFill>
            <a:gsLst>
              <a:gs pos="0">
                <a:schemeClr val="bg1"/>
              </a:gs>
              <a:gs pos="97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28575">
            <a:noFill/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99549B9-E8EA-4FF7-9742-B2724723182D}"/>
              </a:ext>
            </a:extLst>
          </p:cNvPr>
          <p:cNvSpPr/>
          <p:nvPr/>
        </p:nvSpPr>
        <p:spPr>
          <a:xfrm>
            <a:off x="1236637" y="1900427"/>
            <a:ext cx="1140709" cy="1140709"/>
          </a:xfrm>
          <a:prstGeom prst="ellipse">
            <a:avLst/>
          </a:prstGeom>
          <a:noFill/>
          <a:ln w="19050">
            <a:gradFill>
              <a:gsLst>
                <a:gs pos="28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000000" scaled="0"/>
            </a:gradFill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  <a:scene3d>
            <a:camera prst="isometricRightUp">
              <a:rot lat="1946343" lon="18012850" rev="1893364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C23730-C753-4690-972C-29CEEF3A1B64}"/>
              </a:ext>
            </a:extLst>
          </p:cNvPr>
          <p:cNvSpPr txBox="1"/>
          <p:nvPr/>
        </p:nvSpPr>
        <p:spPr>
          <a:xfrm>
            <a:off x="2438487" y="2135963"/>
            <a:ext cx="1523765" cy="5136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关键目标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80849350-ED07-4C16-8CBA-D14A4FCED5DF}"/>
              </a:ext>
            </a:extLst>
          </p:cNvPr>
          <p:cNvSpPr/>
          <p:nvPr/>
        </p:nvSpPr>
        <p:spPr>
          <a:xfrm>
            <a:off x="4616822" y="2048394"/>
            <a:ext cx="2958356" cy="3289934"/>
          </a:xfrm>
          <a:prstGeom prst="roundRect">
            <a:avLst>
              <a:gd name="adj" fmla="val 9616"/>
            </a:avLst>
          </a:prstGeom>
          <a:gradFill>
            <a:gsLst>
              <a:gs pos="30000">
                <a:schemeClr val="accent1"/>
              </a:gs>
              <a:gs pos="97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B59538E-854E-468D-AEC3-6E3D4429CF92}"/>
              </a:ext>
            </a:extLst>
          </p:cNvPr>
          <p:cNvSpPr txBox="1"/>
          <p:nvPr/>
        </p:nvSpPr>
        <p:spPr>
          <a:xfrm>
            <a:off x="6051413" y="2613137"/>
            <a:ext cx="1523765" cy="5136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关键目标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35194F2-843C-4EDE-8F52-CE4442530A2E}"/>
              </a:ext>
            </a:extLst>
          </p:cNvPr>
          <p:cNvSpPr/>
          <p:nvPr/>
        </p:nvSpPr>
        <p:spPr>
          <a:xfrm>
            <a:off x="4958925" y="2431229"/>
            <a:ext cx="933492" cy="933492"/>
          </a:xfrm>
          <a:prstGeom prst="ellipse">
            <a:avLst/>
          </a:prstGeom>
          <a:gradFill>
            <a:gsLst>
              <a:gs pos="0">
                <a:schemeClr val="bg1"/>
              </a:gs>
              <a:gs pos="97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28575">
            <a:noFill/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425BD25-E1E5-4F4D-8361-F259AF1004E2}"/>
              </a:ext>
            </a:extLst>
          </p:cNvPr>
          <p:cNvSpPr/>
          <p:nvPr/>
        </p:nvSpPr>
        <p:spPr>
          <a:xfrm>
            <a:off x="4855317" y="2392797"/>
            <a:ext cx="1140709" cy="1140709"/>
          </a:xfrm>
          <a:prstGeom prst="ellipse">
            <a:avLst/>
          </a:prstGeom>
          <a:noFill/>
          <a:ln w="19050">
            <a:gradFill>
              <a:gsLst>
                <a:gs pos="28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000000" scaled="0"/>
            </a:gradFill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  <a:scene3d>
            <a:camera prst="isometricRightUp">
              <a:rot lat="1946343" lon="18012850" rev="1893364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2B8661BF-3126-498E-96D5-0389C72D79FD}"/>
              </a:ext>
            </a:extLst>
          </p:cNvPr>
          <p:cNvSpPr/>
          <p:nvPr/>
        </p:nvSpPr>
        <p:spPr>
          <a:xfrm>
            <a:off x="8213400" y="1556024"/>
            <a:ext cx="2958356" cy="3289934"/>
          </a:xfrm>
          <a:prstGeom prst="roundRect">
            <a:avLst>
              <a:gd name="adj" fmla="val 9616"/>
            </a:avLst>
          </a:prstGeom>
          <a:gradFill>
            <a:gsLst>
              <a:gs pos="30000">
                <a:schemeClr val="accent1"/>
              </a:gs>
              <a:gs pos="97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4171D95-9F15-4A98-98C7-73DCF28011F7}"/>
              </a:ext>
            </a:extLst>
          </p:cNvPr>
          <p:cNvSpPr txBox="1"/>
          <p:nvPr/>
        </p:nvSpPr>
        <p:spPr>
          <a:xfrm>
            <a:off x="9640430" y="2206221"/>
            <a:ext cx="1523765" cy="5136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关键目标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08E65C7-3B92-4625-A6F7-F2A64C60AB17}"/>
              </a:ext>
            </a:extLst>
          </p:cNvPr>
          <p:cNvSpPr/>
          <p:nvPr/>
        </p:nvSpPr>
        <p:spPr>
          <a:xfrm>
            <a:off x="8603979" y="1936479"/>
            <a:ext cx="933492" cy="933492"/>
          </a:xfrm>
          <a:prstGeom prst="ellipse">
            <a:avLst/>
          </a:prstGeom>
          <a:gradFill>
            <a:gsLst>
              <a:gs pos="0">
                <a:schemeClr val="bg1"/>
              </a:gs>
              <a:gs pos="97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28575">
            <a:noFill/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C7BD14C-428F-4B44-8C80-DE3FBFE4D040}"/>
              </a:ext>
            </a:extLst>
          </p:cNvPr>
          <p:cNvSpPr/>
          <p:nvPr/>
        </p:nvSpPr>
        <p:spPr>
          <a:xfrm>
            <a:off x="8500371" y="1898047"/>
            <a:ext cx="1140709" cy="1140709"/>
          </a:xfrm>
          <a:prstGeom prst="ellipse">
            <a:avLst/>
          </a:prstGeom>
          <a:noFill/>
          <a:ln w="19050">
            <a:gradFill>
              <a:gsLst>
                <a:gs pos="28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000000" scaled="0"/>
            </a:gradFill>
          </a:ln>
          <a:effectLst>
            <a:outerShdw blurRad="127000" dist="25400" dir="5400000" algn="ctr" rotWithShape="0">
              <a:schemeClr val="accent1">
                <a:alpha val="26000"/>
              </a:schemeClr>
            </a:outerShdw>
          </a:effectLst>
          <a:scene3d>
            <a:camera prst="isometricRightUp">
              <a:rot lat="1946343" lon="18012850" rev="1893364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6EBE39A-AD1F-472E-9111-B510A3140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8981" y="2045215"/>
            <a:ext cx="716019" cy="716019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0E0F2037-84CF-8176-8487-4FD94ED9F6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7661" y="2539965"/>
            <a:ext cx="716019" cy="71601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C373FB7-F51B-1B84-BEF3-E2034F151F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12715" y="2045215"/>
            <a:ext cx="716019" cy="71601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7963A6F-DF38-2930-10AD-E2723272097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180" y="3619470"/>
            <a:ext cx="2468822" cy="122648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1E6EE40-2D0C-1351-F3B3-2500B041ED1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804" y="3877909"/>
            <a:ext cx="2579759" cy="145698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D01DBB7-56FC-595E-647F-89562B3F65E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371" y="3837669"/>
            <a:ext cx="2408142" cy="100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85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>
            <a:extLst>
              <a:ext uri="{FF2B5EF4-FFF2-40B4-BE49-F238E27FC236}">
                <a16:creationId xmlns:a16="http://schemas.microsoft.com/office/drawing/2014/main" id="{C33A733E-F5C3-47E9-A37C-FDC1524DCC23}"/>
              </a:ext>
            </a:extLst>
          </p:cNvPr>
          <p:cNvSpPr/>
          <p:nvPr/>
        </p:nvSpPr>
        <p:spPr>
          <a:xfrm>
            <a:off x="3107984" y="2749658"/>
            <a:ext cx="5956170" cy="595616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F1B204-D82E-43A0-9752-6F00FE2F6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B000BC2-FD6E-4C26-9DD4-597C906EEB9C}"/>
              </a:ext>
            </a:extLst>
          </p:cNvPr>
          <p:cNvSpPr/>
          <p:nvPr/>
        </p:nvSpPr>
        <p:spPr>
          <a:xfrm>
            <a:off x="4427280" y="4068953"/>
            <a:ext cx="3317578" cy="331757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26C1B9E-8E1A-4495-B358-9B9444F16292}"/>
              </a:ext>
            </a:extLst>
          </p:cNvPr>
          <p:cNvSpPr/>
          <p:nvPr/>
        </p:nvSpPr>
        <p:spPr>
          <a:xfrm>
            <a:off x="4784638" y="4426310"/>
            <a:ext cx="2602860" cy="26028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6C87757-2378-4410-A893-971B5A16D6FF}"/>
              </a:ext>
            </a:extLst>
          </p:cNvPr>
          <p:cNvSpPr txBox="1"/>
          <p:nvPr/>
        </p:nvSpPr>
        <p:spPr>
          <a:xfrm>
            <a:off x="707044" y="4355824"/>
            <a:ext cx="2148460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6427C4-80A6-4613-B83E-466170D7CBB2}"/>
              </a:ext>
            </a:extLst>
          </p:cNvPr>
          <p:cNvSpPr txBox="1"/>
          <p:nvPr/>
        </p:nvSpPr>
        <p:spPr>
          <a:xfrm>
            <a:off x="1345763" y="3916539"/>
            <a:ext cx="153888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54E9548-5613-4624-B238-93035C43108B}"/>
              </a:ext>
            </a:extLst>
          </p:cNvPr>
          <p:cNvSpPr/>
          <p:nvPr/>
        </p:nvSpPr>
        <p:spPr>
          <a:xfrm>
            <a:off x="3222692" y="3607527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455CAC82-50F8-4FAF-8DB0-FB0B71B9FBBF}"/>
              </a:ext>
            </a:extLst>
          </p:cNvPr>
          <p:cNvCxnSpPr>
            <a:cxnSpLocks/>
          </p:cNvCxnSpPr>
          <p:nvPr/>
        </p:nvCxnSpPr>
        <p:spPr>
          <a:xfrm>
            <a:off x="2231967" y="4322030"/>
            <a:ext cx="58795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A61050BF-A58F-476E-900D-C98A9D6A1ECB}"/>
              </a:ext>
            </a:extLst>
          </p:cNvPr>
          <p:cNvSpPr txBox="1"/>
          <p:nvPr/>
        </p:nvSpPr>
        <p:spPr>
          <a:xfrm>
            <a:off x="4423384" y="1461687"/>
            <a:ext cx="3345233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AB7775E-34C1-4441-9791-4067A0A7E972}"/>
              </a:ext>
            </a:extLst>
          </p:cNvPr>
          <p:cNvSpPr txBox="1"/>
          <p:nvPr/>
        </p:nvSpPr>
        <p:spPr>
          <a:xfrm>
            <a:off x="5333106" y="102240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705EBB7-0C7E-4264-97B3-CC1EA227E9E8}"/>
              </a:ext>
            </a:extLst>
          </p:cNvPr>
          <p:cNvSpPr/>
          <p:nvPr/>
        </p:nvSpPr>
        <p:spPr>
          <a:xfrm>
            <a:off x="5645347" y="2302485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1A975F63-D08F-4D43-BAA9-5209913FC002}"/>
              </a:ext>
            </a:extLst>
          </p:cNvPr>
          <p:cNvCxnSpPr>
            <a:cxnSpLocks/>
          </p:cNvCxnSpPr>
          <p:nvPr/>
        </p:nvCxnSpPr>
        <p:spPr>
          <a:xfrm>
            <a:off x="5808570" y="1427893"/>
            <a:ext cx="58795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75253-9EDC-4669-883F-9B93343B2D93}"/>
              </a:ext>
            </a:extLst>
          </p:cNvPr>
          <p:cNvSpPr txBox="1"/>
          <p:nvPr/>
        </p:nvSpPr>
        <p:spPr>
          <a:xfrm>
            <a:off x="9075383" y="4269565"/>
            <a:ext cx="2588716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2BA4F1-E11B-45C6-A223-7922EBA0423B}"/>
              </a:ext>
            </a:extLst>
          </p:cNvPr>
          <p:cNvSpPr txBox="1"/>
          <p:nvPr/>
        </p:nvSpPr>
        <p:spPr>
          <a:xfrm>
            <a:off x="9054835" y="3830280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1C2FE2D-FCA5-4566-AB93-6A08C82DCDE5}"/>
              </a:ext>
            </a:extLst>
          </p:cNvPr>
          <p:cNvSpPr/>
          <p:nvPr/>
        </p:nvSpPr>
        <p:spPr>
          <a:xfrm>
            <a:off x="7911724" y="3521268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871DAB8-42F0-4ACE-B66C-46089F5B545E}"/>
              </a:ext>
            </a:extLst>
          </p:cNvPr>
          <p:cNvCxnSpPr>
            <a:cxnSpLocks/>
          </p:cNvCxnSpPr>
          <p:nvPr/>
        </p:nvCxnSpPr>
        <p:spPr>
          <a:xfrm>
            <a:off x="9095551" y="4205832"/>
            <a:ext cx="58795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>
            <a:extLst>
              <a:ext uri="{FF2B5EF4-FFF2-40B4-BE49-F238E27FC236}">
                <a16:creationId xmlns:a16="http://schemas.microsoft.com/office/drawing/2014/main" id="{CB24AE10-FCFB-4B69-A8A4-49F5981A9765}"/>
              </a:ext>
            </a:extLst>
          </p:cNvPr>
          <p:cNvSpPr/>
          <p:nvPr/>
        </p:nvSpPr>
        <p:spPr>
          <a:xfrm>
            <a:off x="4188607" y="3830280"/>
            <a:ext cx="3794924" cy="3794922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401FB88B-F20E-3A30-F895-30E43123C1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1588" y="4812728"/>
            <a:ext cx="1748824" cy="1748824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CC4AD897-1C4E-24AC-F5D3-D0826342D0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22591" y="3626047"/>
            <a:ext cx="704841" cy="70484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2138BF52-DB8D-A42B-45AF-6CF02EFABF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50126" y="2407264"/>
            <a:ext cx="704841" cy="70484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3F94F93-2999-A725-7C0F-F5E8D91A46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16900" y="3712306"/>
            <a:ext cx="704841" cy="704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0133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97E317-8784-4029-B162-68A34293CDD7}"/>
              </a:ext>
            </a:extLst>
          </p:cNvPr>
          <p:cNvGrpSpPr/>
          <p:nvPr/>
        </p:nvGrpSpPr>
        <p:grpSpPr>
          <a:xfrm>
            <a:off x="2651407" y="2683455"/>
            <a:ext cx="4519414" cy="1175954"/>
            <a:chOff x="2235334" y="2711074"/>
            <a:chExt cx="5082570" cy="117595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3BFF9A-71EF-4279-9456-966EEFCB52DD}"/>
                </a:ext>
              </a:extLst>
            </p:cNvPr>
            <p:cNvSpPr txBox="1"/>
            <p:nvPr/>
          </p:nvSpPr>
          <p:spPr>
            <a:xfrm>
              <a:off x="2235334" y="2711074"/>
              <a:ext cx="50639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亮点经验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25EAA1-D388-4A49-9442-CDB02A0BB5B0}"/>
                </a:ext>
              </a:extLst>
            </p:cNvPr>
            <p:cNvSpPr txBox="1"/>
            <p:nvPr/>
          </p:nvSpPr>
          <p:spPr>
            <a:xfrm>
              <a:off x="2253935" y="3517696"/>
              <a:ext cx="5063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Experience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ACB6AEA-A7E2-4B44-B83D-A1A0B78B0998}"/>
              </a:ext>
            </a:extLst>
          </p:cNvPr>
          <p:cNvSpPr txBox="1"/>
          <p:nvPr/>
        </p:nvSpPr>
        <p:spPr>
          <a:xfrm>
            <a:off x="718458" y="1386301"/>
            <a:ext cx="123791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i="1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239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16739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38B43BC8-A051-452D-B547-AC90681A41D9}"/>
              </a:ext>
            </a:extLst>
          </p:cNvPr>
          <p:cNvSpPr/>
          <p:nvPr/>
        </p:nvSpPr>
        <p:spPr>
          <a:xfrm>
            <a:off x="624987" y="1196239"/>
            <a:ext cx="10945690" cy="5087330"/>
          </a:xfrm>
          <a:prstGeom prst="roundRect">
            <a:avLst>
              <a:gd name="adj" fmla="val 6446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8FCC1AC-FC72-437D-8F0B-1BDDA358C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86BF17-DFEC-43FF-B3AB-66C6BBD1721E}"/>
              </a:ext>
            </a:extLst>
          </p:cNvPr>
          <p:cNvSpPr txBox="1"/>
          <p:nvPr/>
        </p:nvSpPr>
        <p:spPr>
          <a:xfrm>
            <a:off x="5388114" y="14282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亮点经验</a:t>
            </a:r>
          </a:p>
        </p:txBody>
      </p:sp>
      <p:graphicFrame>
        <p:nvGraphicFramePr>
          <p:cNvPr id="4" name="表格 2">
            <a:extLst>
              <a:ext uri="{FF2B5EF4-FFF2-40B4-BE49-F238E27FC236}">
                <a16:creationId xmlns:a16="http://schemas.microsoft.com/office/drawing/2014/main" id="{E9CF08A9-4D76-4243-B2E3-CD603555E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479525"/>
              </p:ext>
            </p:extLst>
          </p:nvPr>
        </p:nvGraphicFramePr>
        <p:xfrm>
          <a:off x="864368" y="2121923"/>
          <a:ext cx="10466928" cy="3780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172">
                  <a:extLst>
                    <a:ext uri="{9D8B030D-6E8A-4147-A177-3AD203B41FA5}">
                      <a16:colId xmlns:a16="http://schemas.microsoft.com/office/drawing/2014/main" val="724418267"/>
                    </a:ext>
                  </a:extLst>
                </a:gridCol>
                <a:gridCol w="1736789">
                  <a:extLst>
                    <a:ext uri="{9D8B030D-6E8A-4147-A177-3AD203B41FA5}">
                      <a16:colId xmlns:a16="http://schemas.microsoft.com/office/drawing/2014/main" val="1386779474"/>
                    </a:ext>
                  </a:extLst>
                </a:gridCol>
                <a:gridCol w="1667503">
                  <a:extLst>
                    <a:ext uri="{9D8B030D-6E8A-4147-A177-3AD203B41FA5}">
                      <a16:colId xmlns:a16="http://schemas.microsoft.com/office/drawing/2014/main" val="2620767"/>
                    </a:ext>
                  </a:extLst>
                </a:gridCol>
                <a:gridCol w="1744488">
                  <a:extLst>
                    <a:ext uri="{9D8B030D-6E8A-4147-A177-3AD203B41FA5}">
                      <a16:colId xmlns:a16="http://schemas.microsoft.com/office/drawing/2014/main" val="287673057"/>
                    </a:ext>
                  </a:extLst>
                </a:gridCol>
                <a:gridCol w="1744488">
                  <a:extLst>
                    <a:ext uri="{9D8B030D-6E8A-4147-A177-3AD203B41FA5}">
                      <a16:colId xmlns:a16="http://schemas.microsoft.com/office/drawing/2014/main" val="476274066"/>
                    </a:ext>
                  </a:extLst>
                </a:gridCol>
                <a:gridCol w="1744488">
                  <a:extLst>
                    <a:ext uri="{9D8B030D-6E8A-4147-A177-3AD203B41FA5}">
                      <a16:colId xmlns:a16="http://schemas.microsoft.com/office/drawing/2014/main" val="3520442336"/>
                    </a:ext>
                  </a:extLst>
                </a:gridCol>
              </a:tblGrid>
              <a:tr h="652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                年度</a:t>
                      </a:r>
                      <a:endParaRPr lang="en-US" altLang="zh-CN" sz="1600" b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指标名称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505348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594586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2250072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163155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227176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471975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指标名称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思源黑体 CN Regular"/>
                          <a:ea typeface="思源黑体 CN Regular"/>
                          <a:cs typeface="+mn-cs"/>
                        </a:rPr>
                        <a:t>100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922567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18CDEAB9-0144-43E0-A63C-180B3A2CA3C3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36CF5A8-4D12-4796-A6C5-26393863B00E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381C714-F1D7-4BF7-BF73-880C83D47B9D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9742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6EB3BD6F-1A48-470E-8D13-C36E74CD34A4}"/>
              </a:ext>
            </a:extLst>
          </p:cNvPr>
          <p:cNvSpPr/>
          <p:nvPr/>
        </p:nvSpPr>
        <p:spPr>
          <a:xfrm>
            <a:off x="7744499" y="-774264"/>
            <a:ext cx="9057458" cy="90574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/>
                </a:gs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D3919F4-8B72-4C68-953C-8DA3B39F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F913EDC-DBA7-4F7F-9B89-5E808FFD8340}"/>
              </a:ext>
            </a:extLst>
          </p:cNvPr>
          <p:cNvCxnSpPr>
            <a:cxnSpLocks/>
          </p:cNvCxnSpPr>
          <p:nvPr/>
        </p:nvCxnSpPr>
        <p:spPr>
          <a:xfrm>
            <a:off x="684849" y="3749459"/>
            <a:ext cx="33607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C42E66-538A-48F0-AC45-EA6B2CCF45D0}"/>
              </a:ext>
            </a:extLst>
          </p:cNvPr>
          <p:cNvCxnSpPr/>
          <p:nvPr/>
        </p:nvCxnSpPr>
        <p:spPr>
          <a:xfrm>
            <a:off x="8211822" y="3121376"/>
            <a:ext cx="33607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5CA0E1C-4082-4133-ABF4-6E5817871B8D}"/>
              </a:ext>
            </a:extLst>
          </p:cNvPr>
          <p:cNvCxnSpPr/>
          <p:nvPr/>
        </p:nvCxnSpPr>
        <p:spPr>
          <a:xfrm>
            <a:off x="8211822" y="4454830"/>
            <a:ext cx="33607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DA09F8B-2781-42C0-9E92-7649B3B9A3CC}"/>
              </a:ext>
            </a:extLst>
          </p:cNvPr>
          <p:cNvSpPr txBox="1"/>
          <p:nvPr/>
        </p:nvSpPr>
        <p:spPr>
          <a:xfrm>
            <a:off x="1477108" y="2097930"/>
            <a:ext cx="1763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0FF5B7-4397-4380-B428-31140BA44208}"/>
              </a:ext>
            </a:extLst>
          </p:cNvPr>
          <p:cNvSpPr txBox="1"/>
          <p:nvPr/>
        </p:nvSpPr>
        <p:spPr>
          <a:xfrm>
            <a:off x="939572" y="2559814"/>
            <a:ext cx="2285718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7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AD4CBE-B73F-4A94-9222-F8989351DBBD}"/>
              </a:ext>
            </a:extLst>
          </p:cNvPr>
          <p:cNvSpPr txBox="1"/>
          <p:nvPr/>
        </p:nvSpPr>
        <p:spPr>
          <a:xfrm>
            <a:off x="1477108" y="4363498"/>
            <a:ext cx="1773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307508B-158B-4CFF-99FB-8B60FB433DB5}"/>
              </a:ext>
            </a:extLst>
          </p:cNvPr>
          <p:cNvSpPr txBox="1"/>
          <p:nvPr/>
        </p:nvSpPr>
        <p:spPr>
          <a:xfrm>
            <a:off x="939572" y="4852336"/>
            <a:ext cx="238914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7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5FA8856-A901-4348-AE52-3B2CFD85DF08}"/>
              </a:ext>
            </a:extLst>
          </p:cNvPr>
          <p:cNvSpPr txBox="1"/>
          <p:nvPr/>
        </p:nvSpPr>
        <p:spPr>
          <a:xfrm>
            <a:off x="8778082" y="4989877"/>
            <a:ext cx="2930769" cy="74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479083E-10F8-4CE6-992F-B026682C6121}"/>
              </a:ext>
            </a:extLst>
          </p:cNvPr>
          <p:cNvGrpSpPr/>
          <p:nvPr/>
        </p:nvGrpSpPr>
        <p:grpSpPr>
          <a:xfrm>
            <a:off x="8778082" y="1951834"/>
            <a:ext cx="2797203" cy="1100512"/>
            <a:chOff x="8778082" y="1846327"/>
            <a:chExt cx="2797203" cy="110051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695BD77-9DAC-4C8A-8845-1B2FB3ED6922}"/>
                </a:ext>
              </a:extLst>
            </p:cNvPr>
            <p:cNvSpPr txBox="1"/>
            <p:nvPr/>
          </p:nvSpPr>
          <p:spPr>
            <a:xfrm>
              <a:off x="8778082" y="2200416"/>
              <a:ext cx="2797203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2DDA245-B49C-458E-BBF6-F26B8C835568}"/>
                </a:ext>
              </a:extLst>
            </p:cNvPr>
            <p:cNvSpPr txBox="1"/>
            <p:nvPr/>
          </p:nvSpPr>
          <p:spPr>
            <a:xfrm>
              <a:off x="8778082" y="1846327"/>
              <a:ext cx="17564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5D0BBD3-D8B7-4BED-9981-3A6D647FDEBD}"/>
              </a:ext>
            </a:extLst>
          </p:cNvPr>
          <p:cNvGrpSpPr/>
          <p:nvPr/>
        </p:nvGrpSpPr>
        <p:grpSpPr>
          <a:xfrm>
            <a:off x="8424441" y="3246408"/>
            <a:ext cx="2948292" cy="1101628"/>
            <a:chOff x="8424441" y="3140901"/>
            <a:chExt cx="2948292" cy="110162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4E2D90-72D9-4AED-B44C-A32836DFBAA9}"/>
                </a:ext>
              </a:extLst>
            </p:cNvPr>
            <p:cNvSpPr txBox="1"/>
            <p:nvPr/>
          </p:nvSpPr>
          <p:spPr>
            <a:xfrm>
              <a:off x="8424441" y="3496106"/>
              <a:ext cx="2948292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156F3F-7406-4700-8292-B4CE87F5985A}"/>
                </a:ext>
              </a:extLst>
            </p:cNvPr>
            <p:cNvSpPr txBox="1"/>
            <p:nvPr/>
          </p:nvSpPr>
          <p:spPr>
            <a:xfrm>
              <a:off x="8424441" y="3140901"/>
              <a:ext cx="1723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C9DDB7D-44BC-4933-A380-ECAAF21FF61E}"/>
              </a:ext>
            </a:extLst>
          </p:cNvPr>
          <p:cNvSpPr txBox="1"/>
          <p:nvPr/>
        </p:nvSpPr>
        <p:spPr>
          <a:xfrm>
            <a:off x="8778082" y="4623723"/>
            <a:ext cx="1756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8DFEC39-8165-43EA-B295-2DE358D1CE07}"/>
              </a:ext>
            </a:extLst>
          </p:cNvPr>
          <p:cNvSpPr/>
          <p:nvPr/>
        </p:nvSpPr>
        <p:spPr>
          <a:xfrm>
            <a:off x="4426651" y="2085117"/>
            <a:ext cx="3338700" cy="333869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27000" dist="25400" dir="27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63EA99-45DA-4A9A-A8AE-E5E642D39BB6}"/>
              </a:ext>
            </a:extLst>
          </p:cNvPr>
          <p:cNvSpPr/>
          <p:nvPr/>
        </p:nvSpPr>
        <p:spPr>
          <a:xfrm>
            <a:off x="4948655" y="393906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目标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C85079B-A67F-444E-A46D-CF3076C2D082}"/>
              </a:ext>
            </a:extLst>
          </p:cNvPr>
          <p:cNvSpPr/>
          <p:nvPr/>
        </p:nvSpPr>
        <p:spPr>
          <a:xfrm>
            <a:off x="6361268" y="393616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举措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CA6608A-2A36-4DC1-960C-04672CB99664}"/>
              </a:ext>
            </a:extLst>
          </p:cNvPr>
          <p:cNvSpPr/>
          <p:nvPr/>
        </p:nvSpPr>
        <p:spPr>
          <a:xfrm flipH="1">
            <a:off x="-4625594" y="-774264"/>
            <a:ext cx="9057458" cy="90574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alpha val="0"/>
                  </a:schemeClr>
                </a:gs>
                <a:gs pos="92000">
                  <a:srgbClr val="025CD7">
                    <a:alpha val="0"/>
                  </a:srgb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6B7E47CF-0EE8-428B-9BD1-C2581CC84583}"/>
              </a:ext>
            </a:extLst>
          </p:cNvPr>
          <p:cNvSpPr/>
          <p:nvPr/>
        </p:nvSpPr>
        <p:spPr>
          <a:xfrm>
            <a:off x="5799242" y="3284361"/>
            <a:ext cx="600334" cy="400829"/>
          </a:xfrm>
          <a:prstGeom prst="rightArrow">
            <a:avLst>
              <a:gd name="adj1" fmla="val 50000"/>
              <a:gd name="adj2" fmla="val 45561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34000"/>
                </a:schemeClr>
              </a:gs>
              <a:gs pos="96000">
                <a:schemeClr val="accent1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105EBA4-065B-47A9-9C04-6D83EDD63B2A}"/>
              </a:ext>
            </a:extLst>
          </p:cNvPr>
          <p:cNvGrpSpPr/>
          <p:nvPr/>
        </p:nvGrpSpPr>
        <p:grpSpPr>
          <a:xfrm>
            <a:off x="0" y="6261698"/>
            <a:ext cx="12192000" cy="596303"/>
            <a:chOff x="0" y="6261698"/>
            <a:chExt cx="12192000" cy="596303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BD52500-3CE1-4622-B223-477941C256DB}"/>
                </a:ext>
              </a:extLst>
            </p:cNvPr>
            <p:cNvSpPr/>
            <p:nvPr/>
          </p:nvSpPr>
          <p:spPr>
            <a:xfrm>
              <a:off x="0" y="6261698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A2ED699-F98B-41D9-A204-89CF33B74BD3}"/>
                </a:ext>
              </a:extLst>
            </p:cNvPr>
            <p:cNvSpPr/>
            <p:nvPr/>
          </p:nvSpPr>
          <p:spPr>
            <a:xfrm>
              <a:off x="0" y="6370640"/>
              <a:ext cx="12192000" cy="487361"/>
            </a:xfrm>
            <a:custGeom>
              <a:avLst/>
              <a:gdLst>
                <a:gd name="connsiteX0" fmla="*/ 12192000 w 12192000"/>
                <a:gd name="connsiteY0" fmla="*/ 0 h 487361"/>
                <a:gd name="connsiteX1" fmla="*/ 12192000 w 12192000"/>
                <a:gd name="connsiteY1" fmla="*/ 487361 h 487361"/>
                <a:gd name="connsiteX2" fmla="*/ 0 w 12192000"/>
                <a:gd name="connsiteY2" fmla="*/ 487361 h 487361"/>
                <a:gd name="connsiteX3" fmla="*/ 0 w 12192000"/>
                <a:gd name="connsiteY3" fmla="*/ 10027 h 487361"/>
                <a:gd name="connsiteX4" fmla="*/ 1593142 w 12192000"/>
                <a:gd name="connsiteY4" fmla="*/ 107288 h 487361"/>
                <a:gd name="connsiteX5" fmla="*/ 11438556 w 12192000"/>
                <a:gd name="connsiteY5" fmla="*/ 75653 h 48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487361">
                  <a:moveTo>
                    <a:pt x="12192000" y="0"/>
                  </a:moveTo>
                  <a:lnTo>
                    <a:pt x="12192000" y="487361"/>
                  </a:lnTo>
                  <a:lnTo>
                    <a:pt x="0" y="487361"/>
                  </a:lnTo>
                  <a:lnTo>
                    <a:pt x="0" y="10027"/>
                  </a:lnTo>
                  <a:lnTo>
                    <a:pt x="1593142" y="107288"/>
                  </a:lnTo>
                  <a:cubicBezTo>
                    <a:pt x="4874947" y="290065"/>
                    <a:pt x="8156751" y="367394"/>
                    <a:pt x="11438556" y="75653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25400" dir="5400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形 20">
            <a:extLst>
              <a:ext uri="{FF2B5EF4-FFF2-40B4-BE49-F238E27FC236}">
                <a16:creationId xmlns:a16="http://schemas.microsoft.com/office/drawing/2014/main" id="{6D673CB9-B117-5D98-844B-7BA759E4F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0955" y="3054509"/>
            <a:ext cx="775617" cy="775617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E0C8E446-91F9-9B59-36CA-8AF830B7E3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2964" y="3162103"/>
            <a:ext cx="644575" cy="64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24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97E317-8784-4029-B162-68A34293CDD7}"/>
              </a:ext>
            </a:extLst>
          </p:cNvPr>
          <p:cNvGrpSpPr/>
          <p:nvPr/>
        </p:nvGrpSpPr>
        <p:grpSpPr>
          <a:xfrm>
            <a:off x="2651407" y="2683455"/>
            <a:ext cx="4519414" cy="1175954"/>
            <a:chOff x="2235334" y="2711074"/>
            <a:chExt cx="5082570" cy="117595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3BFF9A-71EF-4279-9456-966EEFCB52DD}"/>
                </a:ext>
              </a:extLst>
            </p:cNvPr>
            <p:cNvSpPr txBox="1"/>
            <p:nvPr/>
          </p:nvSpPr>
          <p:spPr>
            <a:xfrm>
              <a:off x="2235334" y="2711074"/>
              <a:ext cx="50639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25EAA1-D388-4A49-9442-CDB02A0BB5B0}"/>
                </a:ext>
              </a:extLst>
            </p:cNvPr>
            <p:cNvSpPr txBox="1"/>
            <p:nvPr/>
          </p:nvSpPr>
          <p:spPr>
            <a:xfrm>
              <a:off x="2253935" y="3517696"/>
              <a:ext cx="5063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Analysis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ACB6AEA-A7E2-4B44-B83D-A1A0B78B0998}"/>
              </a:ext>
            </a:extLst>
          </p:cNvPr>
          <p:cNvSpPr txBox="1"/>
          <p:nvPr/>
        </p:nvSpPr>
        <p:spPr>
          <a:xfrm>
            <a:off x="718458" y="1386301"/>
            <a:ext cx="123791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i="1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239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012868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843;#373973;#373973;#37397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54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819;#262141;#255424;"/>
</p:tagLst>
</file>

<file path=ppt/theme/theme1.xml><?xml version="1.0" encoding="utf-8"?>
<a:theme xmlns:a="http://schemas.openxmlformats.org/drawingml/2006/main" name="51PPT模板网  www.51pptmoban.com">
  <a:themeElements>
    <a:clrScheme name="自定义 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5CD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6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7CB3A6-8AC0-4A5B-9C8C-03BDDB9DA10F}" vid="{FBF90C8D-0469-4902-85DC-C113940A547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5页纯白模板</Template>
  <TotalTime>1429</TotalTime>
  <Words>1032</Words>
  <Application>Microsoft Office PowerPoint</Application>
  <PresentationFormat>宽屏</PresentationFormat>
  <Paragraphs>180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OPPOSans B</vt:lpstr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Arial</vt:lpstr>
      <vt:lpstr>Calibri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总体目标</vt:lpstr>
      <vt:lpstr>工作业绩</vt:lpstr>
      <vt:lpstr>PowerPoint 演示文稿</vt:lpstr>
      <vt:lpstr>亮点经验</vt:lpstr>
      <vt:lpstr>亮点经验</vt:lpstr>
      <vt:lpstr>PowerPoint 演示文稿</vt:lpstr>
      <vt:lpstr>问题分析</vt:lpstr>
      <vt:lpstr>问题分析</vt:lpstr>
      <vt:lpstr>PowerPoint 演示文稿</vt:lpstr>
      <vt:lpstr>未来规划</vt:lpstr>
      <vt:lpstr>未来规划</vt:lpstr>
      <vt:lpstr>需支持的事项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极简蓝色商务风工作总结报告通用ppt模板</dc:title>
  <dc:creator>易宸</dc:creator>
  <cp:keywords>P界达人</cp:keywords>
  <dc:description>www.51pptmoban.com</dc:description>
  <cp:lastModifiedBy>Win user</cp:lastModifiedBy>
  <cp:revision>109</cp:revision>
  <dcterms:created xsi:type="dcterms:W3CDTF">2021-11-05T03:27:07Z</dcterms:created>
  <dcterms:modified xsi:type="dcterms:W3CDTF">2022-08-17T13:18:13Z</dcterms:modified>
</cp:coreProperties>
</file>